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2.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3.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4.xml" ContentType="application/vnd.openxmlformats-officedocument.theme+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media/image9.jpg" ContentType="image/pn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4"/>
    <p:sldMasterId id="2147483672" r:id="rId5"/>
    <p:sldMasterId id="2147483694" r:id="rId6"/>
    <p:sldMasterId id="2147483716" r:id="rId7"/>
    <p:sldMasterId id="2147483738" r:id="rId8"/>
  </p:sldMasterIdLst>
  <p:notesMasterIdLst>
    <p:notesMasterId r:id="rId18"/>
  </p:notesMasterIdLst>
  <p:handoutMasterIdLst>
    <p:handoutMasterId r:id="rId19"/>
  </p:handoutMasterIdLst>
  <p:sldIdLst>
    <p:sldId id="256" r:id="rId9"/>
    <p:sldId id="667" r:id="rId10"/>
    <p:sldId id="665" r:id="rId11"/>
    <p:sldId id="666" r:id="rId12"/>
    <p:sldId id="669" r:id="rId13"/>
    <p:sldId id="668" r:id="rId14"/>
    <p:sldId id="670" r:id="rId15"/>
    <p:sldId id="671" r:id="rId16"/>
    <p:sldId id="672" r:id="rId1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Sessa" initials="MS" lastIdx="1" clrIdx="0">
    <p:extLst>
      <p:ext uri="{19B8F6BF-5375-455C-9EA6-DF929625EA0E}">
        <p15:presenceInfo xmlns:p15="http://schemas.microsoft.com/office/powerpoint/2012/main" userId="S-1-5-21-3272403913-2724636171-1720928154-538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9967"/>
    <a:srgbClr val="FD8269"/>
    <a:srgbClr val="B1CB9B"/>
    <a:srgbClr val="FFCC00"/>
    <a:srgbClr val="00FF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13" autoAdjust="0"/>
    <p:restoredTop sz="86397" autoAdjust="0"/>
  </p:normalViewPr>
  <p:slideViewPr>
    <p:cSldViewPr>
      <p:cViewPr varScale="1">
        <p:scale>
          <a:sx n="114" d="100"/>
          <a:sy n="114" d="100"/>
        </p:scale>
        <p:origin x="1458" y="114"/>
      </p:cViewPr>
      <p:guideLst>
        <p:guide orient="horz" pos="2160"/>
        <p:guide pos="2880"/>
      </p:guideLst>
    </p:cSldViewPr>
  </p:slideViewPr>
  <p:outlineViewPr>
    <p:cViewPr>
      <p:scale>
        <a:sx n="33" d="100"/>
        <a:sy n="33" d="100"/>
      </p:scale>
      <p:origin x="48" y="125184"/>
    </p:cViewPr>
  </p:outlineViewPr>
  <p:notesTextViewPr>
    <p:cViewPr>
      <p:scale>
        <a:sx n="100" d="100"/>
        <a:sy n="100" d="100"/>
      </p:scale>
      <p:origin x="0" y="0"/>
    </p:cViewPr>
  </p:notesTextViewPr>
  <p:sorterViewPr>
    <p:cViewPr>
      <p:scale>
        <a:sx n="170" d="100"/>
        <a:sy n="170" d="100"/>
      </p:scale>
      <p:origin x="0" y="55464"/>
    </p:cViewPr>
  </p:sorterViewPr>
  <p:notesViewPr>
    <p:cSldViewPr>
      <p:cViewPr>
        <p:scale>
          <a:sx n="140" d="100"/>
          <a:sy n="140" d="100"/>
        </p:scale>
        <p:origin x="-1614" y="636"/>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A77EE9-7B71-45FD-AD07-3D418EC373C1}" type="doc">
      <dgm:prSet loTypeId="urn:microsoft.com/office/officeart/2005/8/layout/list1" loCatId="list" qsTypeId="urn:microsoft.com/office/officeart/2005/8/quickstyle/simple1" qsCatId="simple" csTypeId="urn:microsoft.com/office/officeart/2005/8/colors/accent5_1" csCatId="accent5" phldr="1"/>
      <dgm:spPr/>
      <dgm:t>
        <a:bodyPr/>
        <a:lstStyle/>
        <a:p>
          <a:endParaRPr lang="it-IT"/>
        </a:p>
      </dgm:t>
    </dgm:pt>
    <dgm:pt modelId="{FCC2B703-8D37-471C-9EC2-F021B93484F0}">
      <dgm:prSet phldrT="[Text]" custT="1"/>
      <dgm:spPr/>
      <dgm:t>
        <a:bodyPr/>
        <a:lstStyle/>
        <a:p>
          <a:r>
            <a:rPr lang="it-IT" sz="1400" dirty="0">
              <a:latin typeface="+mj-lt"/>
            </a:rPr>
            <a:t>Ha lo </a:t>
          </a:r>
          <a:r>
            <a:rPr lang="it-IT" sz="1400" b="1" dirty="0">
              <a:latin typeface="+mj-lt"/>
            </a:rPr>
            <a:t>scopo</a:t>
          </a:r>
          <a:r>
            <a:rPr lang="it-IT" sz="1400" dirty="0">
              <a:latin typeface="+mj-lt"/>
            </a:rPr>
            <a:t> di stabilire regole e di fornire una guida sul significato degli elementi probativi nell’ambito della revisione del bilancio, sulla quantità e la qualità degli elementi probativi da acquisire e sulle procedure di revisione da svolgere per ottenere tali elementi probativi. </a:t>
          </a:r>
        </a:p>
      </dgm:t>
    </dgm:pt>
    <dgm:pt modelId="{56B89D27-41BF-4266-8AA4-7E0CD91597C2}" type="parTrans" cxnId="{D830CBD0-CE7A-4F7E-A235-A6801C58EFB2}">
      <dgm:prSet/>
      <dgm:spPr/>
      <dgm:t>
        <a:bodyPr/>
        <a:lstStyle/>
        <a:p>
          <a:endParaRPr lang="it-IT"/>
        </a:p>
      </dgm:t>
    </dgm:pt>
    <dgm:pt modelId="{FCC874AA-C086-45F3-9EE3-3E8738313A29}" type="sibTrans" cxnId="{D830CBD0-CE7A-4F7E-A235-A6801C58EFB2}">
      <dgm:prSet/>
      <dgm:spPr/>
      <dgm:t>
        <a:bodyPr/>
        <a:lstStyle/>
        <a:p>
          <a:endParaRPr lang="it-IT"/>
        </a:p>
      </dgm:t>
    </dgm:pt>
    <dgm:pt modelId="{A5F00BCF-14BB-46C1-8B41-77910E921F15}">
      <dgm:prSet phldrT="[Text]" custT="1"/>
      <dgm:spPr/>
      <dgm:t>
        <a:bodyPr/>
        <a:lstStyle/>
        <a:p>
          <a:r>
            <a:rPr lang="it-IT" sz="1400" dirty="0">
              <a:latin typeface="+mj-lt"/>
            </a:rPr>
            <a:t>Il revisore deve </a:t>
          </a:r>
          <a:r>
            <a:rPr lang="it-IT" sz="1400" b="1" dirty="0">
              <a:latin typeface="+mj-lt"/>
            </a:rPr>
            <a:t>acquisire sufficienti ed appropriati elementi probativi </a:t>
          </a:r>
          <a:r>
            <a:rPr lang="it-IT" sz="1400" dirty="0">
              <a:latin typeface="+mj-lt"/>
            </a:rPr>
            <a:t>che gli consentano di trarre ragionevoli conclusioni, sulle quali fondare il proprio giudizio sul bilancio: la </a:t>
          </a:r>
          <a:r>
            <a:rPr lang="it-IT" sz="1400" b="1" dirty="0">
              <a:latin typeface="+mj-lt"/>
            </a:rPr>
            <a:t>sufficienza</a:t>
          </a:r>
          <a:r>
            <a:rPr lang="it-IT" sz="1400" dirty="0">
              <a:latin typeface="+mj-lt"/>
            </a:rPr>
            <a:t> intesa come la determinazione della quantità degli elementi probativi; </a:t>
          </a:r>
          <a:r>
            <a:rPr lang="it-IT" sz="1400" b="1" dirty="0">
              <a:latin typeface="+mj-lt"/>
            </a:rPr>
            <a:t>l’appropriatezza e la validità</a:t>
          </a:r>
          <a:r>
            <a:rPr lang="it-IT" sz="1400" dirty="0">
              <a:latin typeface="+mj-lt"/>
            </a:rPr>
            <a:t> intese come la qualità degli elementi probativi; cioè la loro pertinenza ed attendibilità nel supportare o nell’individuare errori nelle classi di operazioni, saldi contabili, informativa e relative asserzioni.</a:t>
          </a:r>
        </a:p>
      </dgm:t>
    </dgm:pt>
    <dgm:pt modelId="{CD3DCBBE-6CCF-464C-81C9-B55DEC430F28}" type="parTrans" cxnId="{61D2C650-6AE9-4DBB-BAA9-4EBD3FD1194C}">
      <dgm:prSet/>
      <dgm:spPr/>
      <dgm:t>
        <a:bodyPr/>
        <a:lstStyle/>
        <a:p>
          <a:endParaRPr lang="it-IT"/>
        </a:p>
      </dgm:t>
    </dgm:pt>
    <dgm:pt modelId="{4D86908E-8CED-4209-BEEB-AC94898E55AD}" type="sibTrans" cxnId="{61D2C650-6AE9-4DBB-BAA9-4EBD3FD1194C}">
      <dgm:prSet/>
      <dgm:spPr/>
      <dgm:t>
        <a:bodyPr/>
        <a:lstStyle/>
        <a:p>
          <a:endParaRPr lang="it-IT"/>
        </a:p>
      </dgm:t>
    </dgm:pt>
    <dgm:pt modelId="{935EA5A5-36EC-4EDC-A9A0-D2D3BB35E2F0}">
      <dgm:prSet phldrT="[Text]" custT="1"/>
      <dgm:spPr/>
      <dgm:t>
        <a:bodyPr/>
        <a:lstStyle/>
        <a:p>
          <a:r>
            <a:rPr lang="it-IT" sz="1400" dirty="0">
              <a:latin typeface="+mj-lt"/>
            </a:rPr>
            <a:t>La </a:t>
          </a:r>
          <a:r>
            <a:rPr lang="it-IT" sz="1400" b="1" dirty="0">
              <a:latin typeface="+mj-lt"/>
            </a:rPr>
            <a:t>quantità</a:t>
          </a:r>
          <a:r>
            <a:rPr lang="it-IT" sz="1400" dirty="0">
              <a:latin typeface="+mj-lt"/>
            </a:rPr>
            <a:t> degli elementi probativi necessari è funzione del rischio di errore (maggiore è il rischio, maggiori sono gli elementi probativi necessari per soddisfare il revisore) ed anche della qualità di tali elementi (migliore è la qualità degli elementi verificati , minori possono essere gli elementi richiesti). </a:t>
          </a:r>
        </a:p>
      </dgm:t>
    </dgm:pt>
    <dgm:pt modelId="{C7EA33D0-997F-45D4-AB32-8E51824B7DDD}" type="parTrans" cxnId="{DAAC3908-8F61-4F0A-88D0-41875417EB13}">
      <dgm:prSet/>
      <dgm:spPr/>
      <dgm:t>
        <a:bodyPr/>
        <a:lstStyle/>
        <a:p>
          <a:endParaRPr lang="it-IT"/>
        </a:p>
      </dgm:t>
    </dgm:pt>
    <dgm:pt modelId="{7A4E5647-AB9D-4472-9F6C-43A45B72BCCC}" type="sibTrans" cxnId="{DAAC3908-8F61-4F0A-88D0-41875417EB13}">
      <dgm:prSet/>
      <dgm:spPr/>
      <dgm:t>
        <a:bodyPr/>
        <a:lstStyle/>
        <a:p>
          <a:endParaRPr lang="it-IT"/>
        </a:p>
      </dgm:t>
    </dgm:pt>
    <dgm:pt modelId="{230B4822-3D1F-4963-9647-0A1EF8201909}" type="pres">
      <dgm:prSet presAssocID="{D4A77EE9-7B71-45FD-AD07-3D418EC373C1}" presName="linear" presStyleCnt="0">
        <dgm:presLayoutVars>
          <dgm:dir/>
          <dgm:animLvl val="lvl"/>
          <dgm:resizeHandles val="exact"/>
        </dgm:presLayoutVars>
      </dgm:prSet>
      <dgm:spPr/>
    </dgm:pt>
    <dgm:pt modelId="{8F568100-86D7-4CF5-8915-9B957C805F2C}" type="pres">
      <dgm:prSet presAssocID="{FCC2B703-8D37-471C-9EC2-F021B93484F0}" presName="parentLin" presStyleCnt="0"/>
      <dgm:spPr/>
    </dgm:pt>
    <dgm:pt modelId="{05225A7C-5E0F-4398-B2BA-CB58A154CD9D}" type="pres">
      <dgm:prSet presAssocID="{FCC2B703-8D37-471C-9EC2-F021B93484F0}" presName="parentLeftMargin" presStyleLbl="node1" presStyleIdx="0" presStyleCnt="3"/>
      <dgm:spPr/>
    </dgm:pt>
    <dgm:pt modelId="{3C893EDC-B6B5-46F1-9F4B-6DB5FC38A040}" type="pres">
      <dgm:prSet presAssocID="{FCC2B703-8D37-471C-9EC2-F021B93484F0}" presName="parentText" presStyleLbl="node1" presStyleIdx="0" presStyleCnt="3" custScaleX="121739">
        <dgm:presLayoutVars>
          <dgm:chMax val="0"/>
          <dgm:bulletEnabled val="1"/>
        </dgm:presLayoutVars>
      </dgm:prSet>
      <dgm:spPr/>
    </dgm:pt>
    <dgm:pt modelId="{53AE9EAD-838B-4616-9FD4-580A7AF015E2}" type="pres">
      <dgm:prSet presAssocID="{FCC2B703-8D37-471C-9EC2-F021B93484F0}" presName="negativeSpace" presStyleCnt="0"/>
      <dgm:spPr/>
    </dgm:pt>
    <dgm:pt modelId="{BCDEB48B-D6E6-495F-8CCB-1C43506BC614}" type="pres">
      <dgm:prSet presAssocID="{FCC2B703-8D37-471C-9EC2-F021B93484F0}" presName="childText" presStyleLbl="conFgAcc1" presStyleIdx="0" presStyleCnt="3">
        <dgm:presLayoutVars>
          <dgm:bulletEnabled val="1"/>
        </dgm:presLayoutVars>
      </dgm:prSet>
      <dgm:spPr/>
    </dgm:pt>
    <dgm:pt modelId="{D22C02F8-0542-4199-B45F-8210FF96CB9C}" type="pres">
      <dgm:prSet presAssocID="{FCC874AA-C086-45F3-9EE3-3E8738313A29}" presName="spaceBetweenRectangles" presStyleCnt="0"/>
      <dgm:spPr/>
    </dgm:pt>
    <dgm:pt modelId="{9751AAAD-4E21-4A40-8295-E9B5351A5754}" type="pres">
      <dgm:prSet presAssocID="{A5F00BCF-14BB-46C1-8B41-77910E921F15}" presName="parentLin" presStyleCnt="0"/>
      <dgm:spPr/>
    </dgm:pt>
    <dgm:pt modelId="{5688EE90-1190-4B05-9340-25626370D67B}" type="pres">
      <dgm:prSet presAssocID="{A5F00BCF-14BB-46C1-8B41-77910E921F15}" presName="parentLeftMargin" presStyleLbl="node1" presStyleIdx="0" presStyleCnt="3"/>
      <dgm:spPr/>
    </dgm:pt>
    <dgm:pt modelId="{56944BC2-08B9-4F44-A640-2EB39EC61B13}" type="pres">
      <dgm:prSet presAssocID="{A5F00BCF-14BB-46C1-8B41-77910E921F15}" presName="parentText" presStyleLbl="node1" presStyleIdx="1" presStyleCnt="3" custScaleX="124845" custScaleY="204486" custLinFactNeighborX="13611" custLinFactNeighborY="844">
        <dgm:presLayoutVars>
          <dgm:chMax val="0"/>
          <dgm:bulletEnabled val="1"/>
        </dgm:presLayoutVars>
      </dgm:prSet>
      <dgm:spPr/>
    </dgm:pt>
    <dgm:pt modelId="{3A4EB870-FDF0-482C-BF4D-ECF805898699}" type="pres">
      <dgm:prSet presAssocID="{A5F00BCF-14BB-46C1-8B41-77910E921F15}" presName="negativeSpace" presStyleCnt="0"/>
      <dgm:spPr/>
    </dgm:pt>
    <dgm:pt modelId="{107E2162-D709-405E-A004-52AA4AB65A9E}" type="pres">
      <dgm:prSet presAssocID="{A5F00BCF-14BB-46C1-8B41-77910E921F15}" presName="childText" presStyleLbl="conFgAcc1" presStyleIdx="1" presStyleCnt="3">
        <dgm:presLayoutVars>
          <dgm:bulletEnabled val="1"/>
        </dgm:presLayoutVars>
      </dgm:prSet>
      <dgm:spPr/>
    </dgm:pt>
    <dgm:pt modelId="{97606E2D-DE59-4075-8D50-882703C420E2}" type="pres">
      <dgm:prSet presAssocID="{4D86908E-8CED-4209-BEEB-AC94898E55AD}" presName="spaceBetweenRectangles" presStyleCnt="0"/>
      <dgm:spPr/>
    </dgm:pt>
    <dgm:pt modelId="{CD95E356-AF62-4BC2-B743-787E48644D16}" type="pres">
      <dgm:prSet presAssocID="{935EA5A5-36EC-4EDC-A9A0-D2D3BB35E2F0}" presName="parentLin" presStyleCnt="0"/>
      <dgm:spPr/>
    </dgm:pt>
    <dgm:pt modelId="{4B5CCBDB-BE02-4343-B4B8-D99C44F54155}" type="pres">
      <dgm:prSet presAssocID="{935EA5A5-36EC-4EDC-A9A0-D2D3BB35E2F0}" presName="parentLeftMargin" presStyleLbl="node1" presStyleIdx="1" presStyleCnt="3"/>
      <dgm:spPr/>
    </dgm:pt>
    <dgm:pt modelId="{D8F2CDFA-9B7A-4FB3-940E-66558408EE15}" type="pres">
      <dgm:prSet presAssocID="{935EA5A5-36EC-4EDC-A9A0-D2D3BB35E2F0}" presName="parentText" presStyleLbl="node1" presStyleIdx="2" presStyleCnt="3" custScaleX="127950" custScaleY="139823">
        <dgm:presLayoutVars>
          <dgm:chMax val="0"/>
          <dgm:bulletEnabled val="1"/>
        </dgm:presLayoutVars>
      </dgm:prSet>
      <dgm:spPr/>
    </dgm:pt>
    <dgm:pt modelId="{14EFBA58-62E1-42AF-BE17-6C013524560B}" type="pres">
      <dgm:prSet presAssocID="{935EA5A5-36EC-4EDC-A9A0-D2D3BB35E2F0}" presName="negativeSpace" presStyleCnt="0"/>
      <dgm:spPr/>
    </dgm:pt>
    <dgm:pt modelId="{99485987-1C3C-4E2C-A06A-9193EA6DCC95}" type="pres">
      <dgm:prSet presAssocID="{935EA5A5-36EC-4EDC-A9A0-D2D3BB35E2F0}" presName="childText" presStyleLbl="conFgAcc1" presStyleIdx="2" presStyleCnt="3" custLinFactNeighborX="-1087">
        <dgm:presLayoutVars>
          <dgm:bulletEnabled val="1"/>
        </dgm:presLayoutVars>
      </dgm:prSet>
      <dgm:spPr/>
    </dgm:pt>
  </dgm:ptLst>
  <dgm:cxnLst>
    <dgm:cxn modelId="{A0B42803-F738-416B-A344-2C3B1580C87B}" type="presOf" srcId="{D4A77EE9-7B71-45FD-AD07-3D418EC373C1}" destId="{230B4822-3D1F-4963-9647-0A1EF8201909}" srcOrd="0" destOrd="0" presId="urn:microsoft.com/office/officeart/2005/8/layout/list1"/>
    <dgm:cxn modelId="{DAAC3908-8F61-4F0A-88D0-41875417EB13}" srcId="{D4A77EE9-7B71-45FD-AD07-3D418EC373C1}" destId="{935EA5A5-36EC-4EDC-A9A0-D2D3BB35E2F0}" srcOrd="2" destOrd="0" parTransId="{C7EA33D0-997F-45D4-AB32-8E51824B7DDD}" sibTransId="{7A4E5647-AB9D-4472-9F6C-43A45B72BCCC}"/>
    <dgm:cxn modelId="{64829C6A-F0E5-4836-92DB-3D94A2621F85}" type="presOf" srcId="{A5F00BCF-14BB-46C1-8B41-77910E921F15}" destId="{56944BC2-08B9-4F44-A640-2EB39EC61B13}" srcOrd="1" destOrd="0" presId="urn:microsoft.com/office/officeart/2005/8/layout/list1"/>
    <dgm:cxn modelId="{61D2C650-6AE9-4DBB-BAA9-4EBD3FD1194C}" srcId="{D4A77EE9-7B71-45FD-AD07-3D418EC373C1}" destId="{A5F00BCF-14BB-46C1-8B41-77910E921F15}" srcOrd="1" destOrd="0" parTransId="{CD3DCBBE-6CCF-464C-81C9-B55DEC430F28}" sibTransId="{4D86908E-8CED-4209-BEEB-AC94898E55AD}"/>
    <dgm:cxn modelId="{D008F372-4DE3-45C3-8E87-665E1951037D}" type="presOf" srcId="{935EA5A5-36EC-4EDC-A9A0-D2D3BB35E2F0}" destId="{4B5CCBDB-BE02-4343-B4B8-D99C44F54155}" srcOrd="0" destOrd="0" presId="urn:microsoft.com/office/officeart/2005/8/layout/list1"/>
    <dgm:cxn modelId="{D830CBD0-CE7A-4F7E-A235-A6801C58EFB2}" srcId="{D4A77EE9-7B71-45FD-AD07-3D418EC373C1}" destId="{FCC2B703-8D37-471C-9EC2-F021B93484F0}" srcOrd="0" destOrd="0" parTransId="{56B89D27-41BF-4266-8AA4-7E0CD91597C2}" sibTransId="{FCC874AA-C086-45F3-9EE3-3E8738313A29}"/>
    <dgm:cxn modelId="{DC3C9AE0-F3D0-4323-8157-058ABB3ABEA7}" type="presOf" srcId="{A5F00BCF-14BB-46C1-8B41-77910E921F15}" destId="{5688EE90-1190-4B05-9340-25626370D67B}" srcOrd="0" destOrd="0" presId="urn:microsoft.com/office/officeart/2005/8/layout/list1"/>
    <dgm:cxn modelId="{1FE976EC-1D04-4C35-961B-3F4B528F6EC5}" type="presOf" srcId="{FCC2B703-8D37-471C-9EC2-F021B93484F0}" destId="{3C893EDC-B6B5-46F1-9F4B-6DB5FC38A040}" srcOrd="1" destOrd="0" presId="urn:microsoft.com/office/officeart/2005/8/layout/list1"/>
    <dgm:cxn modelId="{A46854ED-E336-468D-ABF5-728408D241CD}" type="presOf" srcId="{FCC2B703-8D37-471C-9EC2-F021B93484F0}" destId="{05225A7C-5E0F-4398-B2BA-CB58A154CD9D}" srcOrd="0" destOrd="0" presId="urn:microsoft.com/office/officeart/2005/8/layout/list1"/>
    <dgm:cxn modelId="{393BF0FD-C7BF-42AE-8114-58873E0912FC}" type="presOf" srcId="{935EA5A5-36EC-4EDC-A9A0-D2D3BB35E2F0}" destId="{D8F2CDFA-9B7A-4FB3-940E-66558408EE15}" srcOrd="1" destOrd="0" presId="urn:microsoft.com/office/officeart/2005/8/layout/list1"/>
    <dgm:cxn modelId="{96303442-7E94-46DD-A1B8-DC0844D1F2BC}" type="presParOf" srcId="{230B4822-3D1F-4963-9647-0A1EF8201909}" destId="{8F568100-86D7-4CF5-8915-9B957C805F2C}" srcOrd="0" destOrd="0" presId="urn:microsoft.com/office/officeart/2005/8/layout/list1"/>
    <dgm:cxn modelId="{0BBEFE7E-030F-40C9-8925-973EA8C4D342}" type="presParOf" srcId="{8F568100-86D7-4CF5-8915-9B957C805F2C}" destId="{05225A7C-5E0F-4398-B2BA-CB58A154CD9D}" srcOrd="0" destOrd="0" presId="urn:microsoft.com/office/officeart/2005/8/layout/list1"/>
    <dgm:cxn modelId="{5F4A12E1-719F-43E8-BCDE-BB35320ABB64}" type="presParOf" srcId="{8F568100-86D7-4CF5-8915-9B957C805F2C}" destId="{3C893EDC-B6B5-46F1-9F4B-6DB5FC38A040}" srcOrd="1" destOrd="0" presId="urn:microsoft.com/office/officeart/2005/8/layout/list1"/>
    <dgm:cxn modelId="{883DF24F-9651-489E-AD1A-AFA9EA2FD529}" type="presParOf" srcId="{230B4822-3D1F-4963-9647-0A1EF8201909}" destId="{53AE9EAD-838B-4616-9FD4-580A7AF015E2}" srcOrd="1" destOrd="0" presId="urn:microsoft.com/office/officeart/2005/8/layout/list1"/>
    <dgm:cxn modelId="{9A77E193-91EA-4370-A67A-CB6D2F169974}" type="presParOf" srcId="{230B4822-3D1F-4963-9647-0A1EF8201909}" destId="{BCDEB48B-D6E6-495F-8CCB-1C43506BC614}" srcOrd="2" destOrd="0" presId="urn:microsoft.com/office/officeart/2005/8/layout/list1"/>
    <dgm:cxn modelId="{EBAC88B8-8D46-4DEE-A64D-3722D7459A96}" type="presParOf" srcId="{230B4822-3D1F-4963-9647-0A1EF8201909}" destId="{D22C02F8-0542-4199-B45F-8210FF96CB9C}" srcOrd="3" destOrd="0" presId="urn:microsoft.com/office/officeart/2005/8/layout/list1"/>
    <dgm:cxn modelId="{5692CB74-95AF-417F-B03A-1B7D09092908}" type="presParOf" srcId="{230B4822-3D1F-4963-9647-0A1EF8201909}" destId="{9751AAAD-4E21-4A40-8295-E9B5351A5754}" srcOrd="4" destOrd="0" presId="urn:microsoft.com/office/officeart/2005/8/layout/list1"/>
    <dgm:cxn modelId="{41EB0181-B91B-44A8-981E-225398E7133E}" type="presParOf" srcId="{9751AAAD-4E21-4A40-8295-E9B5351A5754}" destId="{5688EE90-1190-4B05-9340-25626370D67B}" srcOrd="0" destOrd="0" presId="urn:microsoft.com/office/officeart/2005/8/layout/list1"/>
    <dgm:cxn modelId="{E840CFC2-46B8-40B2-9268-EC930DE4A7F9}" type="presParOf" srcId="{9751AAAD-4E21-4A40-8295-E9B5351A5754}" destId="{56944BC2-08B9-4F44-A640-2EB39EC61B13}" srcOrd="1" destOrd="0" presId="urn:microsoft.com/office/officeart/2005/8/layout/list1"/>
    <dgm:cxn modelId="{F0E09BBC-85B7-42E3-9D42-C324ADB23714}" type="presParOf" srcId="{230B4822-3D1F-4963-9647-0A1EF8201909}" destId="{3A4EB870-FDF0-482C-BF4D-ECF805898699}" srcOrd="5" destOrd="0" presId="urn:microsoft.com/office/officeart/2005/8/layout/list1"/>
    <dgm:cxn modelId="{3833E8B5-865C-4F0A-983C-B65DBCB7B33F}" type="presParOf" srcId="{230B4822-3D1F-4963-9647-0A1EF8201909}" destId="{107E2162-D709-405E-A004-52AA4AB65A9E}" srcOrd="6" destOrd="0" presId="urn:microsoft.com/office/officeart/2005/8/layout/list1"/>
    <dgm:cxn modelId="{4156A39A-F3FB-4AD3-8EF5-6A474B83E9C8}" type="presParOf" srcId="{230B4822-3D1F-4963-9647-0A1EF8201909}" destId="{97606E2D-DE59-4075-8D50-882703C420E2}" srcOrd="7" destOrd="0" presId="urn:microsoft.com/office/officeart/2005/8/layout/list1"/>
    <dgm:cxn modelId="{F19A99CE-6B9C-43CC-8F41-341096836C89}" type="presParOf" srcId="{230B4822-3D1F-4963-9647-0A1EF8201909}" destId="{CD95E356-AF62-4BC2-B743-787E48644D16}" srcOrd="8" destOrd="0" presId="urn:microsoft.com/office/officeart/2005/8/layout/list1"/>
    <dgm:cxn modelId="{F416FE66-6899-4768-A7EA-E630E48BD304}" type="presParOf" srcId="{CD95E356-AF62-4BC2-B743-787E48644D16}" destId="{4B5CCBDB-BE02-4343-B4B8-D99C44F54155}" srcOrd="0" destOrd="0" presId="urn:microsoft.com/office/officeart/2005/8/layout/list1"/>
    <dgm:cxn modelId="{B87D3C40-CE08-40F6-BADA-56A4A22762B4}" type="presParOf" srcId="{CD95E356-AF62-4BC2-B743-787E48644D16}" destId="{D8F2CDFA-9B7A-4FB3-940E-66558408EE15}" srcOrd="1" destOrd="0" presId="urn:microsoft.com/office/officeart/2005/8/layout/list1"/>
    <dgm:cxn modelId="{641253AB-9A6B-435E-A72F-54B25DEE48B0}" type="presParOf" srcId="{230B4822-3D1F-4963-9647-0A1EF8201909}" destId="{14EFBA58-62E1-42AF-BE17-6C013524560B}" srcOrd="9" destOrd="0" presId="urn:microsoft.com/office/officeart/2005/8/layout/list1"/>
    <dgm:cxn modelId="{C0C1073E-A9A5-4C09-94A2-8BC2A526850A}" type="presParOf" srcId="{230B4822-3D1F-4963-9647-0A1EF8201909}" destId="{99485987-1C3C-4E2C-A06A-9193EA6DCC95}"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3C67C50-E8FC-4690-8A66-4F9783847997}" type="doc">
      <dgm:prSet loTypeId="urn:microsoft.com/office/officeart/2005/8/layout/process1" loCatId="process" qsTypeId="urn:microsoft.com/office/officeart/2005/8/quickstyle/simple3" qsCatId="simple" csTypeId="urn:microsoft.com/office/officeart/2005/8/colors/colorful5" csCatId="colorful" phldr="1"/>
      <dgm:spPr/>
    </dgm:pt>
    <dgm:pt modelId="{CBBEE64B-AAAB-4C69-84D3-23866A2624F3}">
      <dgm:prSet phldrT="[Text]"/>
      <dgm:spPr/>
      <dgm:t>
        <a:bodyPr/>
        <a:lstStyle/>
        <a:p>
          <a:r>
            <a:rPr lang="it-IT" dirty="0"/>
            <a:t>Gli elementi probativi acquisiti direttamente dal revisore sono più attendibili di quelli acquisiti indirettamente o per deduzione;</a:t>
          </a:r>
        </a:p>
      </dgm:t>
    </dgm:pt>
    <dgm:pt modelId="{703908AF-31CA-46E5-AE0F-92D1F72BE0FB}" type="parTrans" cxnId="{8CB75C85-A1F5-4DD8-8555-F87835ADE300}">
      <dgm:prSet/>
      <dgm:spPr/>
      <dgm:t>
        <a:bodyPr/>
        <a:lstStyle/>
        <a:p>
          <a:endParaRPr lang="it-IT">
            <a:solidFill>
              <a:schemeClr val="tx1"/>
            </a:solidFill>
          </a:endParaRPr>
        </a:p>
      </dgm:t>
    </dgm:pt>
    <dgm:pt modelId="{2D8E93A6-467F-4403-BE23-5B6469299C43}" type="sibTrans" cxnId="{8CB75C85-A1F5-4DD8-8555-F87835ADE300}">
      <dgm:prSet/>
      <dgm:spPr/>
      <dgm:t>
        <a:bodyPr/>
        <a:lstStyle/>
        <a:p>
          <a:endParaRPr lang="it-IT">
            <a:solidFill>
              <a:schemeClr val="tx1"/>
            </a:solidFill>
          </a:endParaRPr>
        </a:p>
      </dgm:t>
    </dgm:pt>
    <dgm:pt modelId="{4D58ABA5-8A0F-4630-91BB-34B3E915E032}">
      <dgm:prSet phldrT="[Text]"/>
      <dgm:spPr/>
      <dgm:t>
        <a:bodyPr/>
        <a:lstStyle/>
        <a:p>
          <a:r>
            <a:rPr lang="it-IT" dirty="0"/>
            <a:t>Gli elementi probativi sono più attendibili ove esistano in forma documentale, sia essa cartacea, elettronica od in altro formato.</a:t>
          </a:r>
        </a:p>
      </dgm:t>
    </dgm:pt>
    <dgm:pt modelId="{80138DAB-7F4E-4D43-8A42-311B7B996AB3}" type="parTrans" cxnId="{89046ACD-6BB1-4F75-80B8-363837C731DF}">
      <dgm:prSet/>
      <dgm:spPr/>
      <dgm:t>
        <a:bodyPr/>
        <a:lstStyle/>
        <a:p>
          <a:endParaRPr lang="it-IT">
            <a:solidFill>
              <a:schemeClr val="tx1"/>
            </a:solidFill>
          </a:endParaRPr>
        </a:p>
      </dgm:t>
    </dgm:pt>
    <dgm:pt modelId="{AA1E0A90-398F-4F62-8656-DA99FB5020F0}" type="sibTrans" cxnId="{89046ACD-6BB1-4F75-80B8-363837C731DF}">
      <dgm:prSet/>
      <dgm:spPr/>
      <dgm:t>
        <a:bodyPr/>
        <a:lstStyle/>
        <a:p>
          <a:endParaRPr lang="it-IT">
            <a:solidFill>
              <a:schemeClr val="tx1"/>
            </a:solidFill>
          </a:endParaRPr>
        </a:p>
      </dgm:t>
    </dgm:pt>
    <dgm:pt modelId="{05A72556-BDA2-43E3-9B4D-8D68BAB230A5}">
      <dgm:prSet/>
      <dgm:spPr/>
      <dgm:t>
        <a:bodyPr/>
        <a:lstStyle/>
        <a:p>
          <a:r>
            <a:rPr lang="it-IT" dirty="0"/>
            <a:t>Gli elementi probativi sono più attendibili quando sono acquisiti da fonti indipendenti esterne all’impresa;</a:t>
          </a:r>
        </a:p>
      </dgm:t>
    </dgm:pt>
    <dgm:pt modelId="{99C85BF0-B903-42D4-8707-BD5724834549}" type="parTrans" cxnId="{71F24F80-AE6A-4220-B6B8-B36884C76D76}">
      <dgm:prSet/>
      <dgm:spPr/>
      <dgm:t>
        <a:bodyPr/>
        <a:lstStyle/>
        <a:p>
          <a:endParaRPr lang="it-IT">
            <a:solidFill>
              <a:schemeClr val="tx1"/>
            </a:solidFill>
          </a:endParaRPr>
        </a:p>
      </dgm:t>
    </dgm:pt>
    <dgm:pt modelId="{AF9858EA-5AEA-438E-9637-9A2D07941425}" type="sibTrans" cxnId="{71F24F80-AE6A-4220-B6B8-B36884C76D76}">
      <dgm:prSet/>
      <dgm:spPr/>
      <dgm:t>
        <a:bodyPr/>
        <a:lstStyle/>
        <a:p>
          <a:endParaRPr lang="it-IT">
            <a:solidFill>
              <a:schemeClr val="tx1"/>
            </a:solidFill>
          </a:endParaRPr>
        </a:p>
      </dgm:t>
    </dgm:pt>
    <dgm:pt modelId="{BA8CBA88-2E83-4E60-8F71-85A898FE30EE}" type="pres">
      <dgm:prSet presAssocID="{E3C67C50-E8FC-4690-8A66-4F9783847997}" presName="Name0" presStyleCnt="0">
        <dgm:presLayoutVars>
          <dgm:dir/>
          <dgm:resizeHandles val="exact"/>
        </dgm:presLayoutVars>
      </dgm:prSet>
      <dgm:spPr/>
    </dgm:pt>
    <dgm:pt modelId="{5797E797-8A80-4875-A7F8-F89CF5F32354}" type="pres">
      <dgm:prSet presAssocID="{05A72556-BDA2-43E3-9B4D-8D68BAB230A5}" presName="node" presStyleLbl="node1" presStyleIdx="0" presStyleCnt="3" custLinFactNeighborX="-836" custLinFactNeighborY="482">
        <dgm:presLayoutVars>
          <dgm:bulletEnabled val="1"/>
        </dgm:presLayoutVars>
      </dgm:prSet>
      <dgm:spPr/>
    </dgm:pt>
    <dgm:pt modelId="{766377BF-A5DC-4ACA-A7EF-50DA955184AD}" type="pres">
      <dgm:prSet presAssocID="{AF9858EA-5AEA-438E-9637-9A2D07941425}" presName="sibTrans" presStyleLbl="sibTrans2D1" presStyleIdx="0" presStyleCnt="2"/>
      <dgm:spPr/>
    </dgm:pt>
    <dgm:pt modelId="{C7ACA12F-7AAA-4DCC-B6C6-9D0AF273DB28}" type="pres">
      <dgm:prSet presAssocID="{AF9858EA-5AEA-438E-9637-9A2D07941425}" presName="connectorText" presStyleLbl="sibTrans2D1" presStyleIdx="0" presStyleCnt="2"/>
      <dgm:spPr/>
    </dgm:pt>
    <dgm:pt modelId="{782D0234-88CB-4AED-A4A0-F113BA7A83D8}" type="pres">
      <dgm:prSet presAssocID="{CBBEE64B-AAAB-4C69-84D3-23866A2624F3}" presName="node" presStyleLbl="node1" presStyleIdx="1" presStyleCnt="3">
        <dgm:presLayoutVars>
          <dgm:bulletEnabled val="1"/>
        </dgm:presLayoutVars>
      </dgm:prSet>
      <dgm:spPr/>
    </dgm:pt>
    <dgm:pt modelId="{682C43F6-1DBB-4DBF-ACD6-ABF6C519B390}" type="pres">
      <dgm:prSet presAssocID="{2D8E93A6-467F-4403-BE23-5B6469299C43}" presName="sibTrans" presStyleLbl="sibTrans2D1" presStyleIdx="1" presStyleCnt="2"/>
      <dgm:spPr/>
    </dgm:pt>
    <dgm:pt modelId="{02617A52-F251-4865-BBE0-BF71CD67DE8C}" type="pres">
      <dgm:prSet presAssocID="{2D8E93A6-467F-4403-BE23-5B6469299C43}" presName="connectorText" presStyleLbl="sibTrans2D1" presStyleIdx="1" presStyleCnt="2"/>
      <dgm:spPr/>
    </dgm:pt>
    <dgm:pt modelId="{A3E9E530-837F-4087-913A-0076866FE5AA}" type="pres">
      <dgm:prSet presAssocID="{4D58ABA5-8A0F-4630-91BB-34B3E915E032}" presName="node" presStyleLbl="node1" presStyleIdx="2" presStyleCnt="3">
        <dgm:presLayoutVars>
          <dgm:bulletEnabled val="1"/>
        </dgm:presLayoutVars>
      </dgm:prSet>
      <dgm:spPr/>
    </dgm:pt>
  </dgm:ptLst>
  <dgm:cxnLst>
    <dgm:cxn modelId="{418E9238-1698-4139-947E-1C6D28B7919F}" type="presOf" srcId="{2D8E93A6-467F-4403-BE23-5B6469299C43}" destId="{682C43F6-1DBB-4DBF-ACD6-ABF6C519B390}" srcOrd="0" destOrd="0" presId="urn:microsoft.com/office/officeart/2005/8/layout/process1"/>
    <dgm:cxn modelId="{36798A62-35E8-4FC7-B854-5B9934A695F7}" type="presOf" srcId="{2D8E93A6-467F-4403-BE23-5B6469299C43}" destId="{02617A52-F251-4865-BBE0-BF71CD67DE8C}" srcOrd="1" destOrd="0" presId="urn:microsoft.com/office/officeart/2005/8/layout/process1"/>
    <dgm:cxn modelId="{DE0C3453-F408-4FE2-B783-442DFB47D208}" type="presOf" srcId="{AF9858EA-5AEA-438E-9637-9A2D07941425}" destId="{766377BF-A5DC-4ACA-A7EF-50DA955184AD}" srcOrd="0" destOrd="0" presId="urn:microsoft.com/office/officeart/2005/8/layout/process1"/>
    <dgm:cxn modelId="{71F24F80-AE6A-4220-B6B8-B36884C76D76}" srcId="{E3C67C50-E8FC-4690-8A66-4F9783847997}" destId="{05A72556-BDA2-43E3-9B4D-8D68BAB230A5}" srcOrd="0" destOrd="0" parTransId="{99C85BF0-B903-42D4-8707-BD5724834549}" sibTransId="{AF9858EA-5AEA-438E-9637-9A2D07941425}"/>
    <dgm:cxn modelId="{8CB75C85-A1F5-4DD8-8555-F87835ADE300}" srcId="{E3C67C50-E8FC-4690-8A66-4F9783847997}" destId="{CBBEE64B-AAAB-4C69-84D3-23866A2624F3}" srcOrd="1" destOrd="0" parTransId="{703908AF-31CA-46E5-AE0F-92D1F72BE0FB}" sibTransId="{2D8E93A6-467F-4403-BE23-5B6469299C43}"/>
    <dgm:cxn modelId="{5BE55689-5270-44A0-B90B-584665A1CA19}" type="presOf" srcId="{CBBEE64B-AAAB-4C69-84D3-23866A2624F3}" destId="{782D0234-88CB-4AED-A4A0-F113BA7A83D8}" srcOrd="0" destOrd="0" presId="urn:microsoft.com/office/officeart/2005/8/layout/process1"/>
    <dgm:cxn modelId="{57CDE38E-96F5-4D4F-93A3-1081B09306B6}" type="presOf" srcId="{E3C67C50-E8FC-4690-8A66-4F9783847997}" destId="{BA8CBA88-2E83-4E60-8F71-85A898FE30EE}" srcOrd="0" destOrd="0" presId="urn:microsoft.com/office/officeart/2005/8/layout/process1"/>
    <dgm:cxn modelId="{322D2BA8-0871-4618-AEC8-6159A061ED2E}" type="presOf" srcId="{4D58ABA5-8A0F-4630-91BB-34B3E915E032}" destId="{A3E9E530-837F-4087-913A-0076866FE5AA}" srcOrd="0" destOrd="0" presId="urn:microsoft.com/office/officeart/2005/8/layout/process1"/>
    <dgm:cxn modelId="{89046ACD-6BB1-4F75-80B8-363837C731DF}" srcId="{E3C67C50-E8FC-4690-8A66-4F9783847997}" destId="{4D58ABA5-8A0F-4630-91BB-34B3E915E032}" srcOrd="2" destOrd="0" parTransId="{80138DAB-7F4E-4D43-8A42-311B7B996AB3}" sibTransId="{AA1E0A90-398F-4F62-8656-DA99FB5020F0}"/>
    <dgm:cxn modelId="{A538E4CD-9B1B-4283-B5BD-6FF783BB2173}" type="presOf" srcId="{AF9858EA-5AEA-438E-9637-9A2D07941425}" destId="{C7ACA12F-7AAA-4DCC-B6C6-9D0AF273DB28}" srcOrd="1" destOrd="0" presId="urn:microsoft.com/office/officeart/2005/8/layout/process1"/>
    <dgm:cxn modelId="{57BECFCE-55E9-4DBF-B6BB-CCD8815D2A52}" type="presOf" srcId="{05A72556-BDA2-43E3-9B4D-8D68BAB230A5}" destId="{5797E797-8A80-4875-A7F8-F89CF5F32354}" srcOrd="0" destOrd="0" presId="urn:microsoft.com/office/officeart/2005/8/layout/process1"/>
    <dgm:cxn modelId="{F48D2118-FD23-4D10-9E2C-63802DC992D4}" type="presParOf" srcId="{BA8CBA88-2E83-4E60-8F71-85A898FE30EE}" destId="{5797E797-8A80-4875-A7F8-F89CF5F32354}" srcOrd="0" destOrd="0" presId="urn:microsoft.com/office/officeart/2005/8/layout/process1"/>
    <dgm:cxn modelId="{D7E54D21-2B03-4FA9-970E-562DBA19B75B}" type="presParOf" srcId="{BA8CBA88-2E83-4E60-8F71-85A898FE30EE}" destId="{766377BF-A5DC-4ACA-A7EF-50DA955184AD}" srcOrd="1" destOrd="0" presId="urn:microsoft.com/office/officeart/2005/8/layout/process1"/>
    <dgm:cxn modelId="{46BA5811-5A33-46D6-821B-CEE6EF405EE9}" type="presParOf" srcId="{766377BF-A5DC-4ACA-A7EF-50DA955184AD}" destId="{C7ACA12F-7AAA-4DCC-B6C6-9D0AF273DB28}" srcOrd="0" destOrd="0" presId="urn:microsoft.com/office/officeart/2005/8/layout/process1"/>
    <dgm:cxn modelId="{42A6941E-0954-4A10-B3C0-DF2C351EEC24}" type="presParOf" srcId="{BA8CBA88-2E83-4E60-8F71-85A898FE30EE}" destId="{782D0234-88CB-4AED-A4A0-F113BA7A83D8}" srcOrd="2" destOrd="0" presId="urn:microsoft.com/office/officeart/2005/8/layout/process1"/>
    <dgm:cxn modelId="{5F1AE857-5731-4B0D-B837-0D271709237A}" type="presParOf" srcId="{BA8CBA88-2E83-4E60-8F71-85A898FE30EE}" destId="{682C43F6-1DBB-4DBF-ACD6-ABF6C519B390}" srcOrd="3" destOrd="0" presId="urn:microsoft.com/office/officeart/2005/8/layout/process1"/>
    <dgm:cxn modelId="{19232024-BDA4-41EE-84ED-BB5851F4EE3A}" type="presParOf" srcId="{682C43F6-1DBB-4DBF-ACD6-ABF6C519B390}" destId="{02617A52-F251-4865-BBE0-BF71CD67DE8C}" srcOrd="0" destOrd="0" presId="urn:microsoft.com/office/officeart/2005/8/layout/process1"/>
    <dgm:cxn modelId="{761A6E3D-3F40-4998-85C9-EAA980A5B50F}" type="presParOf" srcId="{BA8CBA88-2E83-4E60-8F71-85A898FE30EE}" destId="{A3E9E530-837F-4087-913A-0076866FE5AA}"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C67C50-E8FC-4690-8A66-4F9783847997}" type="doc">
      <dgm:prSet loTypeId="urn:microsoft.com/office/officeart/2005/8/layout/process1" loCatId="process" qsTypeId="urn:microsoft.com/office/officeart/2005/8/quickstyle/simple3" qsCatId="simple" csTypeId="urn:microsoft.com/office/officeart/2005/8/colors/colorful5" csCatId="colorful" phldr="1"/>
      <dgm:spPr/>
    </dgm:pt>
    <dgm:pt modelId="{CBBEE64B-AAAB-4C69-84D3-23866A2624F3}">
      <dgm:prSet phldrT="[Text]" custT="1"/>
      <dgm:spPr/>
      <dgm:t>
        <a:bodyPr/>
        <a:lstStyle/>
        <a:p>
          <a:r>
            <a:rPr lang="it-IT" sz="1300" dirty="0"/>
            <a:t>Del livello accertato dei rischi intrinseco e di controllo</a:t>
          </a:r>
        </a:p>
      </dgm:t>
    </dgm:pt>
    <dgm:pt modelId="{703908AF-31CA-46E5-AE0F-92D1F72BE0FB}" type="parTrans" cxnId="{8CB75C85-A1F5-4DD8-8555-F87835ADE300}">
      <dgm:prSet/>
      <dgm:spPr/>
      <dgm:t>
        <a:bodyPr/>
        <a:lstStyle/>
        <a:p>
          <a:endParaRPr lang="it-IT"/>
        </a:p>
      </dgm:t>
    </dgm:pt>
    <dgm:pt modelId="{2D8E93A6-467F-4403-BE23-5B6469299C43}" type="sibTrans" cxnId="{8CB75C85-A1F5-4DD8-8555-F87835ADE300}">
      <dgm:prSet/>
      <dgm:spPr/>
      <dgm:t>
        <a:bodyPr/>
        <a:lstStyle/>
        <a:p>
          <a:endParaRPr lang="it-IT"/>
        </a:p>
      </dgm:t>
    </dgm:pt>
    <dgm:pt modelId="{4D58ABA5-8A0F-4630-91BB-34B3E915E032}">
      <dgm:prSet phldrT="[Text]"/>
      <dgm:spPr/>
      <dgm:t>
        <a:bodyPr/>
        <a:lstStyle/>
        <a:p>
          <a:r>
            <a:rPr lang="it-IT" dirty="0"/>
            <a:t>Di come gli elementi probativi ottenuti dalle altre procedure di  revisione pianificate potranno ridurre il rischio di revisione per le asserzioni di bilancio interessate. </a:t>
          </a:r>
        </a:p>
      </dgm:t>
    </dgm:pt>
    <dgm:pt modelId="{80138DAB-7F4E-4D43-8A42-311B7B996AB3}" type="parTrans" cxnId="{89046ACD-6BB1-4F75-80B8-363837C731DF}">
      <dgm:prSet/>
      <dgm:spPr/>
      <dgm:t>
        <a:bodyPr/>
        <a:lstStyle/>
        <a:p>
          <a:endParaRPr lang="it-IT"/>
        </a:p>
      </dgm:t>
    </dgm:pt>
    <dgm:pt modelId="{AA1E0A90-398F-4F62-8656-DA99FB5020F0}" type="sibTrans" cxnId="{89046ACD-6BB1-4F75-80B8-363837C731DF}">
      <dgm:prSet/>
      <dgm:spPr/>
      <dgm:t>
        <a:bodyPr/>
        <a:lstStyle/>
        <a:p>
          <a:endParaRPr lang="it-IT"/>
        </a:p>
      </dgm:t>
    </dgm:pt>
    <dgm:pt modelId="{05A72556-BDA2-43E3-9B4D-8D68BAB230A5}">
      <dgm:prSet custT="1"/>
      <dgm:spPr/>
      <dgm:t>
        <a:bodyPr/>
        <a:lstStyle/>
        <a:p>
          <a:r>
            <a:rPr lang="it-IT" sz="1300" dirty="0"/>
            <a:t>Della significatività dell’asserzione </a:t>
          </a:r>
        </a:p>
      </dgm:t>
    </dgm:pt>
    <dgm:pt modelId="{99C85BF0-B903-42D4-8707-BD5724834549}" type="parTrans" cxnId="{71F24F80-AE6A-4220-B6B8-B36884C76D76}">
      <dgm:prSet/>
      <dgm:spPr/>
      <dgm:t>
        <a:bodyPr/>
        <a:lstStyle/>
        <a:p>
          <a:endParaRPr lang="it-IT"/>
        </a:p>
      </dgm:t>
    </dgm:pt>
    <dgm:pt modelId="{AF9858EA-5AEA-438E-9637-9A2D07941425}" type="sibTrans" cxnId="{71F24F80-AE6A-4220-B6B8-B36884C76D76}">
      <dgm:prSet/>
      <dgm:spPr/>
      <dgm:t>
        <a:bodyPr/>
        <a:lstStyle/>
        <a:p>
          <a:endParaRPr lang="it-IT"/>
        </a:p>
      </dgm:t>
    </dgm:pt>
    <dgm:pt modelId="{FD19807F-AB98-49C9-A28A-0873BDF2B59B}" type="pres">
      <dgm:prSet presAssocID="{E3C67C50-E8FC-4690-8A66-4F9783847997}" presName="Name0" presStyleCnt="0">
        <dgm:presLayoutVars>
          <dgm:dir/>
          <dgm:resizeHandles val="exact"/>
        </dgm:presLayoutVars>
      </dgm:prSet>
      <dgm:spPr/>
    </dgm:pt>
    <dgm:pt modelId="{29DB54F4-B7C0-4159-A146-F3A46ACC493C}" type="pres">
      <dgm:prSet presAssocID="{05A72556-BDA2-43E3-9B4D-8D68BAB230A5}" presName="node" presStyleLbl="node1" presStyleIdx="0" presStyleCnt="3" custLinFactNeighborX="-836" custLinFactNeighborY="6971">
        <dgm:presLayoutVars>
          <dgm:bulletEnabled val="1"/>
        </dgm:presLayoutVars>
      </dgm:prSet>
      <dgm:spPr/>
    </dgm:pt>
    <dgm:pt modelId="{7E1CE75D-52D3-4413-BA1A-2752E047C918}" type="pres">
      <dgm:prSet presAssocID="{AF9858EA-5AEA-438E-9637-9A2D07941425}" presName="sibTrans" presStyleLbl="sibTrans2D1" presStyleIdx="0" presStyleCnt="2"/>
      <dgm:spPr/>
    </dgm:pt>
    <dgm:pt modelId="{A98C0F47-804F-4DEA-8DAE-6BAA5D36DFFD}" type="pres">
      <dgm:prSet presAssocID="{AF9858EA-5AEA-438E-9637-9A2D07941425}" presName="connectorText" presStyleLbl="sibTrans2D1" presStyleIdx="0" presStyleCnt="2"/>
      <dgm:spPr/>
    </dgm:pt>
    <dgm:pt modelId="{521FB72E-820C-407D-BB10-69653AB3C190}" type="pres">
      <dgm:prSet presAssocID="{CBBEE64B-AAAB-4C69-84D3-23866A2624F3}" presName="node" presStyleLbl="node1" presStyleIdx="1" presStyleCnt="3">
        <dgm:presLayoutVars>
          <dgm:bulletEnabled val="1"/>
        </dgm:presLayoutVars>
      </dgm:prSet>
      <dgm:spPr/>
    </dgm:pt>
    <dgm:pt modelId="{D070C3B7-0A78-49FF-85F6-334681B78DB7}" type="pres">
      <dgm:prSet presAssocID="{2D8E93A6-467F-4403-BE23-5B6469299C43}" presName="sibTrans" presStyleLbl="sibTrans2D1" presStyleIdx="1" presStyleCnt="2"/>
      <dgm:spPr/>
    </dgm:pt>
    <dgm:pt modelId="{BFF8A562-2B34-48A3-8B13-BAFBE0747251}" type="pres">
      <dgm:prSet presAssocID="{2D8E93A6-467F-4403-BE23-5B6469299C43}" presName="connectorText" presStyleLbl="sibTrans2D1" presStyleIdx="1" presStyleCnt="2"/>
      <dgm:spPr/>
    </dgm:pt>
    <dgm:pt modelId="{B4E9F939-6EA6-41C8-BD80-B1CD0129E571}" type="pres">
      <dgm:prSet presAssocID="{4D58ABA5-8A0F-4630-91BB-34B3E915E032}" presName="node" presStyleLbl="node1" presStyleIdx="2" presStyleCnt="3" custLinFactNeighborX="837" custLinFactNeighborY="3385">
        <dgm:presLayoutVars>
          <dgm:bulletEnabled val="1"/>
        </dgm:presLayoutVars>
      </dgm:prSet>
      <dgm:spPr/>
    </dgm:pt>
  </dgm:ptLst>
  <dgm:cxnLst>
    <dgm:cxn modelId="{3331D512-3AB4-468C-9038-85D3BE576187}" type="presOf" srcId="{CBBEE64B-AAAB-4C69-84D3-23866A2624F3}" destId="{521FB72E-820C-407D-BB10-69653AB3C190}" srcOrd="0" destOrd="0" presId="urn:microsoft.com/office/officeart/2005/8/layout/process1"/>
    <dgm:cxn modelId="{F7D3394A-C1C3-46A9-9161-2F69B6A6174C}" type="presOf" srcId="{4D58ABA5-8A0F-4630-91BB-34B3E915E032}" destId="{B4E9F939-6EA6-41C8-BD80-B1CD0129E571}" srcOrd="0" destOrd="0" presId="urn:microsoft.com/office/officeart/2005/8/layout/process1"/>
    <dgm:cxn modelId="{63ED8074-89E4-4153-902E-89B41ADB2E36}" type="presOf" srcId="{AF9858EA-5AEA-438E-9637-9A2D07941425}" destId="{7E1CE75D-52D3-4413-BA1A-2752E047C918}" srcOrd="0" destOrd="0" presId="urn:microsoft.com/office/officeart/2005/8/layout/process1"/>
    <dgm:cxn modelId="{4537697C-0282-4DCA-944C-AE5295E1BA56}" type="presOf" srcId="{2D8E93A6-467F-4403-BE23-5B6469299C43}" destId="{BFF8A562-2B34-48A3-8B13-BAFBE0747251}" srcOrd="1" destOrd="0" presId="urn:microsoft.com/office/officeart/2005/8/layout/process1"/>
    <dgm:cxn modelId="{71F24F80-AE6A-4220-B6B8-B36884C76D76}" srcId="{E3C67C50-E8FC-4690-8A66-4F9783847997}" destId="{05A72556-BDA2-43E3-9B4D-8D68BAB230A5}" srcOrd="0" destOrd="0" parTransId="{99C85BF0-B903-42D4-8707-BD5724834549}" sibTransId="{AF9858EA-5AEA-438E-9637-9A2D07941425}"/>
    <dgm:cxn modelId="{8CB75C85-A1F5-4DD8-8555-F87835ADE300}" srcId="{E3C67C50-E8FC-4690-8A66-4F9783847997}" destId="{CBBEE64B-AAAB-4C69-84D3-23866A2624F3}" srcOrd="1" destOrd="0" parTransId="{703908AF-31CA-46E5-AE0F-92D1F72BE0FB}" sibTransId="{2D8E93A6-467F-4403-BE23-5B6469299C43}"/>
    <dgm:cxn modelId="{FE4DD98A-1E5E-4B44-8970-6F0EF3C8EE49}" type="presOf" srcId="{2D8E93A6-467F-4403-BE23-5B6469299C43}" destId="{D070C3B7-0A78-49FF-85F6-334681B78DB7}" srcOrd="0" destOrd="0" presId="urn:microsoft.com/office/officeart/2005/8/layout/process1"/>
    <dgm:cxn modelId="{262A2FA7-4A38-4F4C-9856-9D1B9FF1ED96}" type="presOf" srcId="{AF9858EA-5AEA-438E-9637-9A2D07941425}" destId="{A98C0F47-804F-4DEA-8DAE-6BAA5D36DFFD}" srcOrd="1" destOrd="0" presId="urn:microsoft.com/office/officeart/2005/8/layout/process1"/>
    <dgm:cxn modelId="{89046ACD-6BB1-4F75-80B8-363837C731DF}" srcId="{E3C67C50-E8FC-4690-8A66-4F9783847997}" destId="{4D58ABA5-8A0F-4630-91BB-34B3E915E032}" srcOrd="2" destOrd="0" parTransId="{80138DAB-7F4E-4D43-8A42-311B7B996AB3}" sibTransId="{AA1E0A90-398F-4F62-8656-DA99FB5020F0}"/>
    <dgm:cxn modelId="{4D5D16D0-656C-4DAA-8739-531BC983DDE6}" type="presOf" srcId="{05A72556-BDA2-43E3-9B4D-8D68BAB230A5}" destId="{29DB54F4-B7C0-4159-A146-F3A46ACC493C}" srcOrd="0" destOrd="0" presId="urn:microsoft.com/office/officeart/2005/8/layout/process1"/>
    <dgm:cxn modelId="{1C43E8F4-4F46-470D-BDFE-EF8778E7D647}" type="presOf" srcId="{E3C67C50-E8FC-4690-8A66-4F9783847997}" destId="{FD19807F-AB98-49C9-A28A-0873BDF2B59B}" srcOrd="0" destOrd="0" presId="urn:microsoft.com/office/officeart/2005/8/layout/process1"/>
    <dgm:cxn modelId="{0D74D5B4-7833-4F06-8C4A-DF0BDEC7BCF7}" type="presParOf" srcId="{FD19807F-AB98-49C9-A28A-0873BDF2B59B}" destId="{29DB54F4-B7C0-4159-A146-F3A46ACC493C}" srcOrd="0" destOrd="0" presId="urn:microsoft.com/office/officeart/2005/8/layout/process1"/>
    <dgm:cxn modelId="{D5FF2C42-34DA-484D-BC09-B6329CCD4799}" type="presParOf" srcId="{FD19807F-AB98-49C9-A28A-0873BDF2B59B}" destId="{7E1CE75D-52D3-4413-BA1A-2752E047C918}" srcOrd="1" destOrd="0" presId="urn:microsoft.com/office/officeart/2005/8/layout/process1"/>
    <dgm:cxn modelId="{E9BF8CA3-B28D-4CA5-ACEE-DCAD61F5AB66}" type="presParOf" srcId="{7E1CE75D-52D3-4413-BA1A-2752E047C918}" destId="{A98C0F47-804F-4DEA-8DAE-6BAA5D36DFFD}" srcOrd="0" destOrd="0" presId="urn:microsoft.com/office/officeart/2005/8/layout/process1"/>
    <dgm:cxn modelId="{36AC9069-278B-41F5-9510-0AC0AF186783}" type="presParOf" srcId="{FD19807F-AB98-49C9-A28A-0873BDF2B59B}" destId="{521FB72E-820C-407D-BB10-69653AB3C190}" srcOrd="2" destOrd="0" presId="urn:microsoft.com/office/officeart/2005/8/layout/process1"/>
    <dgm:cxn modelId="{0E2BC7B1-887C-4B52-83A0-C21951D69226}" type="presParOf" srcId="{FD19807F-AB98-49C9-A28A-0873BDF2B59B}" destId="{D070C3B7-0A78-49FF-85F6-334681B78DB7}" srcOrd="3" destOrd="0" presId="urn:microsoft.com/office/officeart/2005/8/layout/process1"/>
    <dgm:cxn modelId="{EAEF97C8-BD1A-478E-97E8-D292F232CD72}" type="presParOf" srcId="{D070C3B7-0A78-49FF-85F6-334681B78DB7}" destId="{BFF8A562-2B34-48A3-8B13-BAFBE0747251}" srcOrd="0" destOrd="0" presId="urn:microsoft.com/office/officeart/2005/8/layout/process1"/>
    <dgm:cxn modelId="{E435617F-876B-478D-A483-76CED1FAB1FE}" type="presParOf" srcId="{FD19807F-AB98-49C9-A28A-0873BDF2B59B}" destId="{B4E9F939-6EA6-41C8-BD80-B1CD0129E571}"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8185B40-8EAE-4A56-92B3-DB3A697CE1DC}" type="doc">
      <dgm:prSet loTypeId="urn:microsoft.com/office/officeart/2005/8/layout/hList6" loCatId="list" qsTypeId="urn:microsoft.com/office/officeart/2005/8/quickstyle/simple3" qsCatId="simple" csTypeId="urn:microsoft.com/office/officeart/2005/8/colors/colorful5" csCatId="colorful" phldr="1"/>
      <dgm:spPr/>
    </dgm:pt>
    <dgm:pt modelId="{70406591-D738-40F7-80D5-36C7C176CBC5}">
      <dgm:prSet phldrT="[Text]"/>
      <dgm:spPr/>
      <dgm:t>
        <a:bodyPr/>
        <a:lstStyle/>
        <a:p>
          <a:r>
            <a:rPr lang="it-IT" b="1" dirty="0">
              <a:latin typeface="+mj-lt"/>
            </a:rPr>
            <a:t>Attendibilità delle risposte alle richieste di conferma</a:t>
          </a:r>
        </a:p>
        <a:p>
          <a:r>
            <a:rPr lang="it-IT" b="0" dirty="0">
              <a:latin typeface="+mj-lt"/>
            </a:rPr>
            <a:t>Il revisore deve acquisire ulteriori elementi probativi per risolvere eventuali dubbi sull’attendibilità della risposta ricevuta oltre che valutarne le implicazioni sulla valutazione dei relativi rischi di errori significativi.</a:t>
          </a:r>
        </a:p>
        <a:p>
          <a:endParaRPr lang="it-IT" b="0" dirty="0">
            <a:latin typeface="+mj-lt"/>
          </a:endParaRPr>
        </a:p>
      </dgm:t>
    </dgm:pt>
    <dgm:pt modelId="{D0E3F9C5-5BCB-4F04-8F8B-FE50468BB454}" type="parTrans" cxnId="{60AA3E58-85F6-4D23-8511-9C6C3C0804A2}">
      <dgm:prSet/>
      <dgm:spPr/>
      <dgm:t>
        <a:bodyPr/>
        <a:lstStyle/>
        <a:p>
          <a:endParaRPr lang="it-IT"/>
        </a:p>
      </dgm:t>
    </dgm:pt>
    <dgm:pt modelId="{88EF218C-12DA-4EBB-B67B-23139D32DEB1}" type="sibTrans" cxnId="{60AA3E58-85F6-4D23-8511-9C6C3C0804A2}">
      <dgm:prSet/>
      <dgm:spPr/>
      <dgm:t>
        <a:bodyPr/>
        <a:lstStyle/>
        <a:p>
          <a:endParaRPr lang="it-IT"/>
        </a:p>
      </dgm:t>
    </dgm:pt>
    <dgm:pt modelId="{31BECCA2-A95A-429F-9621-3B38133C1692}">
      <dgm:prSet phldrT="[Text]"/>
      <dgm:spPr/>
      <dgm:t>
        <a:bodyPr/>
        <a:lstStyle/>
        <a:p>
          <a:r>
            <a:rPr lang="it-IT" b="1" dirty="0">
              <a:latin typeface="+mj-lt"/>
            </a:rPr>
            <a:t>Conferme negative</a:t>
          </a:r>
        </a:p>
        <a:p>
          <a:endParaRPr lang="it-IT" b="1" dirty="0">
            <a:latin typeface="+mj-lt"/>
          </a:endParaRPr>
        </a:p>
        <a:p>
          <a:r>
            <a:rPr lang="it-IT" dirty="0">
              <a:latin typeface="Times New Roman" panose="02020603050405020304" pitchFamily="18" charset="0"/>
            </a:rPr>
            <a:t>Le conferme negative forniscono elementi probativi meno persuasivi rispetto a quelli forniti dalle conferme</a:t>
          </a:r>
        </a:p>
        <a:p>
          <a:r>
            <a:rPr lang="it-IT" dirty="0">
              <a:latin typeface="Times New Roman" panose="02020603050405020304" pitchFamily="18" charset="0"/>
            </a:rPr>
            <a:t>positive. Di conseguenza, il revisore non deve utilizzare le richieste di conferma negativa come uniche procedure di</a:t>
          </a:r>
        </a:p>
        <a:p>
          <a:r>
            <a:rPr lang="it-IT" dirty="0">
              <a:latin typeface="Times New Roman" panose="02020603050405020304" pitchFamily="18" charset="0"/>
            </a:rPr>
            <a:t>validità per fronteggiare un rischio identificato e valutato di errori significativi a livello di asserzioni,</a:t>
          </a:r>
          <a:endParaRPr lang="it-IT" dirty="0">
            <a:latin typeface="+mj-lt"/>
          </a:endParaRPr>
        </a:p>
      </dgm:t>
    </dgm:pt>
    <dgm:pt modelId="{2110F42A-217A-46D3-8F05-D74F30B4F07C}" type="parTrans" cxnId="{1AFE6C9A-B959-4771-B707-11818431DD36}">
      <dgm:prSet/>
      <dgm:spPr/>
      <dgm:t>
        <a:bodyPr/>
        <a:lstStyle/>
        <a:p>
          <a:endParaRPr lang="it-IT"/>
        </a:p>
      </dgm:t>
    </dgm:pt>
    <dgm:pt modelId="{2889A7FB-B679-4B1A-8F26-B29499EC5AE4}" type="sibTrans" cxnId="{1AFE6C9A-B959-4771-B707-11818431DD36}">
      <dgm:prSet/>
      <dgm:spPr/>
      <dgm:t>
        <a:bodyPr/>
        <a:lstStyle/>
        <a:p>
          <a:endParaRPr lang="it-IT"/>
        </a:p>
      </dgm:t>
    </dgm:pt>
    <dgm:pt modelId="{0013D752-06A7-4B71-908A-2946841A23F5}">
      <dgm:prSet/>
      <dgm:spPr/>
      <dgm:t>
        <a:bodyPr/>
        <a:lstStyle/>
        <a:p>
          <a:r>
            <a:rPr lang="it-IT" b="1" dirty="0">
              <a:latin typeface="+mj-lt"/>
            </a:rPr>
            <a:t>Mancate risposte</a:t>
          </a:r>
        </a:p>
        <a:p>
          <a:endParaRPr lang="it-IT" b="1" dirty="0">
            <a:latin typeface="+mj-lt"/>
          </a:endParaRPr>
        </a:p>
        <a:p>
          <a:r>
            <a:rPr lang="it-IT" b="0" dirty="0">
              <a:latin typeface="+mj-lt"/>
            </a:rPr>
            <a:t>Il revisore deve svolgere procedure di revisione alternative al fine di acquisire elementi probativi pertinenti e attendibili.</a:t>
          </a:r>
        </a:p>
        <a:p>
          <a:endParaRPr lang="it-IT" dirty="0">
            <a:latin typeface="+mj-lt"/>
          </a:endParaRPr>
        </a:p>
      </dgm:t>
    </dgm:pt>
    <dgm:pt modelId="{B79A8103-0904-493F-9DE9-90946AD63AC9}" type="parTrans" cxnId="{6670BBD6-8163-44DD-8DB1-1B0F98682D17}">
      <dgm:prSet/>
      <dgm:spPr/>
      <dgm:t>
        <a:bodyPr/>
        <a:lstStyle/>
        <a:p>
          <a:endParaRPr lang="it-IT"/>
        </a:p>
      </dgm:t>
    </dgm:pt>
    <dgm:pt modelId="{F4FCFE7C-9F09-4C40-89FB-3364E5017B50}" type="sibTrans" cxnId="{6670BBD6-8163-44DD-8DB1-1B0F98682D17}">
      <dgm:prSet/>
      <dgm:spPr/>
      <dgm:t>
        <a:bodyPr/>
        <a:lstStyle/>
        <a:p>
          <a:endParaRPr lang="it-IT"/>
        </a:p>
      </dgm:t>
    </dgm:pt>
    <dgm:pt modelId="{E4521BC6-E08D-42F0-B69E-E0A93B75CC41}">
      <dgm:prSet/>
      <dgm:spPr/>
      <dgm:t>
        <a:bodyPr/>
        <a:lstStyle/>
        <a:p>
          <a:r>
            <a:rPr lang="it-IT" b="1" dirty="0">
              <a:latin typeface="+mj-lt"/>
            </a:rPr>
            <a:t>Eccezioni </a:t>
          </a:r>
        </a:p>
        <a:p>
          <a:endParaRPr lang="it-IT" b="1" dirty="0">
            <a:latin typeface="+mj-lt"/>
          </a:endParaRPr>
        </a:p>
        <a:p>
          <a:r>
            <a:rPr lang="it-IT" b="0" dirty="0">
              <a:latin typeface="+mj-lt"/>
            </a:rPr>
            <a:t>Il revisore deve indagare sulle eccezioni per stabilire se esse siano o meno indicative di errori.</a:t>
          </a:r>
        </a:p>
        <a:p>
          <a:endParaRPr lang="it-IT" dirty="0">
            <a:latin typeface="+mj-lt"/>
          </a:endParaRPr>
        </a:p>
      </dgm:t>
    </dgm:pt>
    <dgm:pt modelId="{7220F857-9EE5-444C-BD24-DD2F57A590BD}" type="parTrans" cxnId="{A349CC74-56D6-49A6-A79E-803215C389CC}">
      <dgm:prSet/>
      <dgm:spPr/>
      <dgm:t>
        <a:bodyPr/>
        <a:lstStyle/>
        <a:p>
          <a:endParaRPr lang="it-IT"/>
        </a:p>
      </dgm:t>
    </dgm:pt>
    <dgm:pt modelId="{B1890210-8B62-4CAA-A150-ECD8CB285467}" type="sibTrans" cxnId="{A349CC74-56D6-49A6-A79E-803215C389CC}">
      <dgm:prSet/>
      <dgm:spPr/>
      <dgm:t>
        <a:bodyPr/>
        <a:lstStyle/>
        <a:p>
          <a:endParaRPr lang="it-IT"/>
        </a:p>
      </dgm:t>
    </dgm:pt>
    <dgm:pt modelId="{21771092-19BB-48B9-AF03-06CC32D392EA}" type="pres">
      <dgm:prSet presAssocID="{08185B40-8EAE-4A56-92B3-DB3A697CE1DC}" presName="Name0" presStyleCnt="0">
        <dgm:presLayoutVars>
          <dgm:dir/>
          <dgm:resizeHandles val="exact"/>
        </dgm:presLayoutVars>
      </dgm:prSet>
      <dgm:spPr/>
    </dgm:pt>
    <dgm:pt modelId="{5D737E60-5C21-4D6D-90A0-1354724F5AC5}" type="pres">
      <dgm:prSet presAssocID="{70406591-D738-40F7-80D5-36C7C176CBC5}" presName="node" presStyleLbl="node1" presStyleIdx="0" presStyleCnt="4">
        <dgm:presLayoutVars>
          <dgm:bulletEnabled val="1"/>
        </dgm:presLayoutVars>
      </dgm:prSet>
      <dgm:spPr/>
    </dgm:pt>
    <dgm:pt modelId="{C28CDA65-B37E-4CD1-90B0-036F2817131B}" type="pres">
      <dgm:prSet presAssocID="{88EF218C-12DA-4EBB-B67B-23139D32DEB1}" presName="sibTrans" presStyleCnt="0"/>
      <dgm:spPr/>
    </dgm:pt>
    <dgm:pt modelId="{123EF142-A20E-4049-A4D3-04D999911CD6}" type="pres">
      <dgm:prSet presAssocID="{0013D752-06A7-4B71-908A-2946841A23F5}" presName="node" presStyleLbl="node1" presStyleIdx="1" presStyleCnt="4">
        <dgm:presLayoutVars>
          <dgm:bulletEnabled val="1"/>
        </dgm:presLayoutVars>
      </dgm:prSet>
      <dgm:spPr/>
    </dgm:pt>
    <dgm:pt modelId="{1E0AE92C-07C9-4A7B-AF9E-9F1FC89307A5}" type="pres">
      <dgm:prSet presAssocID="{F4FCFE7C-9F09-4C40-89FB-3364E5017B50}" presName="sibTrans" presStyleCnt="0"/>
      <dgm:spPr/>
    </dgm:pt>
    <dgm:pt modelId="{15BD3F7F-598B-4C1A-A0A6-521CE3F8AA37}" type="pres">
      <dgm:prSet presAssocID="{E4521BC6-E08D-42F0-B69E-E0A93B75CC41}" presName="node" presStyleLbl="node1" presStyleIdx="2" presStyleCnt="4">
        <dgm:presLayoutVars>
          <dgm:bulletEnabled val="1"/>
        </dgm:presLayoutVars>
      </dgm:prSet>
      <dgm:spPr/>
    </dgm:pt>
    <dgm:pt modelId="{C3740D4A-39A8-4497-9A37-57DFEEDD6B58}" type="pres">
      <dgm:prSet presAssocID="{B1890210-8B62-4CAA-A150-ECD8CB285467}" presName="sibTrans" presStyleCnt="0"/>
      <dgm:spPr/>
    </dgm:pt>
    <dgm:pt modelId="{47DF8E13-1935-4FB3-BBDD-B85634182501}" type="pres">
      <dgm:prSet presAssocID="{31BECCA2-A95A-429F-9621-3B38133C1692}" presName="node" presStyleLbl="node1" presStyleIdx="3" presStyleCnt="4">
        <dgm:presLayoutVars>
          <dgm:bulletEnabled val="1"/>
        </dgm:presLayoutVars>
      </dgm:prSet>
      <dgm:spPr/>
    </dgm:pt>
  </dgm:ptLst>
  <dgm:cxnLst>
    <dgm:cxn modelId="{89699335-B00F-47AA-999D-07618F05FA4C}" type="presOf" srcId="{0013D752-06A7-4B71-908A-2946841A23F5}" destId="{123EF142-A20E-4049-A4D3-04D999911CD6}" srcOrd="0" destOrd="0" presId="urn:microsoft.com/office/officeart/2005/8/layout/hList6"/>
    <dgm:cxn modelId="{37C05738-A7DF-4BFC-A8C6-975F3B2C2401}" type="presOf" srcId="{08185B40-8EAE-4A56-92B3-DB3A697CE1DC}" destId="{21771092-19BB-48B9-AF03-06CC32D392EA}" srcOrd="0" destOrd="0" presId="urn:microsoft.com/office/officeart/2005/8/layout/hList6"/>
    <dgm:cxn modelId="{A349CC74-56D6-49A6-A79E-803215C389CC}" srcId="{08185B40-8EAE-4A56-92B3-DB3A697CE1DC}" destId="{E4521BC6-E08D-42F0-B69E-E0A93B75CC41}" srcOrd="2" destOrd="0" parTransId="{7220F857-9EE5-444C-BD24-DD2F57A590BD}" sibTransId="{B1890210-8B62-4CAA-A150-ECD8CB285467}"/>
    <dgm:cxn modelId="{60AA3E58-85F6-4D23-8511-9C6C3C0804A2}" srcId="{08185B40-8EAE-4A56-92B3-DB3A697CE1DC}" destId="{70406591-D738-40F7-80D5-36C7C176CBC5}" srcOrd="0" destOrd="0" parTransId="{D0E3F9C5-5BCB-4F04-8F8B-FE50468BB454}" sibTransId="{88EF218C-12DA-4EBB-B67B-23139D32DEB1}"/>
    <dgm:cxn modelId="{1AFE6C9A-B959-4771-B707-11818431DD36}" srcId="{08185B40-8EAE-4A56-92B3-DB3A697CE1DC}" destId="{31BECCA2-A95A-429F-9621-3B38133C1692}" srcOrd="3" destOrd="0" parTransId="{2110F42A-217A-46D3-8F05-D74F30B4F07C}" sibTransId="{2889A7FB-B679-4B1A-8F26-B29499EC5AE4}"/>
    <dgm:cxn modelId="{D4D9B3A7-8FF8-4544-AC3E-FE2B0EDE149A}" type="presOf" srcId="{E4521BC6-E08D-42F0-B69E-E0A93B75CC41}" destId="{15BD3F7F-598B-4C1A-A0A6-521CE3F8AA37}" srcOrd="0" destOrd="0" presId="urn:microsoft.com/office/officeart/2005/8/layout/hList6"/>
    <dgm:cxn modelId="{107B14AB-620B-4A10-BBE5-7D8575D65405}" type="presOf" srcId="{31BECCA2-A95A-429F-9621-3B38133C1692}" destId="{47DF8E13-1935-4FB3-BBDD-B85634182501}" srcOrd="0" destOrd="0" presId="urn:microsoft.com/office/officeart/2005/8/layout/hList6"/>
    <dgm:cxn modelId="{6670BBD6-8163-44DD-8DB1-1B0F98682D17}" srcId="{08185B40-8EAE-4A56-92B3-DB3A697CE1DC}" destId="{0013D752-06A7-4B71-908A-2946841A23F5}" srcOrd="1" destOrd="0" parTransId="{B79A8103-0904-493F-9DE9-90946AD63AC9}" sibTransId="{F4FCFE7C-9F09-4C40-89FB-3364E5017B50}"/>
    <dgm:cxn modelId="{26D50EDF-4D49-4E0B-A269-A950D4DD7732}" type="presOf" srcId="{70406591-D738-40F7-80D5-36C7C176CBC5}" destId="{5D737E60-5C21-4D6D-90A0-1354724F5AC5}" srcOrd="0" destOrd="0" presId="urn:microsoft.com/office/officeart/2005/8/layout/hList6"/>
    <dgm:cxn modelId="{538A4E09-04FA-421F-9F87-88BD3DAADC11}" type="presParOf" srcId="{21771092-19BB-48B9-AF03-06CC32D392EA}" destId="{5D737E60-5C21-4D6D-90A0-1354724F5AC5}" srcOrd="0" destOrd="0" presId="urn:microsoft.com/office/officeart/2005/8/layout/hList6"/>
    <dgm:cxn modelId="{A33503C4-E5E1-460A-AF5D-3B9F64606B49}" type="presParOf" srcId="{21771092-19BB-48B9-AF03-06CC32D392EA}" destId="{C28CDA65-B37E-4CD1-90B0-036F2817131B}" srcOrd="1" destOrd="0" presId="urn:microsoft.com/office/officeart/2005/8/layout/hList6"/>
    <dgm:cxn modelId="{10A043F4-3E93-435D-AC07-32625822B9F9}" type="presParOf" srcId="{21771092-19BB-48B9-AF03-06CC32D392EA}" destId="{123EF142-A20E-4049-A4D3-04D999911CD6}" srcOrd="2" destOrd="0" presId="urn:microsoft.com/office/officeart/2005/8/layout/hList6"/>
    <dgm:cxn modelId="{AE622E1B-729C-41FA-A708-1DA99B00A51B}" type="presParOf" srcId="{21771092-19BB-48B9-AF03-06CC32D392EA}" destId="{1E0AE92C-07C9-4A7B-AF9E-9F1FC89307A5}" srcOrd="3" destOrd="0" presId="urn:microsoft.com/office/officeart/2005/8/layout/hList6"/>
    <dgm:cxn modelId="{7D581642-0DF2-411E-9979-05FE7FF55C6D}" type="presParOf" srcId="{21771092-19BB-48B9-AF03-06CC32D392EA}" destId="{15BD3F7F-598B-4C1A-A0A6-521CE3F8AA37}" srcOrd="4" destOrd="0" presId="urn:microsoft.com/office/officeart/2005/8/layout/hList6"/>
    <dgm:cxn modelId="{05591AA1-7DFD-4AC1-9785-31A2F0BCE42C}" type="presParOf" srcId="{21771092-19BB-48B9-AF03-06CC32D392EA}" destId="{C3740D4A-39A8-4497-9A37-57DFEEDD6B58}" srcOrd="5" destOrd="0" presId="urn:microsoft.com/office/officeart/2005/8/layout/hList6"/>
    <dgm:cxn modelId="{C99957F7-16A8-438C-96A0-526EB6E5251C}" type="presParOf" srcId="{21771092-19BB-48B9-AF03-06CC32D392EA}" destId="{47DF8E13-1935-4FB3-BBDD-B85634182501}"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DEB48B-D6E6-495F-8CCB-1C43506BC614}">
      <dsp:nvSpPr>
        <dsp:cNvPr id="0" name=""/>
        <dsp:cNvSpPr/>
      </dsp:nvSpPr>
      <dsp:spPr>
        <a:xfrm>
          <a:off x="0" y="417119"/>
          <a:ext cx="7010400" cy="655200"/>
        </a:xfrm>
        <a:prstGeom prst="rect">
          <a:avLst/>
        </a:prstGeom>
        <a:solidFill>
          <a:schemeClr val="accent5">
            <a:alpha val="90000"/>
            <a:tint val="4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C893EDC-B6B5-46F1-9F4B-6DB5FC38A040}">
      <dsp:nvSpPr>
        <dsp:cNvPr id="0" name=""/>
        <dsp:cNvSpPr/>
      </dsp:nvSpPr>
      <dsp:spPr>
        <a:xfrm>
          <a:off x="350520" y="33359"/>
          <a:ext cx="5974073" cy="767520"/>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5484" tIns="0" rIns="185484" bIns="0" numCol="1" spcCol="1270" anchor="ctr" anchorCtr="0">
          <a:noAutofit/>
        </a:bodyPr>
        <a:lstStyle/>
        <a:p>
          <a:pPr marL="0" lvl="0" indent="0" algn="l" defTabSz="622300">
            <a:lnSpc>
              <a:spcPct val="90000"/>
            </a:lnSpc>
            <a:spcBef>
              <a:spcPct val="0"/>
            </a:spcBef>
            <a:spcAft>
              <a:spcPct val="35000"/>
            </a:spcAft>
            <a:buNone/>
          </a:pPr>
          <a:r>
            <a:rPr lang="it-IT" sz="1400" kern="1200" dirty="0">
              <a:latin typeface="+mj-lt"/>
            </a:rPr>
            <a:t>Ha lo </a:t>
          </a:r>
          <a:r>
            <a:rPr lang="it-IT" sz="1400" b="1" kern="1200" dirty="0">
              <a:latin typeface="+mj-lt"/>
            </a:rPr>
            <a:t>scopo</a:t>
          </a:r>
          <a:r>
            <a:rPr lang="it-IT" sz="1400" kern="1200" dirty="0">
              <a:latin typeface="+mj-lt"/>
            </a:rPr>
            <a:t> di stabilire regole e di fornire una guida sul significato degli elementi probativi nell’ambito della revisione del bilancio, sulla quantità e la qualità degli elementi probativi da acquisire e sulle procedure di revisione da svolgere per ottenere tali elementi probativi. </a:t>
          </a:r>
        </a:p>
      </dsp:txBody>
      <dsp:txXfrm>
        <a:off x="387987" y="70826"/>
        <a:ext cx="5899139" cy="692586"/>
      </dsp:txXfrm>
    </dsp:sp>
    <dsp:sp modelId="{107E2162-D709-405E-A004-52AA4AB65A9E}">
      <dsp:nvSpPr>
        <dsp:cNvPr id="0" name=""/>
        <dsp:cNvSpPr/>
      </dsp:nvSpPr>
      <dsp:spPr>
        <a:xfrm>
          <a:off x="0" y="2398430"/>
          <a:ext cx="7010400" cy="655200"/>
        </a:xfrm>
        <a:prstGeom prst="rect">
          <a:avLst/>
        </a:prstGeom>
        <a:solidFill>
          <a:schemeClr val="accent5">
            <a:alpha val="90000"/>
            <a:tint val="4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944BC2-08B9-4F44-A640-2EB39EC61B13}">
      <dsp:nvSpPr>
        <dsp:cNvPr id="0" name=""/>
        <dsp:cNvSpPr/>
      </dsp:nvSpPr>
      <dsp:spPr>
        <a:xfrm>
          <a:off x="398229" y="1219197"/>
          <a:ext cx="6126493" cy="1569470"/>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5484" tIns="0" rIns="185484" bIns="0" numCol="1" spcCol="1270" anchor="ctr" anchorCtr="0">
          <a:noAutofit/>
        </a:bodyPr>
        <a:lstStyle/>
        <a:p>
          <a:pPr marL="0" lvl="0" indent="0" algn="l" defTabSz="622300">
            <a:lnSpc>
              <a:spcPct val="90000"/>
            </a:lnSpc>
            <a:spcBef>
              <a:spcPct val="0"/>
            </a:spcBef>
            <a:spcAft>
              <a:spcPct val="35000"/>
            </a:spcAft>
            <a:buNone/>
          </a:pPr>
          <a:r>
            <a:rPr lang="it-IT" sz="1400" kern="1200" dirty="0">
              <a:latin typeface="+mj-lt"/>
            </a:rPr>
            <a:t>Il revisore deve </a:t>
          </a:r>
          <a:r>
            <a:rPr lang="it-IT" sz="1400" b="1" kern="1200" dirty="0">
              <a:latin typeface="+mj-lt"/>
            </a:rPr>
            <a:t>acquisire sufficienti ed appropriati elementi probativi </a:t>
          </a:r>
          <a:r>
            <a:rPr lang="it-IT" sz="1400" kern="1200" dirty="0">
              <a:latin typeface="+mj-lt"/>
            </a:rPr>
            <a:t>che gli consentano di trarre ragionevoli conclusioni, sulle quali fondare il proprio giudizio sul bilancio: la </a:t>
          </a:r>
          <a:r>
            <a:rPr lang="it-IT" sz="1400" b="1" kern="1200" dirty="0">
              <a:latin typeface="+mj-lt"/>
            </a:rPr>
            <a:t>sufficienza</a:t>
          </a:r>
          <a:r>
            <a:rPr lang="it-IT" sz="1400" kern="1200" dirty="0">
              <a:latin typeface="+mj-lt"/>
            </a:rPr>
            <a:t> intesa come la determinazione della quantità degli elementi probativi; </a:t>
          </a:r>
          <a:r>
            <a:rPr lang="it-IT" sz="1400" b="1" kern="1200" dirty="0">
              <a:latin typeface="+mj-lt"/>
            </a:rPr>
            <a:t>l’appropriatezza e la validità</a:t>
          </a:r>
          <a:r>
            <a:rPr lang="it-IT" sz="1400" kern="1200" dirty="0">
              <a:latin typeface="+mj-lt"/>
            </a:rPr>
            <a:t> intese come la qualità degli elementi probativi; cioè la loro pertinenza ed attendibilità nel supportare o nell’individuare errori nelle classi di operazioni, saldi contabili, informativa e relative asserzioni.</a:t>
          </a:r>
        </a:p>
      </dsp:txBody>
      <dsp:txXfrm>
        <a:off x="474844" y="1295812"/>
        <a:ext cx="5973263" cy="1416240"/>
      </dsp:txXfrm>
    </dsp:sp>
    <dsp:sp modelId="{99485987-1C3C-4E2C-A06A-9193EA6DCC95}">
      <dsp:nvSpPr>
        <dsp:cNvPr id="0" name=""/>
        <dsp:cNvSpPr/>
      </dsp:nvSpPr>
      <dsp:spPr>
        <a:xfrm>
          <a:off x="0" y="3883440"/>
          <a:ext cx="7010400" cy="655200"/>
        </a:xfrm>
        <a:prstGeom prst="rect">
          <a:avLst/>
        </a:prstGeom>
        <a:solidFill>
          <a:schemeClr val="accent5">
            <a:alpha val="90000"/>
            <a:tint val="4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8F2CDFA-9B7A-4FB3-940E-66558408EE15}">
      <dsp:nvSpPr>
        <dsp:cNvPr id="0" name=""/>
        <dsp:cNvSpPr/>
      </dsp:nvSpPr>
      <dsp:spPr>
        <a:xfrm>
          <a:off x="350520" y="3194030"/>
          <a:ext cx="6278864" cy="1073169"/>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5484" tIns="0" rIns="185484" bIns="0" numCol="1" spcCol="1270" anchor="ctr" anchorCtr="0">
          <a:noAutofit/>
        </a:bodyPr>
        <a:lstStyle/>
        <a:p>
          <a:pPr marL="0" lvl="0" indent="0" algn="l" defTabSz="622300">
            <a:lnSpc>
              <a:spcPct val="90000"/>
            </a:lnSpc>
            <a:spcBef>
              <a:spcPct val="0"/>
            </a:spcBef>
            <a:spcAft>
              <a:spcPct val="35000"/>
            </a:spcAft>
            <a:buNone/>
          </a:pPr>
          <a:r>
            <a:rPr lang="it-IT" sz="1400" kern="1200" dirty="0">
              <a:latin typeface="+mj-lt"/>
            </a:rPr>
            <a:t>La </a:t>
          </a:r>
          <a:r>
            <a:rPr lang="it-IT" sz="1400" b="1" kern="1200" dirty="0">
              <a:latin typeface="+mj-lt"/>
            </a:rPr>
            <a:t>quantità</a:t>
          </a:r>
          <a:r>
            <a:rPr lang="it-IT" sz="1400" kern="1200" dirty="0">
              <a:latin typeface="+mj-lt"/>
            </a:rPr>
            <a:t> degli elementi probativi necessari è funzione del rischio di errore (maggiore è il rischio, maggiori sono gli elementi probativi necessari per soddisfare il revisore) ed anche della qualità di tali elementi (migliore è la qualità degli elementi verificati , minori possono essere gli elementi richiesti). </a:t>
          </a:r>
        </a:p>
      </dsp:txBody>
      <dsp:txXfrm>
        <a:off x="402908" y="3246418"/>
        <a:ext cx="6174088" cy="9683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97E797-8A80-4875-A7F8-F89CF5F32354}">
      <dsp:nvSpPr>
        <dsp:cNvPr id="0" name=""/>
        <dsp:cNvSpPr/>
      </dsp:nvSpPr>
      <dsp:spPr>
        <a:xfrm>
          <a:off x="3" y="76199"/>
          <a:ext cx="1801564" cy="1384952"/>
        </a:xfrm>
        <a:prstGeom prst="roundRect">
          <a:avLst>
            <a:gd name="adj" fmla="val 1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t-IT" sz="1300" kern="1200" dirty="0"/>
            <a:t>Gli elementi probativi sono più attendibili quando sono acquisiti da fonti indipendenti esterne all’impresa;</a:t>
          </a:r>
        </a:p>
      </dsp:txBody>
      <dsp:txXfrm>
        <a:off x="40567" y="116763"/>
        <a:ext cx="1720436" cy="1303824"/>
      </dsp:txXfrm>
    </dsp:sp>
    <dsp:sp modelId="{766377BF-A5DC-4ACA-A7EF-50DA955184AD}">
      <dsp:nvSpPr>
        <dsp:cNvPr id="0" name=""/>
        <dsp:cNvSpPr/>
      </dsp:nvSpPr>
      <dsp:spPr>
        <a:xfrm rot="21590923">
          <a:off x="1983229" y="541914"/>
          <a:ext cx="385125" cy="446787"/>
        </a:xfrm>
        <a:prstGeom prst="rightArrow">
          <a:avLst>
            <a:gd name="adj1" fmla="val 60000"/>
            <a:gd name="adj2" fmla="val 5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it-IT" sz="1100" kern="1200">
            <a:solidFill>
              <a:schemeClr val="tx1"/>
            </a:solidFill>
          </a:endParaRPr>
        </a:p>
      </dsp:txBody>
      <dsp:txXfrm>
        <a:off x="1983229" y="631424"/>
        <a:ext cx="269588" cy="268073"/>
      </dsp:txXfrm>
    </dsp:sp>
    <dsp:sp modelId="{782D0234-88CB-4AED-A4A0-F113BA7A83D8}">
      <dsp:nvSpPr>
        <dsp:cNvPr id="0" name=""/>
        <dsp:cNvSpPr/>
      </dsp:nvSpPr>
      <dsp:spPr>
        <a:xfrm>
          <a:off x="2528217" y="69523"/>
          <a:ext cx="1801564" cy="1384952"/>
        </a:xfrm>
        <a:prstGeom prst="roundRect">
          <a:avLst>
            <a:gd name="adj" fmla="val 10000"/>
          </a:avLst>
        </a:prstGeom>
        <a:gradFill rotWithShape="0">
          <a:gsLst>
            <a:gs pos="0">
              <a:schemeClr val="accent5">
                <a:hueOff val="425618"/>
                <a:satOff val="0"/>
                <a:lumOff val="3432"/>
                <a:alphaOff val="0"/>
                <a:tint val="50000"/>
                <a:satMod val="300000"/>
              </a:schemeClr>
            </a:gs>
            <a:gs pos="35000">
              <a:schemeClr val="accent5">
                <a:hueOff val="425618"/>
                <a:satOff val="0"/>
                <a:lumOff val="3432"/>
                <a:alphaOff val="0"/>
                <a:tint val="37000"/>
                <a:satMod val="300000"/>
              </a:schemeClr>
            </a:gs>
            <a:gs pos="100000">
              <a:schemeClr val="accent5">
                <a:hueOff val="425618"/>
                <a:satOff val="0"/>
                <a:lumOff val="343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t-IT" sz="1300" kern="1200" dirty="0"/>
            <a:t>Gli elementi probativi acquisiti direttamente dal revisore sono più attendibili di quelli acquisiti indirettamente o per deduzione;</a:t>
          </a:r>
        </a:p>
      </dsp:txBody>
      <dsp:txXfrm>
        <a:off x="2568781" y="110087"/>
        <a:ext cx="1720436" cy="1303824"/>
      </dsp:txXfrm>
    </dsp:sp>
    <dsp:sp modelId="{682C43F6-1DBB-4DBF-ACD6-ABF6C519B390}">
      <dsp:nvSpPr>
        <dsp:cNvPr id="0" name=""/>
        <dsp:cNvSpPr/>
      </dsp:nvSpPr>
      <dsp:spPr>
        <a:xfrm>
          <a:off x="4509938" y="538606"/>
          <a:ext cx="381931" cy="446787"/>
        </a:xfrm>
        <a:prstGeom prst="rightArrow">
          <a:avLst>
            <a:gd name="adj1" fmla="val 60000"/>
            <a:gd name="adj2" fmla="val 50000"/>
          </a:avLst>
        </a:prstGeom>
        <a:gradFill rotWithShape="0">
          <a:gsLst>
            <a:gs pos="0">
              <a:schemeClr val="accent5">
                <a:hueOff val="851235"/>
                <a:satOff val="0"/>
                <a:lumOff val="6863"/>
                <a:alphaOff val="0"/>
                <a:tint val="50000"/>
                <a:satMod val="300000"/>
              </a:schemeClr>
            </a:gs>
            <a:gs pos="35000">
              <a:schemeClr val="accent5">
                <a:hueOff val="851235"/>
                <a:satOff val="0"/>
                <a:lumOff val="6863"/>
                <a:alphaOff val="0"/>
                <a:tint val="37000"/>
                <a:satMod val="300000"/>
              </a:schemeClr>
            </a:gs>
            <a:gs pos="100000">
              <a:schemeClr val="accent5">
                <a:hueOff val="851235"/>
                <a:satOff val="0"/>
                <a:lumOff val="6863"/>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it-IT" sz="1100" kern="1200">
            <a:solidFill>
              <a:schemeClr val="tx1"/>
            </a:solidFill>
          </a:endParaRPr>
        </a:p>
      </dsp:txBody>
      <dsp:txXfrm>
        <a:off x="4509938" y="627963"/>
        <a:ext cx="267352" cy="268073"/>
      </dsp:txXfrm>
    </dsp:sp>
    <dsp:sp modelId="{A3E9E530-837F-4087-913A-0076866FE5AA}">
      <dsp:nvSpPr>
        <dsp:cNvPr id="0" name=""/>
        <dsp:cNvSpPr/>
      </dsp:nvSpPr>
      <dsp:spPr>
        <a:xfrm>
          <a:off x="5050407" y="69523"/>
          <a:ext cx="1801564" cy="1384952"/>
        </a:xfrm>
        <a:prstGeom prst="roundRect">
          <a:avLst>
            <a:gd name="adj" fmla="val 10000"/>
          </a:avLst>
        </a:prstGeom>
        <a:gradFill rotWithShape="0">
          <a:gsLst>
            <a:gs pos="0">
              <a:schemeClr val="accent5">
                <a:hueOff val="851235"/>
                <a:satOff val="0"/>
                <a:lumOff val="6863"/>
                <a:alphaOff val="0"/>
                <a:tint val="50000"/>
                <a:satMod val="300000"/>
              </a:schemeClr>
            </a:gs>
            <a:gs pos="35000">
              <a:schemeClr val="accent5">
                <a:hueOff val="851235"/>
                <a:satOff val="0"/>
                <a:lumOff val="6863"/>
                <a:alphaOff val="0"/>
                <a:tint val="37000"/>
                <a:satMod val="300000"/>
              </a:schemeClr>
            </a:gs>
            <a:gs pos="100000">
              <a:schemeClr val="accent5">
                <a:hueOff val="851235"/>
                <a:satOff val="0"/>
                <a:lumOff val="686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t-IT" sz="1300" kern="1200" dirty="0"/>
            <a:t>Gli elementi probativi sono più attendibili ove esistano in forma documentale, sia essa cartacea, elettronica od in altro formato.</a:t>
          </a:r>
        </a:p>
      </dsp:txBody>
      <dsp:txXfrm>
        <a:off x="5090971" y="110087"/>
        <a:ext cx="1720436" cy="13038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DB54F4-B7C0-4159-A146-F3A46ACC493C}">
      <dsp:nvSpPr>
        <dsp:cNvPr id="0" name=""/>
        <dsp:cNvSpPr/>
      </dsp:nvSpPr>
      <dsp:spPr>
        <a:xfrm>
          <a:off x="3" y="207097"/>
          <a:ext cx="1961703" cy="1177022"/>
        </a:xfrm>
        <a:prstGeom prst="roundRect">
          <a:avLst>
            <a:gd name="adj" fmla="val 1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t-IT" sz="1300" kern="1200" dirty="0"/>
            <a:t>Della significatività dell’asserzione </a:t>
          </a:r>
        </a:p>
      </dsp:txBody>
      <dsp:txXfrm>
        <a:off x="34477" y="241571"/>
        <a:ext cx="1892755" cy="1108074"/>
      </dsp:txXfrm>
    </dsp:sp>
    <dsp:sp modelId="{7E1CE75D-52D3-4413-BA1A-2752E047C918}">
      <dsp:nvSpPr>
        <dsp:cNvPr id="0" name=""/>
        <dsp:cNvSpPr/>
      </dsp:nvSpPr>
      <dsp:spPr>
        <a:xfrm rot="21497570">
          <a:off x="2159424" y="510978"/>
          <a:ext cx="419544" cy="486502"/>
        </a:xfrm>
        <a:prstGeom prst="rightArrow">
          <a:avLst>
            <a:gd name="adj1" fmla="val 60000"/>
            <a:gd name="adj2" fmla="val 5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it-IT" sz="900" kern="1200"/>
        </a:p>
      </dsp:txBody>
      <dsp:txXfrm>
        <a:off x="2159452" y="610153"/>
        <a:ext cx="293681" cy="291902"/>
      </dsp:txXfrm>
    </dsp:sp>
    <dsp:sp modelId="{521FB72E-820C-407D-BB10-69653AB3C190}">
      <dsp:nvSpPr>
        <dsp:cNvPr id="0" name=""/>
        <dsp:cNvSpPr/>
      </dsp:nvSpPr>
      <dsp:spPr>
        <a:xfrm>
          <a:off x="2752948" y="125047"/>
          <a:ext cx="1961703" cy="1177022"/>
        </a:xfrm>
        <a:prstGeom prst="roundRect">
          <a:avLst>
            <a:gd name="adj" fmla="val 10000"/>
          </a:avLst>
        </a:prstGeom>
        <a:gradFill rotWithShape="0">
          <a:gsLst>
            <a:gs pos="0">
              <a:schemeClr val="accent5">
                <a:hueOff val="425618"/>
                <a:satOff val="0"/>
                <a:lumOff val="3432"/>
                <a:alphaOff val="0"/>
                <a:tint val="50000"/>
                <a:satMod val="300000"/>
              </a:schemeClr>
            </a:gs>
            <a:gs pos="35000">
              <a:schemeClr val="accent5">
                <a:hueOff val="425618"/>
                <a:satOff val="0"/>
                <a:lumOff val="3432"/>
                <a:alphaOff val="0"/>
                <a:tint val="37000"/>
                <a:satMod val="300000"/>
              </a:schemeClr>
            </a:gs>
            <a:gs pos="100000">
              <a:schemeClr val="accent5">
                <a:hueOff val="425618"/>
                <a:satOff val="0"/>
                <a:lumOff val="343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t-IT" sz="1300" kern="1200" dirty="0"/>
            <a:t>Del livello accertato dei rischi intrinseco e di controllo</a:t>
          </a:r>
        </a:p>
      </dsp:txBody>
      <dsp:txXfrm>
        <a:off x="2787422" y="159521"/>
        <a:ext cx="1892755" cy="1108074"/>
      </dsp:txXfrm>
    </dsp:sp>
    <dsp:sp modelId="{D070C3B7-0A78-49FF-85F6-334681B78DB7}">
      <dsp:nvSpPr>
        <dsp:cNvPr id="0" name=""/>
        <dsp:cNvSpPr/>
      </dsp:nvSpPr>
      <dsp:spPr>
        <a:xfrm rot="49750">
          <a:off x="4912440" y="490400"/>
          <a:ext cx="419403" cy="486502"/>
        </a:xfrm>
        <a:prstGeom prst="rightArrow">
          <a:avLst>
            <a:gd name="adj1" fmla="val 60000"/>
            <a:gd name="adj2" fmla="val 50000"/>
          </a:avLst>
        </a:prstGeom>
        <a:gradFill rotWithShape="0">
          <a:gsLst>
            <a:gs pos="0">
              <a:schemeClr val="accent5">
                <a:hueOff val="851235"/>
                <a:satOff val="0"/>
                <a:lumOff val="6863"/>
                <a:alphaOff val="0"/>
                <a:tint val="50000"/>
                <a:satMod val="300000"/>
              </a:schemeClr>
            </a:gs>
            <a:gs pos="35000">
              <a:schemeClr val="accent5">
                <a:hueOff val="851235"/>
                <a:satOff val="0"/>
                <a:lumOff val="6863"/>
                <a:alphaOff val="0"/>
                <a:tint val="37000"/>
                <a:satMod val="300000"/>
              </a:schemeClr>
            </a:gs>
            <a:gs pos="100000">
              <a:schemeClr val="accent5">
                <a:hueOff val="851235"/>
                <a:satOff val="0"/>
                <a:lumOff val="6863"/>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it-IT" sz="900" kern="1200"/>
        </a:p>
      </dsp:txBody>
      <dsp:txXfrm>
        <a:off x="4912447" y="586790"/>
        <a:ext cx="293582" cy="291902"/>
      </dsp:txXfrm>
    </dsp:sp>
    <dsp:sp modelId="{B4E9F939-6EA6-41C8-BD80-B1CD0129E571}">
      <dsp:nvSpPr>
        <dsp:cNvPr id="0" name=""/>
        <dsp:cNvSpPr/>
      </dsp:nvSpPr>
      <dsp:spPr>
        <a:xfrm>
          <a:off x="5505896" y="164889"/>
          <a:ext cx="1961703" cy="1177022"/>
        </a:xfrm>
        <a:prstGeom prst="roundRect">
          <a:avLst>
            <a:gd name="adj" fmla="val 10000"/>
          </a:avLst>
        </a:prstGeom>
        <a:gradFill rotWithShape="0">
          <a:gsLst>
            <a:gs pos="0">
              <a:schemeClr val="accent5">
                <a:hueOff val="851235"/>
                <a:satOff val="0"/>
                <a:lumOff val="6863"/>
                <a:alphaOff val="0"/>
                <a:tint val="50000"/>
                <a:satMod val="300000"/>
              </a:schemeClr>
            </a:gs>
            <a:gs pos="35000">
              <a:schemeClr val="accent5">
                <a:hueOff val="851235"/>
                <a:satOff val="0"/>
                <a:lumOff val="6863"/>
                <a:alphaOff val="0"/>
                <a:tint val="37000"/>
                <a:satMod val="300000"/>
              </a:schemeClr>
            </a:gs>
            <a:gs pos="100000">
              <a:schemeClr val="accent5">
                <a:hueOff val="851235"/>
                <a:satOff val="0"/>
                <a:lumOff val="686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it-IT" sz="1100" kern="1200" dirty="0"/>
            <a:t>Di come gli elementi probativi ottenuti dalle altre procedure di  revisione pianificate potranno ridurre il rischio di revisione per le asserzioni di bilancio interessate. </a:t>
          </a:r>
        </a:p>
      </dsp:txBody>
      <dsp:txXfrm>
        <a:off x="5540370" y="199363"/>
        <a:ext cx="1892755" cy="110807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737E60-5C21-4D6D-90A0-1354724F5AC5}">
      <dsp:nvSpPr>
        <dsp:cNvPr id="0" name=""/>
        <dsp:cNvSpPr/>
      </dsp:nvSpPr>
      <dsp:spPr>
        <a:xfrm rot="16200000">
          <a:off x="-1508404" y="1510425"/>
          <a:ext cx="5003800" cy="1982948"/>
        </a:xfrm>
        <a:prstGeom prst="flowChartManualOperation">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0" rIns="78753" bIns="0" numCol="1" spcCol="1270" anchor="ctr" anchorCtr="0">
          <a:noAutofit/>
        </a:bodyPr>
        <a:lstStyle/>
        <a:p>
          <a:pPr marL="0" lvl="0" indent="0" algn="ctr" defTabSz="533400">
            <a:lnSpc>
              <a:spcPct val="90000"/>
            </a:lnSpc>
            <a:spcBef>
              <a:spcPct val="0"/>
            </a:spcBef>
            <a:spcAft>
              <a:spcPct val="35000"/>
            </a:spcAft>
            <a:buNone/>
          </a:pPr>
          <a:r>
            <a:rPr lang="it-IT" sz="1200" b="1" kern="1200" dirty="0">
              <a:latin typeface="+mj-lt"/>
            </a:rPr>
            <a:t>Attendibilità delle risposte alle richieste di conferma</a:t>
          </a:r>
        </a:p>
        <a:p>
          <a:pPr marL="0" lvl="0" indent="0" algn="ctr" defTabSz="533400">
            <a:lnSpc>
              <a:spcPct val="90000"/>
            </a:lnSpc>
            <a:spcBef>
              <a:spcPct val="0"/>
            </a:spcBef>
            <a:spcAft>
              <a:spcPct val="35000"/>
            </a:spcAft>
            <a:buNone/>
          </a:pPr>
          <a:r>
            <a:rPr lang="it-IT" sz="1200" b="0" kern="1200" dirty="0">
              <a:latin typeface="+mj-lt"/>
            </a:rPr>
            <a:t>Il revisore deve acquisire ulteriori elementi probativi per risolvere eventuali dubbi sull’attendibilità della risposta ricevuta oltre che valutarne le implicazioni sulla valutazione dei relativi rischi di errori significativi.</a:t>
          </a:r>
        </a:p>
        <a:p>
          <a:pPr marL="0" lvl="0" indent="0" algn="ctr" defTabSz="533400">
            <a:lnSpc>
              <a:spcPct val="90000"/>
            </a:lnSpc>
            <a:spcBef>
              <a:spcPct val="0"/>
            </a:spcBef>
            <a:spcAft>
              <a:spcPct val="35000"/>
            </a:spcAft>
            <a:buNone/>
          </a:pPr>
          <a:endParaRPr lang="it-IT" sz="1200" b="0" kern="1200" dirty="0">
            <a:latin typeface="+mj-lt"/>
          </a:endParaRPr>
        </a:p>
      </dsp:txBody>
      <dsp:txXfrm rot="5400000">
        <a:off x="2022" y="1000759"/>
        <a:ext cx="1982948" cy="3002280"/>
      </dsp:txXfrm>
    </dsp:sp>
    <dsp:sp modelId="{123EF142-A20E-4049-A4D3-04D999911CD6}">
      <dsp:nvSpPr>
        <dsp:cNvPr id="0" name=""/>
        <dsp:cNvSpPr/>
      </dsp:nvSpPr>
      <dsp:spPr>
        <a:xfrm rot="16200000">
          <a:off x="623265" y="1510425"/>
          <a:ext cx="5003800" cy="1982948"/>
        </a:xfrm>
        <a:prstGeom prst="flowChartManualOperation">
          <a:avLst/>
        </a:prstGeom>
        <a:gradFill rotWithShape="0">
          <a:gsLst>
            <a:gs pos="0">
              <a:schemeClr val="accent5">
                <a:hueOff val="283745"/>
                <a:satOff val="0"/>
                <a:lumOff val="2288"/>
                <a:alphaOff val="0"/>
                <a:tint val="50000"/>
                <a:satMod val="300000"/>
              </a:schemeClr>
            </a:gs>
            <a:gs pos="35000">
              <a:schemeClr val="accent5">
                <a:hueOff val="283745"/>
                <a:satOff val="0"/>
                <a:lumOff val="2288"/>
                <a:alphaOff val="0"/>
                <a:tint val="37000"/>
                <a:satMod val="300000"/>
              </a:schemeClr>
            </a:gs>
            <a:gs pos="100000">
              <a:schemeClr val="accent5">
                <a:hueOff val="283745"/>
                <a:satOff val="0"/>
                <a:lumOff val="228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0" rIns="78753" bIns="0" numCol="1" spcCol="1270" anchor="ctr" anchorCtr="0">
          <a:noAutofit/>
        </a:bodyPr>
        <a:lstStyle/>
        <a:p>
          <a:pPr marL="0" lvl="0" indent="0" algn="ctr" defTabSz="533400">
            <a:lnSpc>
              <a:spcPct val="90000"/>
            </a:lnSpc>
            <a:spcBef>
              <a:spcPct val="0"/>
            </a:spcBef>
            <a:spcAft>
              <a:spcPct val="35000"/>
            </a:spcAft>
            <a:buNone/>
          </a:pPr>
          <a:r>
            <a:rPr lang="it-IT" sz="1200" b="1" kern="1200" dirty="0">
              <a:latin typeface="+mj-lt"/>
            </a:rPr>
            <a:t>Mancate risposte</a:t>
          </a:r>
        </a:p>
        <a:p>
          <a:pPr marL="0" lvl="0" indent="0" algn="ctr" defTabSz="533400">
            <a:lnSpc>
              <a:spcPct val="90000"/>
            </a:lnSpc>
            <a:spcBef>
              <a:spcPct val="0"/>
            </a:spcBef>
            <a:spcAft>
              <a:spcPct val="35000"/>
            </a:spcAft>
            <a:buNone/>
          </a:pPr>
          <a:endParaRPr lang="it-IT" sz="1200" b="1" kern="1200" dirty="0">
            <a:latin typeface="+mj-lt"/>
          </a:endParaRPr>
        </a:p>
        <a:p>
          <a:pPr marL="0" lvl="0" indent="0" algn="ctr" defTabSz="533400">
            <a:lnSpc>
              <a:spcPct val="90000"/>
            </a:lnSpc>
            <a:spcBef>
              <a:spcPct val="0"/>
            </a:spcBef>
            <a:spcAft>
              <a:spcPct val="35000"/>
            </a:spcAft>
            <a:buNone/>
          </a:pPr>
          <a:r>
            <a:rPr lang="it-IT" sz="1200" b="0" kern="1200" dirty="0">
              <a:latin typeface="+mj-lt"/>
            </a:rPr>
            <a:t>Il revisore deve svolgere procedure di revisione alternative al fine di acquisire elementi probativi pertinenti e attendibili.</a:t>
          </a:r>
        </a:p>
        <a:p>
          <a:pPr marL="0" lvl="0" indent="0" algn="ctr" defTabSz="533400">
            <a:lnSpc>
              <a:spcPct val="90000"/>
            </a:lnSpc>
            <a:spcBef>
              <a:spcPct val="0"/>
            </a:spcBef>
            <a:spcAft>
              <a:spcPct val="35000"/>
            </a:spcAft>
            <a:buNone/>
          </a:pPr>
          <a:endParaRPr lang="it-IT" sz="1200" kern="1200" dirty="0">
            <a:latin typeface="+mj-lt"/>
          </a:endParaRPr>
        </a:p>
      </dsp:txBody>
      <dsp:txXfrm rot="5400000">
        <a:off x="2133691" y="1000759"/>
        <a:ext cx="1982948" cy="3002280"/>
      </dsp:txXfrm>
    </dsp:sp>
    <dsp:sp modelId="{15BD3F7F-598B-4C1A-A0A6-521CE3F8AA37}">
      <dsp:nvSpPr>
        <dsp:cNvPr id="0" name=""/>
        <dsp:cNvSpPr/>
      </dsp:nvSpPr>
      <dsp:spPr>
        <a:xfrm rot="16200000">
          <a:off x="2754934" y="1510425"/>
          <a:ext cx="5003800" cy="1982948"/>
        </a:xfrm>
        <a:prstGeom prst="flowChartManualOperation">
          <a:avLst/>
        </a:prstGeom>
        <a:gradFill rotWithShape="0">
          <a:gsLst>
            <a:gs pos="0">
              <a:schemeClr val="accent5">
                <a:hueOff val="567490"/>
                <a:satOff val="0"/>
                <a:lumOff val="4575"/>
                <a:alphaOff val="0"/>
                <a:tint val="50000"/>
                <a:satMod val="300000"/>
              </a:schemeClr>
            </a:gs>
            <a:gs pos="35000">
              <a:schemeClr val="accent5">
                <a:hueOff val="567490"/>
                <a:satOff val="0"/>
                <a:lumOff val="4575"/>
                <a:alphaOff val="0"/>
                <a:tint val="37000"/>
                <a:satMod val="300000"/>
              </a:schemeClr>
            </a:gs>
            <a:gs pos="100000">
              <a:schemeClr val="accent5">
                <a:hueOff val="567490"/>
                <a:satOff val="0"/>
                <a:lumOff val="457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0" rIns="78753" bIns="0" numCol="1" spcCol="1270" anchor="ctr" anchorCtr="0">
          <a:noAutofit/>
        </a:bodyPr>
        <a:lstStyle/>
        <a:p>
          <a:pPr marL="0" lvl="0" indent="0" algn="ctr" defTabSz="533400">
            <a:lnSpc>
              <a:spcPct val="90000"/>
            </a:lnSpc>
            <a:spcBef>
              <a:spcPct val="0"/>
            </a:spcBef>
            <a:spcAft>
              <a:spcPct val="35000"/>
            </a:spcAft>
            <a:buNone/>
          </a:pPr>
          <a:r>
            <a:rPr lang="it-IT" sz="1200" b="1" kern="1200" dirty="0">
              <a:latin typeface="+mj-lt"/>
            </a:rPr>
            <a:t>Eccezioni </a:t>
          </a:r>
        </a:p>
        <a:p>
          <a:pPr marL="0" lvl="0" indent="0" algn="ctr" defTabSz="533400">
            <a:lnSpc>
              <a:spcPct val="90000"/>
            </a:lnSpc>
            <a:spcBef>
              <a:spcPct val="0"/>
            </a:spcBef>
            <a:spcAft>
              <a:spcPct val="35000"/>
            </a:spcAft>
            <a:buNone/>
          </a:pPr>
          <a:endParaRPr lang="it-IT" sz="1200" b="1" kern="1200" dirty="0">
            <a:latin typeface="+mj-lt"/>
          </a:endParaRPr>
        </a:p>
        <a:p>
          <a:pPr marL="0" lvl="0" indent="0" algn="ctr" defTabSz="533400">
            <a:lnSpc>
              <a:spcPct val="90000"/>
            </a:lnSpc>
            <a:spcBef>
              <a:spcPct val="0"/>
            </a:spcBef>
            <a:spcAft>
              <a:spcPct val="35000"/>
            </a:spcAft>
            <a:buNone/>
          </a:pPr>
          <a:r>
            <a:rPr lang="it-IT" sz="1200" b="0" kern="1200" dirty="0">
              <a:latin typeface="+mj-lt"/>
            </a:rPr>
            <a:t>Il revisore deve indagare sulle eccezioni per stabilire se esse siano o meno indicative di errori.</a:t>
          </a:r>
        </a:p>
        <a:p>
          <a:pPr marL="0" lvl="0" indent="0" algn="ctr" defTabSz="533400">
            <a:lnSpc>
              <a:spcPct val="90000"/>
            </a:lnSpc>
            <a:spcBef>
              <a:spcPct val="0"/>
            </a:spcBef>
            <a:spcAft>
              <a:spcPct val="35000"/>
            </a:spcAft>
            <a:buNone/>
          </a:pPr>
          <a:endParaRPr lang="it-IT" sz="1200" kern="1200" dirty="0">
            <a:latin typeface="+mj-lt"/>
          </a:endParaRPr>
        </a:p>
      </dsp:txBody>
      <dsp:txXfrm rot="5400000">
        <a:off x="4265360" y="1000759"/>
        <a:ext cx="1982948" cy="3002280"/>
      </dsp:txXfrm>
    </dsp:sp>
    <dsp:sp modelId="{47DF8E13-1935-4FB3-BBDD-B85634182501}">
      <dsp:nvSpPr>
        <dsp:cNvPr id="0" name=""/>
        <dsp:cNvSpPr/>
      </dsp:nvSpPr>
      <dsp:spPr>
        <a:xfrm rot="16200000">
          <a:off x="4886604" y="1510425"/>
          <a:ext cx="5003800" cy="1982948"/>
        </a:xfrm>
        <a:prstGeom prst="flowChartManualOperation">
          <a:avLst/>
        </a:prstGeom>
        <a:gradFill rotWithShape="0">
          <a:gsLst>
            <a:gs pos="0">
              <a:schemeClr val="accent5">
                <a:hueOff val="851235"/>
                <a:satOff val="0"/>
                <a:lumOff val="6863"/>
                <a:alphaOff val="0"/>
                <a:tint val="50000"/>
                <a:satMod val="300000"/>
              </a:schemeClr>
            </a:gs>
            <a:gs pos="35000">
              <a:schemeClr val="accent5">
                <a:hueOff val="851235"/>
                <a:satOff val="0"/>
                <a:lumOff val="6863"/>
                <a:alphaOff val="0"/>
                <a:tint val="37000"/>
                <a:satMod val="300000"/>
              </a:schemeClr>
            </a:gs>
            <a:gs pos="100000">
              <a:schemeClr val="accent5">
                <a:hueOff val="851235"/>
                <a:satOff val="0"/>
                <a:lumOff val="686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0" rIns="78753" bIns="0" numCol="1" spcCol="1270" anchor="ctr" anchorCtr="0">
          <a:noAutofit/>
        </a:bodyPr>
        <a:lstStyle/>
        <a:p>
          <a:pPr marL="0" lvl="0" indent="0" algn="ctr" defTabSz="533400">
            <a:lnSpc>
              <a:spcPct val="90000"/>
            </a:lnSpc>
            <a:spcBef>
              <a:spcPct val="0"/>
            </a:spcBef>
            <a:spcAft>
              <a:spcPct val="35000"/>
            </a:spcAft>
            <a:buNone/>
          </a:pPr>
          <a:r>
            <a:rPr lang="it-IT" sz="1200" b="1" kern="1200" dirty="0">
              <a:latin typeface="+mj-lt"/>
            </a:rPr>
            <a:t>Conferme negative</a:t>
          </a:r>
        </a:p>
        <a:p>
          <a:pPr marL="0" lvl="0" indent="0" algn="ctr" defTabSz="533400">
            <a:lnSpc>
              <a:spcPct val="90000"/>
            </a:lnSpc>
            <a:spcBef>
              <a:spcPct val="0"/>
            </a:spcBef>
            <a:spcAft>
              <a:spcPct val="35000"/>
            </a:spcAft>
            <a:buNone/>
          </a:pPr>
          <a:endParaRPr lang="it-IT" sz="1200" b="1" kern="1200" dirty="0">
            <a:latin typeface="+mj-lt"/>
          </a:endParaRPr>
        </a:p>
        <a:p>
          <a:pPr marL="0" lvl="0" indent="0" algn="ctr" defTabSz="533400">
            <a:lnSpc>
              <a:spcPct val="90000"/>
            </a:lnSpc>
            <a:spcBef>
              <a:spcPct val="0"/>
            </a:spcBef>
            <a:spcAft>
              <a:spcPct val="35000"/>
            </a:spcAft>
            <a:buNone/>
          </a:pPr>
          <a:r>
            <a:rPr lang="it-IT" sz="1200" kern="1200" dirty="0">
              <a:latin typeface="Times New Roman" panose="02020603050405020304" pitchFamily="18" charset="0"/>
            </a:rPr>
            <a:t>Le conferme negative forniscono elementi probativi meno persuasivi rispetto a quelli forniti dalle conferme</a:t>
          </a:r>
        </a:p>
        <a:p>
          <a:pPr marL="0" lvl="0" indent="0" algn="ctr" defTabSz="533400">
            <a:lnSpc>
              <a:spcPct val="90000"/>
            </a:lnSpc>
            <a:spcBef>
              <a:spcPct val="0"/>
            </a:spcBef>
            <a:spcAft>
              <a:spcPct val="35000"/>
            </a:spcAft>
            <a:buNone/>
          </a:pPr>
          <a:r>
            <a:rPr lang="it-IT" sz="1200" kern="1200" dirty="0">
              <a:latin typeface="Times New Roman" panose="02020603050405020304" pitchFamily="18" charset="0"/>
            </a:rPr>
            <a:t>positive. Di conseguenza, il revisore non deve utilizzare le richieste di conferma negativa come uniche procedure di</a:t>
          </a:r>
        </a:p>
        <a:p>
          <a:pPr marL="0" lvl="0" indent="0" algn="ctr" defTabSz="533400">
            <a:lnSpc>
              <a:spcPct val="90000"/>
            </a:lnSpc>
            <a:spcBef>
              <a:spcPct val="0"/>
            </a:spcBef>
            <a:spcAft>
              <a:spcPct val="35000"/>
            </a:spcAft>
            <a:buNone/>
          </a:pPr>
          <a:r>
            <a:rPr lang="it-IT" sz="1200" kern="1200" dirty="0">
              <a:latin typeface="Times New Roman" panose="02020603050405020304" pitchFamily="18" charset="0"/>
            </a:rPr>
            <a:t>validità per fronteggiare un rischio identificato e valutato di errori significativi a livello di asserzioni,</a:t>
          </a:r>
          <a:endParaRPr lang="it-IT" sz="1200" kern="1200" dirty="0">
            <a:latin typeface="+mj-lt"/>
          </a:endParaRPr>
        </a:p>
      </dsp:txBody>
      <dsp:txXfrm rot="5400000">
        <a:off x="6397030" y="1000759"/>
        <a:ext cx="1982948" cy="300228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2492" tIns="46246" rIns="92492" bIns="46246" rtlCol="0"/>
          <a:lstStyle>
            <a:lvl1pPr algn="l">
              <a:defRPr sz="1200"/>
            </a:lvl1pPr>
          </a:lstStyle>
          <a:p>
            <a:endParaRPr lang="en-GB" dirty="0"/>
          </a:p>
        </p:txBody>
      </p:sp>
      <p:sp>
        <p:nvSpPr>
          <p:cNvPr id="3" name="Date Placeholder 2"/>
          <p:cNvSpPr>
            <a:spLocks noGrp="1"/>
          </p:cNvSpPr>
          <p:nvPr>
            <p:ph type="dt" sz="quarter" idx="1"/>
          </p:nvPr>
        </p:nvSpPr>
        <p:spPr>
          <a:xfrm>
            <a:off x="3850444" y="0"/>
            <a:ext cx="2945659" cy="496332"/>
          </a:xfrm>
          <a:prstGeom prst="rect">
            <a:avLst/>
          </a:prstGeom>
        </p:spPr>
        <p:txBody>
          <a:bodyPr vert="horz" lIns="92492" tIns="46246" rIns="92492" bIns="46246" rtlCol="0"/>
          <a:lstStyle>
            <a:lvl1pPr algn="r">
              <a:defRPr sz="1200"/>
            </a:lvl1pPr>
          </a:lstStyle>
          <a:p>
            <a:fld id="{689C0D7A-41EC-439D-A555-F97924EF3B1B}" type="datetimeFigureOut">
              <a:rPr lang="en-GB" smtClean="0"/>
              <a:pPr/>
              <a:t>04/12/2020</a:t>
            </a:fld>
            <a:endParaRPr lang="en-GB" dirty="0"/>
          </a:p>
        </p:txBody>
      </p:sp>
      <p:sp>
        <p:nvSpPr>
          <p:cNvPr id="4" name="Footer Placeholder 3"/>
          <p:cNvSpPr>
            <a:spLocks noGrp="1"/>
          </p:cNvSpPr>
          <p:nvPr>
            <p:ph type="ftr" sz="quarter" idx="2"/>
          </p:nvPr>
        </p:nvSpPr>
        <p:spPr>
          <a:xfrm>
            <a:off x="0" y="9428583"/>
            <a:ext cx="2945659" cy="496332"/>
          </a:xfrm>
          <a:prstGeom prst="rect">
            <a:avLst/>
          </a:prstGeom>
        </p:spPr>
        <p:txBody>
          <a:bodyPr vert="horz" lIns="92492" tIns="46246" rIns="92492" bIns="46246"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4" y="9428583"/>
            <a:ext cx="2945659" cy="496332"/>
          </a:xfrm>
          <a:prstGeom prst="rect">
            <a:avLst/>
          </a:prstGeom>
        </p:spPr>
        <p:txBody>
          <a:bodyPr vert="horz" lIns="92492" tIns="46246" rIns="92492" bIns="46246" rtlCol="0" anchor="b"/>
          <a:lstStyle>
            <a:lvl1pPr algn="r">
              <a:defRPr sz="1200"/>
            </a:lvl1pPr>
          </a:lstStyle>
          <a:p>
            <a:fld id="{4BBC0618-6A5F-42D0-B597-7420EDC04658}" type="slidenum">
              <a:rPr lang="en-GB" smtClean="0"/>
              <a:pPr/>
              <a:t>‹N›</a:t>
            </a:fld>
            <a:endParaRPr lang="en-GB" dirty="0"/>
          </a:p>
        </p:txBody>
      </p:sp>
    </p:spTree>
    <p:extLst>
      <p:ext uri="{BB962C8B-B14F-4D97-AF65-F5344CB8AC3E}">
        <p14:creationId xmlns:p14="http://schemas.microsoft.com/office/powerpoint/2010/main" val="22416162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2492" tIns="46246" rIns="92492" bIns="46246" rtlCol="0"/>
          <a:lstStyle>
            <a:lvl1pPr algn="l">
              <a:defRPr sz="1200"/>
            </a:lvl1pPr>
          </a:lstStyle>
          <a:p>
            <a:endParaRPr lang="en-GB" dirty="0"/>
          </a:p>
        </p:txBody>
      </p:sp>
      <p:sp>
        <p:nvSpPr>
          <p:cNvPr id="3" name="Date Placeholder 2"/>
          <p:cNvSpPr>
            <a:spLocks noGrp="1"/>
          </p:cNvSpPr>
          <p:nvPr>
            <p:ph type="dt" idx="1"/>
          </p:nvPr>
        </p:nvSpPr>
        <p:spPr>
          <a:xfrm>
            <a:off x="3850444" y="0"/>
            <a:ext cx="2945659" cy="496332"/>
          </a:xfrm>
          <a:prstGeom prst="rect">
            <a:avLst/>
          </a:prstGeom>
        </p:spPr>
        <p:txBody>
          <a:bodyPr vert="horz" lIns="92492" tIns="46246" rIns="92492" bIns="46246" rtlCol="0"/>
          <a:lstStyle>
            <a:lvl1pPr algn="r">
              <a:defRPr sz="1200"/>
            </a:lvl1pPr>
          </a:lstStyle>
          <a:p>
            <a:fld id="{4BA89318-0E51-4852-945F-95B6013B3A29}" type="datetimeFigureOut">
              <a:rPr lang="en-GB" smtClean="0"/>
              <a:pPr/>
              <a:t>04/12/2020</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492" tIns="46246" rIns="92492" bIns="46246" rtlCol="0" anchor="ctr"/>
          <a:lstStyle/>
          <a:p>
            <a:endParaRPr lang="en-GB" dirty="0"/>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2492" tIns="46246" rIns="92492" bIns="4624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2492" tIns="46246" rIns="92492" bIns="46246"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4" y="9428583"/>
            <a:ext cx="2945659" cy="496332"/>
          </a:xfrm>
          <a:prstGeom prst="rect">
            <a:avLst/>
          </a:prstGeom>
        </p:spPr>
        <p:txBody>
          <a:bodyPr vert="horz" lIns="92492" tIns="46246" rIns="92492" bIns="46246" rtlCol="0" anchor="b"/>
          <a:lstStyle>
            <a:lvl1pPr algn="r">
              <a:defRPr sz="1200"/>
            </a:lvl1pPr>
          </a:lstStyle>
          <a:p>
            <a:fld id="{7CAA8B9D-6554-49D8-8453-59F8256633E3}" type="slidenum">
              <a:rPr lang="en-GB" smtClean="0"/>
              <a:pPr/>
              <a:t>‹N›</a:t>
            </a:fld>
            <a:endParaRPr lang="en-GB" dirty="0"/>
          </a:p>
        </p:txBody>
      </p:sp>
    </p:spTree>
    <p:extLst>
      <p:ext uri="{BB962C8B-B14F-4D97-AF65-F5344CB8AC3E}">
        <p14:creationId xmlns:p14="http://schemas.microsoft.com/office/powerpoint/2010/main" val="411534856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9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Slide">
    <p:spTree>
      <p:nvGrpSpPr>
        <p:cNvPr id="1" name=""/>
        <p:cNvGrpSpPr/>
        <p:nvPr/>
      </p:nvGrpSpPr>
      <p:grpSpPr>
        <a:xfrm>
          <a:off x="0" y="0"/>
          <a:ext cx="0" cy="0"/>
          <a:chOff x="0" y="0"/>
          <a:chExt cx="0" cy="0"/>
        </a:xfrm>
      </p:grpSpPr>
      <p:grpSp>
        <p:nvGrpSpPr>
          <p:cNvPr id="19" name="Group 18"/>
          <p:cNvGrpSpPr/>
          <p:nvPr userDrawn="1"/>
        </p:nvGrpSpPr>
        <p:grpSpPr bwMode="gray">
          <a:xfrm>
            <a:off x="1752601" y="1"/>
            <a:ext cx="7391400" cy="6176009"/>
            <a:chOff x="19140488" y="13674"/>
            <a:chExt cx="7443798" cy="6145827"/>
          </a:xfrm>
        </p:grpSpPr>
        <p:sp>
          <p:nvSpPr>
            <p:cNvPr id="23"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4"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8"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3"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4"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5"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6"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7"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8"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9"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40"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1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CA" noProof="0" dirty="0"/>
              <a:t>Use the PwC Toolbox to create all </a:t>
            </a:r>
            <a:br>
              <a:rPr lang="en-CA" noProof="0" dirty="0"/>
            </a:br>
            <a:r>
              <a:rPr lang="en-CA" noProof="0" dirty="0"/>
              <a:t>internal and external PwC presentations.</a:t>
            </a:r>
          </a:p>
        </p:txBody>
      </p:sp>
      <p:sp>
        <p:nvSpPr>
          <p:cNvPr id="18" name="Subtitle 2"/>
          <p:cNvSpPr>
            <a:spLocks noGrp="1"/>
          </p:cNvSpPr>
          <p:nvPr>
            <p:ph type="subTitle" idx="1" hasCustomPrompt="1"/>
          </p:nvPr>
        </p:nvSpPr>
        <p:spPr bwMode="white">
          <a:xfrm>
            <a:off x="1895475" y="2895599"/>
            <a:ext cx="5343525" cy="914401"/>
          </a:xfrm>
        </p:spPr>
        <p:txBody>
          <a:bodyPr>
            <a:noAutofit/>
          </a:bodyPr>
          <a:lstStyle>
            <a:lvl1pPr marL="0" indent="0" algn="l">
              <a:lnSpc>
                <a:spcPct val="90000"/>
              </a:lnSpc>
              <a:spcAft>
                <a:spcPts val="0"/>
              </a:spcAft>
              <a:buNone/>
              <a:defRPr sz="3200" b="0" i="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dirty="0" err="1"/>
              <a:t>Utilisez</a:t>
            </a:r>
            <a:r>
              <a:rPr lang="en-CA" noProof="0" dirty="0"/>
              <a:t> le PwC Toolbox pour </a:t>
            </a:r>
            <a:r>
              <a:rPr lang="en-CA" noProof="0" dirty="0" err="1"/>
              <a:t>créer</a:t>
            </a:r>
            <a:r>
              <a:rPr lang="en-CA" noProof="0" dirty="0"/>
              <a:t> </a:t>
            </a:r>
            <a:r>
              <a:rPr lang="en-CA" noProof="0" dirty="0" err="1"/>
              <a:t>toutes</a:t>
            </a:r>
            <a:r>
              <a:rPr lang="en-CA" noProof="0" dirty="0"/>
              <a:t> les </a:t>
            </a:r>
            <a:r>
              <a:rPr lang="en-CA" noProof="0" dirty="0" err="1"/>
              <a:t>présentations</a:t>
            </a:r>
            <a:r>
              <a:rPr lang="en-CA" noProof="0" dirty="0"/>
              <a:t> PwC </a:t>
            </a:r>
            <a:r>
              <a:rPr lang="en-CA" noProof="0" dirty="0" err="1"/>
              <a:t>internes</a:t>
            </a:r>
            <a:r>
              <a:rPr lang="en-CA" noProof="0" dirty="0"/>
              <a:t> et </a:t>
            </a:r>
            <a:r>
              <a:rPr lang="en-CA" noProof="0" dirty="0" err="1"/>
              <a:t>externes</a:t>
            </a:r>
            <a:r>
              <a:rPr lang="en-CA" noProof="0" dirty="0"/>
              <a:t>.</a:t>
            </a:r>
          </a:p>
        </p:txBody>
      </p:sp>
      <p:sp>
        <p:nvSpPr>
          <p:cNvPr id="21"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CA" noProof="0" dirty="0"/>
              <a:t>www.pwc.com/ca</a:t>
            </a:r>
          </a:p>
        </p:txBody>
      </p:sp>
      <p:grpSp>
        <p:nvGrpSpPr>
          <p:cNvPr id="16" name="Group 32"/>
          <p:cNvGrpSpPr/>
          <p:nvPr userDrawn="1"/>
        </p:nvGrpSpPr>
        <p:grpSpPr>
          <a:xfrm>
            <a:off x="968592" y="6170991"/>
            <a:ext cx="914400" cy="533479"/>
            <a:chOff x="518032" y="978681"/>
            <a:chExt cx="4572000" cy="2667393"/>
          </a:xfrm>
        </p:grpSpPr>
        <p:sp>
          <p:nvSpPr>
            <p:cNvPr id="1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0"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Empty no Footer">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11"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sp>
        <p:nvSpPr>
          <p:cNvPr id="6"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8"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7"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tx1"/>
                </a:solidFill>
              </a:defRPr>
            </a:lvl1pPr>
          </a:lstStyle>
          <a:p>
            <a:r>
              <a:rPr lang="en-US" noProof="0"/>
              <a:t>Click to edit Master title style</a:t>
            </a:r>
            <a:endParaRPr lang="en-CA" noProof="0"/>
          </a:p>
        </p:txBody>
      </p:sp>
      <p:cxnSp>
        <p:nvCxnSpPr>
          <p:cNvPr id="11" name="Shape 10"/>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sp>
        <p:nvSpPr>
          <p:cNvPr id="15" name="Content Placeholder 26"/>
          <p:cNvSpPr>
            <a:spLocks noGrp="1"/>
          </p:cNvSpPr>
          <p:nvPr>
            <p:ph sz="quarter" idx="15"/>
          </p:nvPr>
        </p:nvSpPr>
        <p:spPr>
          <a:xfrm>
            <a:off x="533400" y="1752600"/>
            <a:ext cx="8077200" cy="4419600"/>
          </a:xfrm>
        </p:spPr>
        <p:txBody>
          <a:bodyPr/>
          <a:lstStyle>
            <a:lvl1pPr>
              <a:defRPr sz="3200" baseline="0">
                <a:solidFill>
                  <a:schemeClr val="tx2"/>
                </a:solidFill>
              </a:defRPr>
            </a:lvl1pPr>
            <a:lvl2pPr>
              <a:buClr>
                <a:schemeClr val="tx2"/>
              </a:buClr>
              <a:defRPr sz="3200">
                <a:solidFill>
                  <a:schemeClr val="tx2"/>
                </a:solidFill>
              </a:defRPr>
            </a:lvl2pPr>
            <a:lvl3pPr>
              <a:buClr>
                <a:schemeClr val="tx2"/>
              </a:buClr>
              <a:defRPr sz="3200">
                <a:solidFill>
                  <a:schemeClr val="tx2"/>
                </a:solidFill>
              </a:defRPr>
            </a:lvl3pPr>
            <a:lvl4pPr>
              <a:buClr>
                <a:schemeClr val="tx2"/>
              </a:buClr>
              <a:defRPr sz="3200">
                <a:solidFill>
                  <a:schemeClr val="tx2"/>
                </a:solidFill>
              </a:defRPr>
            </a:lvl4pPr>
            <a:lvl5pPr>
              <a:buClr>
                <a:schemeClr val="tx2"/>
              </a:buClr>
              <a:defRPr sz="3200">
                <a:solidFill>
                  <a:schemeClr val="tx2"/>
                </a:solidFill>
              </a:defRPr>
            </a:lvl5pPr>
            <a:lvl6pPr>
              <a:buClr>
                <a:schemeClr val="tx2"/>
              </a:buClr>
              <a:defRPr sz="3200" baseline="0">
                <a:solidFill>
                  <a:schemeClr val="tx2"/>
                </a:solidFill>
              </a:defRPr>
            </a:lvl6pPr>
            <a:lvl7pPr>
              <a:buClr>
                <a:schemeClr val="tx2"/>
              </a:buClr>
              <a:buAutoNum type="alphaLcPeriod"/>
              <a:defRPr sz="3200" baseline="0">
                <a:solidFill>
                  <a:schemeClr val="tx2"/>
                </a:solidFill>
              </a:defRPr>
            </a:lvl7pPr>
            <a:lvl8pPr>
              <a:buClr>
                <a:schemeClr val="tx2"/>
              </a:buClr>
              <a:buNone/>
              <a:defRPr sz="3200">
                <a:solidFill>
                  <a:schemeClr val="tx2"/>
                </a:solidFill>
              </a:defRPr>
            </a:lvl8pPr>
            <a:lvl9pPr>
              <a:defRPr sz="32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14"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6"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9"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Key point: Colou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bg1"/>
                </a:solidFill>
              </a:defRPr>
            </a:lvl1pPr>
          </a:lstStyle>
          <a:p>
            <a:r>
              <a:rPr lang="en-US" noProof="0"/>
              <a:t>Click to edit Master title style</a:t>
            </a:r>
            <a:endParaRPr lang="en-CA" noProof="0"/>
          </a:p>
        </p:txBody>
      </p:sp>
      <p:sp>
        <p:nvSpPr>
          <p:cNvPr id="3" name="Content Placeholder 2"/>
          <p:cNvSpPr>
            <a:spLocks noGrp="1"/>
          </p:cNvSpPr>
          <p:nvPr>
            <p:ph idx="1"/>
          </p:nvPr>
        </p:nvSpPr>
        <p:spPr>
          <a:xfrm>
            <a:off x="533400" y="1752600"/>
            <a:ext cx="80772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CA" smtClean="0"/>
              <a:pPr/>
              <a:t>‹N›</a:t>
            </a:fld>
            <a:endParaRPr lang="en-CA"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1"/>
            <a:ext cx="8077200" cy="1066799"/>
          </a:xfrm>
        </p:spPr>
        <p:txBody>
          <a:bodyPr anchor="t" anchorCtr="0">
            <a:noAutofit/>
          </a:bodyPr>
          <a:lstStyle>
            <a:lvl1pPr>
              <a:lnSpc>
                <a:spcPct val="90000"/>
              </a:lnSpc>
              <a:defRPr sz="3200">
                <a:solidFill>
                  <a:schemeClr val="tx1"/>
                </a:solidFill>
              </a:defRPr>
            </a:lvl1pPr>
          </a:lstStyle>
          <a:p>
            <a:r>
              <a:rPr lang="en-US" noProof="0"/>
              <a:t>Click to edit Master title style</a:t>
            </a:r>
            <a:endParaRPr lang="en-CA" noProof="0"/>
          </a:p>
        </p:txBody>
      </p:sp>
      <p:sp>
        <p:nvSpPr>
          <p:cNvPr id="58" name="Subtitle 2"/>
          <p:cNvSpPr>
            <a:spLocks noGrp="1"/>
          </p:cNvSpPr>
          <p:nvPr>
            <p:ph type="subTitle" idx="1"/>
          </p:nvPr>
        </p:nvSpPr>
        <p:spPr bwMode="black">
          <a:xfrm>
            <a:off x="533400" y="1905001"/>
            <a:ext cx="8077200" cy="1371599"/>
          </a:xfrm>
        </p:spPr>
        <p:txBody>
          <a:bodyPr>
            <a:noAutofit/>
          </a:bodyPr>
          <a:lstStyle>
            <a:lvl1pPr marL="0" indent="0" algn="l">
              <a:lnSpc>
                <a:spcPct val="90000"/>
              </a:lnSpc>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endParaRPr lang="en-CA" noProof="0"/>
          </a:p>
        </p:txBody>
      </p:sp>
      <p:sp>
        <p:nvSpPr>
          <p:cNvPr id="33"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12" name="Shape 1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1"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ection Divider: Colour">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baseline="0">
                <a:solidFill>
                  <a:schemeClr val="bg1"/>
                </a:solidFill>
              </a:defRPr>
            </a:lvl1pPr>
          </a:lstStyle>
          <a:p>
            <a:r>
              <a:rPr lang="en-US" noProof="0"/>
              <a:t>Click to edit Master title style</a:t>
            </a:r>
            <a:endParaRPr lang="en-CA" noProof="0"/>
          </a:p>
        </p:txBody>
      </p:sp>
      <p:sp>
        <p:nvSpPr>
          <p:cNvPr id="22" name="Subtitle 2"/>
          <p:cNvSpPr>
            <a:spLocks noGrp="1"/>
          </p:cNvSpPr>
          <p:nvPr>
            <p:ph type="subTitle" idx="1"/>
          </p:nvPr>
        </p:nvSpPr>
        <p:spPr bwMode="black">
          <a:xfrm>
            <a:off x="533400" y="1905000"/>
            <a:ext cx="8077200" cy="1371600"/>
          </a:xfrm>
        </p:spPr>
        <p:txBody>
          <a:bodyPr>
            <a:noAutofit/>
          </a:bodyPr>
          <a:lstStyle>
            <a:lvl1pPr marL="0" indent="0" algn="l">
              <a:lnSpc>
                <a:spcPct val="90000"/>
              </a:lnSpc>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Click to edit Master subtitle style</a:t>
            </a:r>
            <a:endParaRPr lang="en-CA" noProof="0"/>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CA" smtClean="0"/>
              <a:pPr/>
              <a:t>‹N›</a:t>
            </a:fld>
            <a:endParaRPr lang="en-CA"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Section Divider: Content">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a:solidFill>
                  <a:schemeClr val="bg1"/>
                </a:solidFill>
              </a:defRPr>
            </a:lvl1pPr>
          </a:lstStyle>
          <a:p>
            <a:r>
              <a:rPr lang="en-US" noProof="0"/>
              <a:t>Click to edit Master title style</a:t>
            </a:r>
            <a:endParaRPr lang="en-CA" noProof="0"/>
          </a:p>
        </p:txBody>
      </p:sp>
      <p:sp>
        <p:nvSpPr>
          <p:cNvPr id="20" name="Content Placeholder 19"/>
          <p:cNvSpPr>
            <a:spLocks noGrp="1"/>
          </p:cNvSpPr>
          <p:nvPr>
            <p:ph sz="quarter" idx="13"/>
          </p:nvPr>
        </p:nvSpPr>
        <p:spPr>
          <a:xfrm>
            <a:off x="533401" y="2819400"/>
            <a:ext cx="3962399" cy="3352800"/>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33" name="Subtitle 2"/>
          <p:cNvSpPr>
            <a:spLocks noGrp="1"/>
          </p:cNvSpPr>
          <p:nvPr>
            <p:ph type="subTitle" idx="1"/>
          </p:nvPr>
        </p:nvSpPr>
        <p:spPr bwMode="black">
          <a:xfrm>
            <a:off x="533400" y="1905001"/>
            <a:ext cx="8077200" cy="762000"/>
          </a:xfrm>
        </p:spPr>
        <p:txBody>
          <a:bodyPr>
            <a:noAutofit/>
          </a:bodyPr>
          <a:lstStyle>
            <a:lvl1pPr marL="0" indent="0" algn="l">
              <a:lnSpc>
                <a:spcPct val="90000"/>
              </a:lnSpc>
              <a:buNone/>
              <a:defRPr sz="320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Click to edit Master subtitle style</a:t>
            </a:r>
            <a:endParaRPr lang="en-CA" noProof="0"/>
          </a:p>
        </p:txBody>
      </p:sp>
      <p:sp>
        <p:nvSpPr>
          <p:cNvPr id="31"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r>
              <a:rPr lang="en-CA" dirty="0"/>
              <a:t>PwC - PMP 2015</a:t>
            </a:r>
          </a:p>
        </p:txBody>
      </p:sp>
      <p:cxnSp>
        <p:nvCxnSpPr>
          <p:cNvPr id="12" name="Shape 11"/>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CA" dirty="0"/>
          </a:p>
        </p:txBody>
      </p:sp>
      <p:sp>
        <p:nvSpPr>
          <p:cNvPr id="13"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solidFill>
                  <a:schemeClr val="bg1"/>
                </a:solidFill>
                <a:latin typeface="Arial" pitchFamily="34" charset="0"/>
                <a:cs typeface="Arial" pitchFamily="34" charset="0"/>
              </a:rPr>
              <a:t>PwC</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ver Slide: Fixed Logo">
    <p:spTree>
      <p:nvGrpSpPr>
        <p:cNvPr id="1" name=""/>
        <p:cNvGrpSpPr/>
        <p:nvPr/>
      </p:nvGrpSpPr>
      <p:grpSpPr>
        <a:xfrm>
          <a:off x="0" y="0"/>
          <a:ext cx="0" cy="0"/>
          <a:chOff x="0" y="0"/>
          <a:chExt cx="0" cy="0"/>
        </a:xfrm>
      </p:grpSpPr>
      <p:cxnSp>
        <p:nvCxnSpPr>
          <p:cNvPr id="141" name="Shape 140"/>
          <p:cNvCxnSpPr/>
          <p:nvPr/>
        </p:nvCxnSpPr>
        <p:spPr>
          <a:xfrm rot="5400000" flipH="1" flipV="1">
            <a:off x="5096257" y="-2734056"/>
            <a:ext cx="152399" cy="6839712"/>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42" name="Title 1"/>
          <p:cNvSpPr>
            <a:spLocks noGrp="1"/>
          </p:cNvSpPr>
          <p:nvPr>
            <p:ph type="ctrTitle" hasCustomPrompt="1"/>
          </p:nvPr>
        </p:nvSpPr>
        <p:spPr bwMode="black">
          <a:xfrm>
            <a:off x="1895475" y="838200"/>
            <a:ext cx="5343525" cy="914400"/>
          </a:xfrm>
        </p:spPr>
        <p:txBody>
          <a:bodyPr anchor="t" anchorCtr="0">
            <a:noAutofit/>
          </a:bodyPr>
          <a:lstStyle>
            <a:lvl1pPr>
              <a:lnSpc>
                <a:spcPct val="90000"/>
              </a:lnSpc>
              <a:defRPr sz="3200" b="1" i="1" baseline="0">
                <a:solidFill>
                  <a:schemeClr val="tx1"/>
                </a:solidFill>
              </a:defRPr>
            </a:lvl1pPr>
          </a:lstStyle>
          <a:p>
            <a:r>
              <a:rPr lang="en-CA" noProof="0"/>
              <a:t>Click to add the presentation’s main title</a:t>
            </a:r>
            <a:endParaRPr lang="en-CA" noProof="0" dirty="0"/>
          </a:p>
        </p:txBody>
      </p:sp>
      <p:sp>
        <p:nvSpPr>
          <p:cNvPr id="143" name="Subtitle 2"/>
          <p:cNvSpPr>
            <a:spLocks noGrp="1"/>
          </p:cNvSpPr>
          <p:nvPr>
            <p:ph type="subTitle" idx="1" hasCustomPrompt="1"/>
          </p:nvPr>
        </p:nvSpPr>
        <p:spPr bwMode="black">
          <a:xfrm>
            <a:off x="1895475" y="1828799"/>
            <a:ext cx="5343525" cy="914401"/>
          </a:xfrm>
        </p:spPr>
        <p:txBody>
          <a:bodyPr>
            <a:noAutofit/>
          </a:bodyPr>
          <a:lstStyle>
            <a:lvl1pPr marL="0" indent="0" algn="l">
              <a:lnSpc>
                <a:spcPct val="90000"/>
              </a:lnSpc>
              <a:spcAft>
                <a:spcPts val="0"/>
              </a:spcAft>
              <a:buNone/>
              <a:defRPr sz="3200" baseline="0">
                <a:solidFill>
                  <a:schemeClr val="tx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Subtitle and date (move higher if title is only one line)</a:t>
            </a:r>
            <a:endParaRPr lang="en-CA" noProof="0" dirty="0"/>
          </a:p>
        </p:txBody>
      </p:sp>
      <p:sp>
        <p:nvSpPr>
          <p:cNvPr id="144" name="Text Placeholder 31"/>
          <p:cNvSpPr>
            <a:spLocks noGrp="1"/>
          </p:cNvSpPr>
          <p:nvPr>
            <p:ph type="body" sz="quarter" idx="10" hasCustomPrompt="1"/>
          </p:nvPr>
        </p:nvSpPr>
        <p:spPr bwMode="black">
          <a:xfrm>
            <a:off x="1895475" y="374904"/>
            <a:ext cx="4105656" cy="146304"/>
          </a:xfrm>
        </p:spPr>
        <p:txBody>
          <a:bodyPr/>
          <a:lstStyle>
            <a:lvl1pPr>
              <a:defRPr sz="1100">
                <a:solidFill>
                  <a:schemeClr val="tx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CA" noProof="0"/>
              <a:t>www.pwc.com</a:t>
            </a:r>
          </a:p>
        </p:txBody>
      </p:sp>
      <p:grpSp>
        <p:nvGrpSpPr>
          <p:cNvPr id="102" name="Group 101"/>
          <p:cNvGrpSpPr>
            <a:grpSpLocks noChangeAspect="1"/>
          </p:cNvGrpSpPr>
          <p:nvPr userDrawn="1"/>
        </p:nvGrpSpPr>
        <p:grpSpPr>
          <a:xfrm>
            <a:off x="968592" y="5768681"/>
            <a:ext cx="1232283" cy="935789"/>
            <a:chOff x="518032" y="-1032869"/>
            <a:chExt cx="6161413" cy="4678943"/>
          </a:xfrm>
        </p:grpSpPr>
        <p:grpSp>
          <p:nvGrpSpPr>
            <p:cNvPr id="103" name="Group 73"/>
            <p:cNvGrpSpPr>
              <a:grpSpLocks noChangeAspect="1"/>
            </p:cNvGrpSpPr>
            <p:nvPr/>
          </p:nvGrpSpPr>
          <p:grpSpPr>
            <a:xfrm>
              <a:off x="4438637" y="-1032863"/>
              <a:ext cx="2240792" cy="2011550"/>
              <a:chOff x="1905000" y="5715000"/>
              <a:chExt cx="445770" cy="381000"/>
            </a:xfrm>
          </p:grpSpPr>
          <p:sp>
            <p:nvSpPr>
              <p:cNvPr id="107" name="Rectangle 25"/>
              <p:cNvSpPr>
                <a:spLocks noChangeArrowheads="1"/>
              </p:cNvSpPr>
              <p:nvPr userDrawn="1"/>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08" name="Rectangle 26"/>
              <p:cNvSpPr>
                <a:spLocks noChangeArrowheads="1"/>
              </p:cNvSpPr>
              <p:nvPr userDrawn="1"/>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09" name="Rectangle 27"/>
              <p:cNvSpPr>
                <a:spLocks noChangeArrowheads="1"/>
              </p:cNvSpPr>
              <p:nvPr userDrawn="1"/>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0" name="Rectangle 28"/>
              <p:cNvSpPr>
                <a:spLocks noChangeArrowheads="1"/>
              </p:cNvSpPr>
              <p:nvPr userDrawn="1"/>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1" name="Rectangle 29"/>
              <p:cNvSpPr>
                <a:spLocks noChangeArrowheads="1"/>
              </p:cNvSpPr>
              <p:nvPr userDrawn="1"/>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2" name="Rectangle 30"/>
              <p:cNvSpPr>
                <a:spLocks noChangeArrowheads="1"/>
              </p:cNvSpPr>
              <p:nvPr userDrawn="1"/>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3" name="Rectangle 31"/>
              <p:cNvSpPr>
                <a:spLocks noChangeArrowheads="1"/>
              </p:cNvSpPr>
              <p:nvPr userDrawn="1"/>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4" name="Rectangle 32"/>
              <p:cNvSpPr>
                <a:spLocks noChangeArrowheads="1"/>
              </p:cNvSpPr>
              <p:nvPr userDrawn="1"/>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5" name="Freeform 33"/>
              <p:cNvSpPr>
                <a:spLocks/>
              </p:cNvSpPr>
              <p:nvPr userDrawn="1"/>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6" name="Rectangle 34"/>
              <p:cNvSpPr>
                <a:spLocks noChangeArrowheads="1"/>
              </p:cNvSpPr>
              <p:nvPr userDrawn="1"/>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7" name="Rectangle 35"/>
              <p:cNvSpPr>
                <a:spLocks noChangeArrowheads="1"/>
              </p:cNvSpPr>
              <p:nvPr userDrawn="1"/>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8" name="Rectangle 36"/>
              <p:cNvSpPr>
                <a:spLocks noChangeArrowheads="1"/>
              </p:cNvSpPr>
              <p:nvPr userDrawn="1"/>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9" name="Rectangle 25"/>
              <p:cNvSpPr>
                <a:spLocks noChangeArrowheads="1"/>
              </p:cNvSpPr>
              <p:nvPr/>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0" name="Rectangle 26"/>
              <p:cNvSpPr>
                <a:spLocks noChangeArrowheads="1"/>
              </p:cNvSpPr>
              <p:nvPr/>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1" name="Rectangle 27"/>
              <p:cNvSpPr>
                <a:spLocks noChangeArrowheads="1"/>
              </p:cNvSpPr>
              <p:nvPr/>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2" name="Rectangle 28"/>
              <p:cNvSpPr>
                <a:spLocks noChangeArrowheads="1"/>
              </p:cNvSpPr>
              <p:nvPr/>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3" name="Rectangle 29"/>
              <p:cNvSpPr>
                <a:spLocks noChangeArrowheads="1"/>
              </p:cNvSpPr>
              <p:nvPr/>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4" name="Rectangle 30"/>
              <p:cNvSpPr>
                <a:spLocks noChangeArrowheads="1"/>
              </p:cNvSpPr>
              <p:nvPr/>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5" name="Rectangle 31"/>
              <p:cNvSpPr>
                <a:spLocks noChangeArrowheads="1"/>
              </p:cNvSpPr>
              <p:nvPr/>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6" name="Rectangle 32"/>
              <p:cNvSpPr>
                <a:spLocks noChangeArrowheads="1"/>
              </p:cNvSpPr>
              <p:nvPr/>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7" name="Freeform 33"/>
              <p:cNvSpPr>
                <a:spLocks/>
              </p:cNvSpPr>
              <p:nvPr/>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8" name="Rectangle 34"/>
              <p:cNvSpPr>
                <a:spLocks noChangeArrowheads="1"/>
              </p:cNvSpPr>
              <p:nvPr/>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9" name="Rectangle 35"/>
              <p:cNvSpPr>
                <a:spLocks noChangeArrowheads="1"/>
              </p:cNvSpPr>
              <p:nvPr/>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30" name="Rectangle 36"/>
              <p:cNvSpPr>
                <a:spLocks noChangeArrowheads="1"/>
              </p:cNvSpPr>
              <p:nvPr/>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grpSp>
        <p:grpSp>
          <p:nvGrpSpPr>
            <p:cNvPr id="104" name="Group 32"/>
            <p:cNvGrpSpPr/>
            <p:nvPr/>
          </p:nvGrpSpPr>
          <p:grpSpPr>
            <a:xfrm>
              <a:off x="518032" y="978681"/>
              <a:ext cx="4572000" cy="2667393"/>
              <a:chOff x="518032" y="978681"/>
              <a:chExt cx="4572000" cy="2667393"/>
            </a:xfrm>
          </p:grpSpPr>
          <p:sp>
            <p:nvSpPr>
              <p:cNvPr id="105"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06"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gr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ver Slide: Client Logo">
    <p:spTree>
      <p:nvGrpSpPr>
        <p:cNvPr id="1" name=""/>
        <p:cNvGrpSpPr/>
        <p:nvPr/>
      </p:nvGrpSpPr>
      <p:grpSpPr>
        <a:xfrm>
          <a:off x="0" y="0"/>
          <a:ext cx="0" cy="0"/>
          <a:chOff x="0" y="0"/>
          <a:chExt cx="0" cy="0"/>
        </a:xfrm>
      </p:grpSpPr>
      <p:grpSp>
        <p:nvGrpSpPr>
          <p:cNvPr id="32" name="Group 31"/>
          <p:cNvGrpSpPr/>
          <p:nvPr userDrawn="1"/>
        </p:nvGrpSpPr>
        <p:grpSpPr bwMode="gray">
          <a:xfrm>
            <a:off x="1752601" y="1"/>
            <a:ext cx="7391400" cy="6176009"/>
            <a:chOff x="19140488" y="13674"/>
            <a:chExt cx="7443798" cy="6145827"/>
          </a:xfrm>
        </p:grpSpPr>
        <p:sp>
          <p:nvSpPr>
            <p:cNvPr id="35"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6"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7"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2"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3"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4"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8"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9"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50"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51"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52"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31" name="Picture Placeholder 76"/>
          <p:cNvSpPr>
            <a:spLocks noGrp="1"/>
          </p:cNvSpPr>
          <p:nvPr>
            <p:ph type="pic" sz="quarter" idx="13"/>
          </p:nvPr>
        </p:nvSpPr>
        <p:spPr>
          <a:xfrm>
            <a:off x="609601" y="3048000"/>
            <a:ext cx="914400" cy="762000"/>
          </a:xfrm>
        </p:spPr>
        <p:txBody>
          <a:bodyPr/>
          <a:lstStyle>
            <a:lvl1pPr>
              <a:defRPr sz="1400"/>
            </a:lvl1pPr>
          </a:lstStyle>
          <a:p>
            <a:r>
              <a:rPr lang="en-US" noProof="0" dirty="0"/>
              <a:t>Click icon to add picture</a:t>
            </a:r>
            <a:endParaRPr lang="en-CA" noProof="0" dirty="0"/>
          </a:p>
        </p:txBody>
      </p:sp>
      <p:grpSp>
        <p:nvGrpSpPr>
          <p:cNvPr id="3" name="Group 31"/>
          <p:cNvGrpSpPr/>
          <p:nvPr/>
        </p:nvGrpSpPr>
        <p:grpSpPr>
          <a:xfrm>
            <a:off x="489086" y="2901697"/>
            <a:ext cx="1209752" cy="151219"/>
            <a:chOff x="489087" y="2521685"/>
            <a:chExt cx="1209752" cy="151219"/>
          </a:xfrm>
        </p:grpSpPr>
        <p:cxnSp>
          <p:nvCxnSpPr>
            <p:cNvPr id="33" name="Straight Connector 32"/>
            <p:cNvCxnSpPr/>
            <p:nvPr userDrawn="1"/>
          </p:nvCxnSpPr>
          <p:spPr>
            <a:xfrm rot="10800000">
              <a:off x="489087" y="2521686"/>
              <a:ext cx="120975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rot="5400000">
              <a:off x="413478" y="2597295"/>
              <a:ext cx="15121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CA" noProof="0"/>
              <a:t>Click to add the presentation’s main title</a:t>
            </a:r>
          </a:p>
        </p:txBody>
      </p:sp>
      <p:sp>
        <p:nvSpPr>
          <p:cNvPr id="46"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Subtitle and date (move higher if title is only one line)</a:t>
            </a:r>
            <a:endParaRPr lang="en-CA" noProof="0" dirty="0"/>
          </a:p>
        </p:txBody>
      </p:sp>
      <p:sp>
        <p:nvSpPr>
          <p:cNvPr id="47"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CA" noProof="0"/>
              <a:t>www.pwc.com</a:t>
            </a:r>
          </a:p>
        </p:txBody>
      </p:sp>
      <p:grpSp>
        <p:nvGrpSpPr>
          <p:cNvPr id="96" name="Group 32"/>
          <p:cNvGrpSpPr/>
          <p:nvPr/>
        </p:nvGrpSpPr>
        <p:grpSpPr>
          <a:xfrm>
            <a:off x="968592" y="6170991"/>
            <a:ext cx="914400" cy="533479"/>
            <a:chOff x="518032" y="978681"/>
            <a:chExt cx="4572000" cy="2667393"/>
          </a:xfrm>
        </p:grpSpPr>
        <p:sp>
          <p:nvSpPr>
            <p:cNvPr id="9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98"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ver Slide: Picture">
    <p:spTree>
      <p:nvGrpSpPr>
        <p:cNvPr id="1" name=""/>
        <p:cNvGrpSpPr/>
        <p:nvPr/>
      </p:nvGrpSpPr>
      <p:grpSpPr>
        <a:xfrm>
          <a:off x="0" y="0"/>
          <a:ext cx="0" cy="0"/>
          <a:chOff x="0" y="0"/>
          <a:chExt cx="0" cy="0"/>
        </a:xfrm>
      </p:grpSpPr>
      <p:grpSp>
        <p:nvGrpSpPr>
          <p:cNvPr id="27" name="Group 26"/>
          <p:cNvGrpSpPr/>
          <p:nvPr userDrawn="1"/>
        </p:nvGrpSpPr>
        <p:grpSpPr bwMode="gray">
          <a:xfrm>
            <a:off x="1752601" y="1"/>
            <a:ext cx="7391400" cy="6176009"/>
            <a:chOff x="19140488" y="13674"/>
            <a:chExt cx="7443798" cy="6145827"/>
          </a:xfrm>
        </p:grpSpPr>
        <p:sp>
          <p:nvSpPr>
            <p:cNvPr id="28"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3"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0"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1"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2"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3"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44"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54"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CA" noProof="0"/>
              <a:t>Click to add the presentation’s main title</a:t>
            </a:r>
            <a:endParaRPr lang="en-CA" noProof="0" dirty="0"/>
          </a:p>
        </p:txBody>
      </p:sp>
      <p:sp>
        <p:nvSpPr>
          <p:cNvPr id="55"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Subtitle and date (move higher if title is only one line)</a:t>
            </a:r>
            <a:endParaRPr lang="en-CA" noProof="0" dirty="0"/>
          </a:p>
        </p:txBody>
      </p:sp>
      <p:sp>
        <p:nvSpPr>
          <p:cNvPr id="56"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CA" noProof="0"/>
              <a:t>www.pwc.com</a:t>
            </a:r>
          </a:p>
        </p:txBody>
      </p:sp>
      <p:sp>
        <p:nvSpPr>
          <p:cNvPr id="17" name="Picture Placeholder 76"/>
          <p:cNvSpPr>
            <a:spLocks noGrp="1"/>
          </p:cNvSpPr>
          <p:nvPr>
            <p:ph type="pic" sz="quarter" idx="13"/>
          </p:nvPr>
        </p:nvSpPr>
        <p:spPr>
          <a:xfrm>
            <a:off x="1752600" y="2899977"/>
            <a:ext cx="6324600" cy="3272223"/>
          </a:xfrm>
        </p:spPr>
        <p:txBody>
          <a:bodyPr/>
          <a:lstStyle>
            <a:lvl1pPr>
              <a:defRPr sz="1400"/>
            </a:lvl1pPr>
          </a:lstStyle>
          <a:p>
            <a:r>
              <a:rPr lang="en-US" noProof="0" dirty="0"/>
              <a:t>Click icon to add picture</a:t>
            </a:r>
            <a:endParaRPr lang="en-CA" noProof="0" dirty="0"/>
          </a:p>
        </p:txBody>
      </p:sp>
      <p:grpSp>
        <p:nvGrpSpPr>
          <p:cNvPr id="18" name="Group 32"/>
          <p:cNvGrpSpPr/>
          <p:nvPr userDrawn="1"/>
        </p:nvGrpSpPr>
        <p:grpSpPr>
          <a:xfrm>
            <a:off x="968592" y="6170991"/>
            <a:ext cx="914400" cy="533479"/>
            <a:chOff x="518032" y="978681"/>
            <a:chExt cx="4572000" cy="2667393"/>
          </a:xfrm>
        </p:grpSpPr>
        <p:sp>
          <p:nvSpPr>
            <p:cNvPr id="19"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1"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 On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a:lvl1pPr>
          </a:lstStyle>
          <a:p>
            <a:r>
              <a:rPr lang="en-US" noProof="0"/>
              <a:t>Click to edit Master title style</a:t>
            </a:r>
            <a:endParaRPr lang="en-CA" noProof="0"/>
          </a:p>
        </p:txBody>
      </p:sp>
      <p:sp>
        <p:nvSpPr>
          <p:cNvPr id="31" name="Content Placeholder 26"/>
          <p:cNvSpPr>
            <a:spLocks noGrp="1"/>
          </p:cNvSpPr>
          <p:nvPr>
            <p:ph sz="quarter" idx="15"/>
          </p:nvPr>
        </p:nvSpPr>
        <p:spPr>
          <a:xfrm>
            <a:off x="533400" y="1752600"/>
            <a:ext cx="8077200" cy="4419600"/>
          </a:xfrm>
        </p:spPr>
        <p:txBody>
          <a:bodyPr/>
          <a:lstStyle>
            <a:lvl1pPr>
              <a:defRPr baseline="0"/>
            </a:lvl1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cxnSp>
        <p:nvCxnSpPr>
          <p:cNvPr id="15" name="Shape 14"/>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over Slide: Colour">
    <p:spTree>
      <p:nvGrpSpPr>
        <p:cNvPr id="1" name=""/>
        <p:cNvGrpSpPr/>
        <p:nvPr/>
      </p:nvGrpSpPr>
      <p:grpSpPr>
        <a:xfrm>
          <a:off x="0" y="0"/>
          <a:ext cx="0" cy="0"/>
          <a:chOff x="0" y="0"/>
          <a:chExt cx="0" cy="0"/>
        </a:xfrm>
      </p:grpSpPr>
      <p:sp>
        <p:nvSpPr>
          <p:cNvPr id="82" name="Rectangle 649"/>
          <p:cNvSpPr>
            <a:spLocks noChangeArrowheads="1"/>
          </p:cNvSpPr>
          <p:nvPr/>
        </p:nvSpPr>
        <p:spPr bwMode="gray">
          <a:xfrm>
            <a:off x="7391400" y="685801"/>
            <a:ext cx="1752600" cy="5486399"/>
          </a:xfrm>
          <a:prstGeom prst="rect">
            <a:avLst/>
          </a:prstGeom>
          <a:solidFill>
            <a:schemeClr val="tx2">
              <a:lumMod val="40000"/>
              <a:lumOff val="6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CA" noProof="0" dirty="0"/>
          </a:p>
        </p:txBody>
      </p:sp>
      <p:sp>
        <p:nvSpPr>
          <p:cNvPr id="81" name="Rectangle 648"/>
          <p:cNvSpPr>
            <a:spLocks noChangeArrowheads="1"/>
          </p:cNvSpPr>
          <p:nvPr/>
        </p:nvSpPr>
        <p:spPr bwMode="gray">
          <a:xfrm>
            <a:off x="1752600" y="0"/>
            <a:ext cx="5638800" cy="685800"/>
          </a:xfrm>
          <a:prstGeom prst="rect">
            <a:avLst/>
          </a:prstGeom>
          <a:solidFill>
            <a:schemeClr val="tx2">
              <a:lumMod val="60000"/>
              <a:lumOff val="4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CA" noProof="0" dirty="0"/>
          </a:p>
        </p:txBody>
      </p:sp>
      <p:sp>
        <p:nvSpPr>
          <p:cNvPr id="83" name="Rectangle 650"/>
          <p:cNvSpPr>
            <a:spLocks noChangeArrowheads="1"/>
          </p:cNvSpPr>
          <p:nvPr/>
        </p:nvSpPr>
        <p:spPr bwMode="gray">
          <a:xfrm>
            <a:off x="1752600" y="685800"/>
            <a:ext cx="5638800" cy="5486400"/>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CA" noProof="0" dirty="0"/>
          </a:p>
        </p:txBody>
      </p:sp>
      <p:sp>
        <p:nvSpPr>
          <p:cNvPr id="50"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CA" noProof="0"/>
              <a:t>Click to add the presentation’s main title</a:t>
            </a:r>
            <a:endParaRPr lang="en-CA" noProof="0" dirty="0"/>
          </a:p>
        </p:txBody>
      </p:sp>
      <p:sp>
        <p:nvSpPr>
          <p:cNvPr id="51"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Subtitle and date (move higher if title is only one line)</a:t>
            </a:r>
            <a:endParaRPr lang="en-CA" noProof="0" dirty="0"/>
          </a:p>
        </p:txBody>
      </p:sp>
      <p:sp>
        <p:nvSpPr>
          <p:cNvPr id="52"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CA" noProof="0"/>
              <a:t>www.pwc.com</a:t>
            </a:r>
          </a:p>
        </p:txBody>
      </p:sp>
      <p:grpSp>
        <p:nvGrpSpPr>
          <p:cNvPr id="11" name="Group 32"/>
          <p:cNvGrpSpPr/>
          <p:nvPr userDrawn="1"/>
        </p:nvGrpSpPr>
        <p:grpSpPr>
          <a:xfrm>
            <a:off x="968592" y="6170991"/>
            <a:ext cx="914400" cy="533479"/>
            <a:chOff x="518032" y="978681"/>
            <a:chExt cx="4572000" cy="2667393"/>
          </a:xfrm>
        </p:grpSpPr>
        <p:sp>
          <p:nvSpPr>
            <p:cNvPr id="12" name="Rectangle 37"/>
            <p:cNvSpPr>
              <a:spLocks noChangeArrowheads="1"/>
            </p:cNvSpPr>
            <p:nvPr userDrawn="1"/>
          </p:nvSpPr>
          <p:spPr bwMode="black">
            <a:xfrm>
              <a:off x="3295650" y="978681"/>
              <a:ext cx="1143000" cy="263229"/>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3"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losing Statemen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sz="3200">
                <a:solidFill>
                  <a:schemeClr val="tx1"/>
                </a:solidFill>
              </a:defRPr>
            </a:lvl1pPr>
          </a:lstStyle>
          <a:p>
            <a:r>
              <a:rPr lang="en-US" noProof="0"/>
              <a:t>Click to edit Master title style</a:t>
            </a:r>
            <a:endParaRPr lang="en-CA" noProof="0"/>
          </a:p>
        </p:txBody>
      </p:sp>
      <p:sp>
        <p:nvSpPr>
          <p:cNvPr id="11" name="Text Placeholder 10"/>
          <p:cNvSpPr>
            <a:spLocks noGrp="1"/>
          </p:cNvSpPr>
          <p:nvPr>
            <p:ph type="body" sz="quarter" idx="10" hasCustomPrompt="1"/>
          </p:nvPr>
        </p:nvSpPr>
        <p:spPr>
          <a:xfrm>
            <a:off x="533400" y="5867400"/>
            <a:ext cx="4800600" cy="762000"/>
          </a:xfrm>
        </p:spPr>
        <p:txBody>
          <a:bodyPr anchor="b"/>
          <a:lstStyle>
            <a:lvl1pPr>
              <a:defRPr sz="900">
                <a:latin typeface="Arial" pitchFamily="34" charset="0"/>
                <a:cs typeface="Arial" pitchFamily="34" charset="0"/>
              </a:defRPr>
            </a:lvl1pPr>
          </a:lstStyle>
          <a:p>
            <a:pPr lvl="0"/>
            <a:r>
              <a:rPr lang="en-CA" noProof="0"/>
              <a:t>Add legal and copyright disclaimers here.</a:t>
            </a:r>
          </a:p>
        </p:txBody>
      </p:sp>
      <p:cxnSp>
        <p:nvCxnSpPr>
          <p:cNvPr id="7" name="Shape 6"/>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Cover Slide">
    <p:spTree>
      <p:nvGrpSpPr>
        <p:cNvPr id="1" name=""/>
        <p:cNvGrpSpPr/>
        <p:nvPr/>
      </p:nvGrpSpPr>
      <p:grpSpPr>
        <a:xfrm>
          <a:off x="0" y="0"/>
          <a:ext cx="0" cy="0"/>
          <a:chOff x="0" y="0"/>
          <a:chExt cx="0" cy="0"/>
        </a:xfrm>
      </p:grpSpPr>
      <p:grpSp>
        <p:nvGrpSpPr>
          <p:cNvPr id="2" name="Group 18"/>
          <p:cNvGrpSpPr/>
          <p:nvPr userDrawn="1"/>
        </p:nvGrpSpPr>
        <p:grpSpPr bwMode="gray">
          <a:xfrm>
            <a:off x="1752601" y="1"/>
            <a:ext cx="7391400" cy="6176009"/>
            <a:chOff x="19140488" y="13674"/>
            <a:chExt cx="7443798" cy="6145827"/>
          </a:xfrm>
        </p:grpSpPr>
        <p:sp>
          <p:nvSpPr>
            <p:cNvPr id="23"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4"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8"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3"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4"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5"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6"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7"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8"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9"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40"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1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CA" noProof="0"/>
              <a:t>Click to add the presentation’s main title</a:t>
            </a:r>
            <a:endParaRPr lang="en-CA" noProof="0" dirty="0"/>
          </a:p>
        </p:txBody>
      </p:sp>
      <p:sp>
        <p:nvSpPr>
          <p:cNvPr id="18"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Subtitle and date (move higher if title is only one line)</a:t>
            </a:r>
            <a:endParaRPr lang="en-CA" noProof="0" dirty="0"/>
          </a:p>
        </p:txBody>
      </p:sp>
      <p:sp>
        <p:nvSpPr>
          <p:cNvPr id="21"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CA" noProof="0"/>
              <a:t>www.pwc.com</a:t>
            </a:r>
            <a:endParaRPr lang="en-CA" noProof="0" dirty="0"/>
          </a:p>
        </p:txBody>
      </p:sp>
      <p:grpSp>
        <p:nvGrpSpPr>
          <p:cNvPr id="3" name="Group 32"/>
          <p:cNvGrpSpPr/>
          <p:nvPr userDrawn="1"/>
        </p:nvGrpSpPr>
        <p:grpSpPr>
          <a:xfrm>
            <a:off x="968592" y="6170991"/>
            <a:ext cx="914400" cy="533479"/>
            <a:chOff x="518032" y="978681"/>
            <a:chExt cx="4572000" cy="2667393"/>
          </a:xfrm>
        </p:grpSpPr>
        <p:sp>
          <p:nvSpPr>
            <p:cNvPr id="1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0"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ontent: On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a:lvl1pPr>
          </a:lstStyle>
          <a:p>
            <a:r>
              <a:rPr lang="en-CA" noProof="0"/>
              <a:t>Click to edit Master title style</a:t>
            </a:r>
          </a:p>
        </p:txBody>
      </p:sp>
      <p:sp>
        <p:nvSpPr>
          <p:cNvPr id="31" name="Content Placeholder 26"/>
          <p:cNvSpPr>
            <a:spLocks noGrp="1"/>
          </p:cNvSpPr>
          <p:nvPr>
            <p:ph sz="quarter" idx="15"/>
          </p:nvPr>
        </p:nvSpPr>
        <p:spPr>
          <a:xfrm>
            <a:off x="533400" y="1752600"/>
            <a:ext cx="8077200" cy="4419600"/>
          </a:xfrm>
        </p:spPr>
        <p:txBody>
          <a:bodyPr/>
          <a:lstStyle>
            <a:lvl1pPr>
              <a:defRPr baseline="0"/>
            </a:lvl1p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27"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sp>
        <p:nvSpPr>
          <p:cNvPr id="32" name="PwCFirm"/>
          <p:cNvSpPr txBox="1"/>
          <p:nvPr/>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cxnSp>
        <p:nvCxnSpPr>
          <p:cNvPr id="15" name="Shape 14"/>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ontent: Two">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CA" noProof="0"/>
              <a:t>Click to edit Master title style</a:t>
            </a:r>
          </a:p>
        </p:txBody>
      </p:sp>
      <p:sp>
        <p:nvSpPr>
          <p:cNvPr id="28" name="Content Placeholder 26"/>
          <p:cNvSpPr>
            <a:spLocks noGrp="1"/>
          </p:cNvSpPr>
          <p:nvPr>
            <p:ph sz="quarter" idx="14"/>
          </p:nvPr>
        </p:nvSpPr>
        <p:spPr>
          <a:xfrm>
            <a:off x="533400" y="1752601"/>
            <a:ext cx="3962400" cy="4419599"/>
          </a:xfrm>
        </p:spPr>
        <p:txBody>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1" name="Content Placeholder 26"/>
          <p:cNvSpPr>
            <a:spLocks noGrp="1"/>
          </p:cNvSpPr>
          <p:nvPr>
            <p:ph sz="quarter" idx="15"/>
          </p:nvPr>
        </p:nvSpPr>
        <p:spPr>
          <a:xfrm>
            <a:off x="4648201" y="1752600"/>
            <a:ext cx="3962399" cy="4419600"/>
          </a:xfrm>
        </p:spPr>
        <p:txBody>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62" name="Shape 6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2"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ontent: Thre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1"/>
            <a:ext cx="8077200" cy="914400"/>
          </a:xfrm>
        </p:spPr>
        <p:txBody>
          <a:bodyPr/>
          <a:lstStyle/>
          <a:p>
            <a:r>
              <a:rPr lang="en-CA" noProof="0"/>
              <a:t>Click to edit Master title style</a:t>
            </a:r>
          </a:p>
        </p:txBody>
      </p:sp>
      <p:sp>
        <p:nvSpPr>
          <p:cNvPr id="27" name="Content Placeholder 26"/>
          <p:cNvSpPr>
            <a:spLocks noGrp="1"/>
          </p:cNvSpPr>
          <p:nvPr>
            <p:ph sz="quarter" idx="13"/>
          </p:nvPr>
        </p:nvSpPr>
        <p:spPr>
          <a:xfrm>
            <a:off x="533400" y="1752601"/>
            <a:ext cx="2590800" cy="4419599"/>
          </a:xfrm>
        </p:spPr>
        <p:txBody>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28" name="Content Placeholder 26"/>
          <p:cNvSpPr>
            <a:spLocks noGrp="1"/>
          </p:cNvSpPr>
          <p:nvPr>
            <p:ph sz="quarter" idx="14"/>
          </p:nvPr>
        </p:nvSpPr>
        <p:spPr>
          <a:xfrm>
            <a:off x="3276601" y="1752601"/>
            <a:ext cx="2590799" cy="4419599"/>
          </a:xfrm>
        </p:spPr>
        <p:txBody>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1" name="Content Placeholder 26"/>
          <p:cNvSpPr>
            <a:spLocks noGrp="1"/>
          </p:cNvSpPr>
          <p:nvPr>
            <p:ph sz="quarter" idx="15"/>
          </p:nvPr>
        </p:nvSpPr>
        <p:spPr>
          <a:xfrm>
            <a:off x="6019800" y="1752601"/>
            <a:ext cx="2590800" cy="4419599"/>
          </a:xfrm>
        </p:spPr>
        <p:txBody>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6"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19" name="Shape 18"/>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3"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ontent: Two und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CA" noProof="0"/>
              <a:t>Click to edit Master title style</a:t>
            </a:r>
          </a:p>
        </p:txBody>
      </p:sp>
      <p:sp>
        <p:nvSpPr>
          <p:cNvPr id="28" name="Content Placeholder 26"/>
          <p:cNvSpPr>
            <a:spLocks noGrp="1"/>
          </p:cNvSpPr>
          <p:nvPr>
            <p:ph sz="quarter" idx="14"/>
          </p:nvPr>
        </p:nvSpPr>
        <p:spPr>
          <a:xfrm>
            <a:off x="533400" y="3352800"/>
            <a:ext cx="3962400" cy="2819400"/>
          </a:xfrm>
        </p:spPr>
        <p:txBody>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1" name="Content Placeholder 26"/>
          <p:cNvSpPr>
            <a:spLocks noGrp="1"/>
          </p:cNvSpPr>
          <p:nvPr>
            <p:ph sz="quarter" idx="15"/>
          </p:nvPr>
        </p:nvSpPr>
        <p:spPr>
          <a:xfrm>
            <a:off x="4648199" y="3352800"/>
            <a:ext cx="3962401" cy="2819400"/>
          </a:xfrm>
        </p:spPr>
        <p:txBody>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sp>
        <p:nvSpPr>
          <p:cNvPr id="13" name="Text Placeholder 12"/>
          <p:cNvSpPr>
            <a:spLocks noGrp="1"/>
          </p:cNvSpPr>
          <p:nvPr>
            <p:ph type="body" sz="quarter" idx="16"/>
          </p:nvPr>
        </p:nvSpPr>
        <p:spPr>
          <a:xfrm>
            <a:off x="533400" y="1752600"/>
            <a:ext cx="8077200" cy="1447800"/>
          </a:xfrm>
        </p:spPr>
        <p:txBody>
          <a:bodyPr/>
          <a:lstStyle/>
          <a:p>
            <a:pPr lvl="0"/>
            <a:r>
              <a:rPr lang="en-CA" noProof="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5"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ontent: Two and Left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CA" noProof="0"/>
              <a:t>Click to edit Master title style</a:t>
            </a:r>
          </a:p>
        </p:txBody>
      </p:sp>
      <p:sp>
        <p:nvSpPr>
          <p:cNvPr id="28" name="Content Placeholder 26"/>
          <p:cNvSpPr>
            <a:spLocks noGrp="1"/>
          </p:cNvSpPr>
          <p:nvPr>
            <p:ph sz="quarter" idx="14"/>
          </p:nvPr>
        </p:nvSpPr>
        <p:spPr>
          <a:xfrm>
            <a:off x="6019800" y="1752600"/>
            <a:ext cx="2590800" cy="2133600"/>
          </a:xfrm>
        </p:spPr>
        <p:txBody>
          <a:bodyPr/>
          <a:lstStyle/>
          <a:p>
            <a:pPr lvl="0"/>
            <a:r>
              <a:rPr lang="en-CA" noProof="0"/>
              <a:t>Click to edit Master text styles</a:t>
            </a:r>
          </a:p>
        </p:txBody>
      </p:sp>
      <p:sp>
        <p:nvSpPr>
          <p:cNvPr id="31" name="Content Placeholder 26"/>
          <p:cNvSpPr>
            <a:spLocks noGrp="1"/>
          </p:cNvSpPr>
          <p:nvPr>
            <p:ph sz="quarter" idx="15"/>
          </p:nvPr>
        </p:nvSpPr>
        <p:spPr>
          <a:xfrm>
            <a:off x="6019800" y="4038600"/>
            <a:ext cx="2590800" cy="2133600"/>
          </a:xfrm>
        </p:spPr>
        <p:txBody>
          <a:bodyPr/>
          <a:lstStyle/>
          <a:p>
            <a:pPr lvl="0"/>
            <a:r>
              <a:rPr lang="en-CA" noProof="0"/>
              <a:t>Click to edit Master text styles</a:t>
            </a:r>
          </a:p>
        </p:txBody>
      </p:sp>
      <p:sp>
        <p:nvSpPr>
          <p:cNvPr id="13" name="Text Placeholder 12"/>
          <p:cNvSpPr>
            <a:spLocks noGrp="1"/>
          </p:cNvSpPr>
          <p:nvPr>
            <p:ph type="body" sz="quarter" idx="16"/>
          </p:nvPr>
        </p:nvSpPr>
        <p:spPr>
          <a:xfrm>
            <a:off x="533400" y="1752600"/>
            <a:ext cx="5334000" cy="4419600"/>
          </a:xfrm>
        </p:spPr>
        <p:txBody>
          <a:bodyPr/>
          <a:lstStyle/>
          <a:p>
            <a:pPr lvl="0"/>
            <a:r>
              <a:rPr lang="en-CA" noProof="0"/>
              <a:t>Click to edit Master text styles</a:t>
            </a:r>
          </a:p>
        </p:txBody>
      </p:sp>
      <p:sp>
        <p:nvSpPr>
          <p:cNvPr id="19"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5"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Content: Two and Right Text">
    <p:spTree>
      <p:nvGrpSpPr>
        <p:cNvPr id="1" name=""/>
        <p:cNvGrpSpPr/>
        <p:nvPr/>
      </p:nvGrpSpPr>
      <p:grpSpPr>
        <a:xfrm>
          <a:off x="0" y="0"/>
          <a:ext cx="0" cy="0"/>
          <a:chOff x="0" y="0"/>
          <a:chExt cx="0" cy="0"/>
        </a:xfrm>
      </p:grpSpPr>
      <p:sp>
        <p:nvSpPr>
          <p:cNvPr id="28" name="Content Placeholder 26"/>
          <p:cNvSpPr>
            <a:spLocks noGrp="1"/>
          </p:cNvSpPr>
          <p:nvPr>
            <p:ph sz="quarter" idx="14"/>
          </p:nvPr>
        </p:nvSpPr>
        <p:spPr>
          <a:xfrm>
            <a:off x="533400" y="1752600"/>
            <a:ext cx="2590800" cy="2133600"/>
          </a:xfrm>
        </p:spPr>
        <p:txBody>
          <a:bodyPr/>
          <a:lstStyle/>
          <a:p>
            <a:pPr lvl="0"/>
            <a:r>
              <a:rPr lang="en-CA" noProof="0"/>
              <a:t>Click to edit Master text styles</a:t>
            </a:r>
          </a:p>
        </p:txBody>
      </p:sp>
      <p:sp>
        <p:nvSpPr>
          <p:cNvPr id="2" name="Title 1"/>
          <p:cNvSpPr>
            <a:spLocks noGrp="1"/>
          </p:cNvSpPr>
          <p:nvPr>
            <p:ph type="title"/>
          </p:nvPr>
        </p:nvSpPr>
        <p:spPr>
          <a:xfrm>
            <a:off x="533400" y="685800"/>
            <a:ext cx="8077200" cy="914400"/>
          </a:xfrm>
        </p:spPr>
        <p:txBody>
          <a:bodyPr/>
          <a:lstStyle/>
          <a:p>
            <a:r>
              <a:rPr lang="en-CA" noProof="0"/>
              <a:t>Click to edit Master title style</a:t>
            </a:r>
          </a:p>
        </p:txBody>
      </p:sp>
      <p:sp>
        <p:nvSpPr>
          <p:cNvPr id="31" name="Content Placeholder 26"/>
          <p:cNvSpPr>
            <a:spLocks noGrp="1"/>
          </p:cNvSpPr>
          <p:nvPr>
            <p:ph sz="quarter" idx="15"/>
          </p:nvPr>
        </p:nvSpPr>
        <p:spPr>
          <a:xfrm>
            <a:off x="533400" y="4038600"/>
            <a:ext cx="2590800" cy="2133600"/>
          </a:xfrm>
        </p:spPr>
        <p:txBody>
          <a:bodyPr/>
          <a:lstStyle/>
          <a:p>
            <a:pPr lvl="0"/>
            <a:r>
              <a:rPr lang="en-CA" noProof="0"/>
              <a:t>Click to edit Master text styles</a:t>
            </a:r>
          </a:p>
        </p:txBody>
      </p:sp>
      <p:sp>
        <p:nvSpPr>
          <p:cNvPr id="13" name="Text Placeholder 12"/>
          <p:cNvSpPr>
            <a:spLocks noGrp="1"/>
          </p:cNvSpPr>
          <p:nvPr>
            <p:ph type="body" sz="quarter" idx="16"/>
          </p:nvPr>
        </p:nvSpPr>
        <p:spPr>
          <a:xfrm>
            <a:off x="3276600" y="1752600"/>
            <a:ext cx="5334000" cy="4419600"/>
          </a:xfrm>
        </p:spPr>
        <p:txBody>
          <a:bodyPr/>
          <a:lstStyle/>
          <a:p>
            <a:pPr lvl="0"/>
            <a:r>
              <a:rPr lang="en-CA" noProof="0"/>
              <a:t>Click to edit Master text styles</a:t>
            </a:r>
          </a:p>
        </p:txBody>
      </p:sp>
      <p:sp>
        <p:nvSpPr>
          <p:cNvPr id="19"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5"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ontent: One with Impact">
    <p:spTree>
      <p:nvGrpSpPr>
        <p:cNvPr id="1" name=""/>
        <p:cNvGrpSpPr/>
        <p:nvPr/>
      </p:nvGrpSpPr>
      <p:grpSpPr>
        <a:xfrm>
          <a:off x="0" y="0"/>
          <a:ext cx="0" cy="0"/>
          <a:chOff x="0" y="0"/>
          <a:chExt cx="0" cy="0"/>
        </a:xfrm>
      </p:grpSpPr>
      <p:sp>
        <p:nvSpPr>
          <p:cNvPr id="2" name="Title 1"/>
          <p:cNvSpPr>
            <a:spLocks noGrp="1"/>
          </p:cNvSpPr>
          <p:nvPr>
            <p:ph type="title"/>
          </p:nvPr>
        </p:nvSpPr>
        <p:spPr>
          <a:xfrm>
            <a:off x="3276600" y="685800"/>
            <a:ext cx="5334000" cy="914400"/>
          </a:xfrm>
        </p:spPr>
        <p:txBody>
          <a:bodyPr/>
          <a:lstStyle>
            <a:lvl1pPr>
              <a:defRPr/>
            </a:lvl1pPr>
          </a:lstStyle>
          <a:p>
            <a:r>
              <a:rPr lang="en-CA" noProof="1"/>
              <a:t>Click to edit Master title style</a:t>
            </a:r>
          </a:p>
        </p:txBody>
      </p:sp>
      <p:sp>
        <p:nvSpPr>
          <p:cNvPr id="31" name="Content Placeholder 26"/>
          <p:cNvSpPr>
            <a:spLocks noGrp="1"/>
          </p:cNvSpPr>
          <p:nvPr>
            <p:ph sz="quarter" idx="15"/>
          </p:nvPr>
        </p:nvSpPr>
        <p:spPr>
          <a:xfrm>
            <a:off x="3276600" y="1752600"/>
            <a:ext cx="5334000" cy="4419600"/>
          </a:xfrm>
        </p:spPr>
        <p:txBody>
          <a:bodyPr/>
          <a:lstStyle>
            <a:lvl1pPr>
              <a:defRPr baseline="0"/>
            </a:lvl1pPr>
          </a:lstStyle>
          <a:p>
            <a:pPr lvl="0"/>
            <a:r>
              <a:rPr lang="en-CA" noProof="1"/>
              <a:t>Click to edit Master text styles</a:t>
            </a:r>
          </a:p>
          <a:p>
            <a:pPr lvl="1"/>
            <a:r>
              <a:rPr lang="en-CA" noProof="1"/>
              <a:t>Second level</a:t>
            </a:r>
          </a:p>
          <a:p>
            <a:pPr lvl="2"/>
            <a:r>
              <a:rPr lang="en-CA" noProof="1"/>
              <a:t>Third level</a:t>
            </a:r>
          </a:p>
          <a:p>
            <a:pPr lvl="3"/>
            <a:r>
              <a:rPr lang="en-CA" noProof="1"/>
              <a:t>Fourth level</a:t>
            </a:r>
          </a:p>
          <a:p>
            <a:pPr lvl="4"/>
            <a:r>
              <a:rPr lang="en-CA" noProof="1"/>
              <a:t>Fifth level</a:t>
            </a:r>
          </a:p>
        </p:txBody>
      </p:sp>
      <p:sp>
        <p:nvSpPr>
          <p:cNvPr id="12" name="Text Placeholder 11"/>
          <p:cNvSpPr>
            <a:spLocks noGrp="1"/>
          </p:cNvSpPr>
          <p:nvPr>
            <p:ph type="body" sz="quarter" idx="16"/>
          </p:nvPr>
        </p:nvSpPr>
        <p:spPr>
          <a:xfrm>
            <a:off x="533400" y="1752600"/>
            <a:ext cx="2590800" cy="2130552"/>
          </a:xfrm>
        </p:spPr>
        <p:txBody>
          <a:bodyPr/>
          <a:lstStyle>
            <a:lvl1pPr>
              <a:defRPr sz="2400" b="1" i="1" baseline="0">
                <a:solidFill>
                  <a:schemeClr val="tx2"/>
                </a:solidFill>
              </a:defRPr>
            </a:lvl1pPr>
          </a:lstStyle>
          <a:p>
            <a:pPr lvl="0"/>
            <a:r>
              <a:rPr lang="en-CA" noProof="1"/>
              <a:t>Click to edit Master text styles</a:t>
            </a:r>
          </a:p>
        </p:txBody>
      </p:sp>
      <p:sp>
        <p:nvSpPr>
          <p:cNvPr id="18"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30" name="Shape 29"/>
          <p:cNvCxnSpPr/>
          <p:nvPr/>
        </p:nvCxnSpPr>
        <p:spPr>
          <a:xfrm rot="5400000" flipH="1" flipV="1">
            <a:off x="5791201" y="-2057400"/>
            <a:ext cx="152399" cy="5486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3"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Two">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a:t>Click to edit Master title style</a:t>
            </a:r>
            <a:endParaRPr lang="en-CA" noProof="0"/>
          </a:p>
        </p:txBody>
      </p:sp>
      <p:sp>
        <p:nvSpPr>
          <p:cNvPr id="28" name="Content Placeholder 26"/>
          <p:cNvSpPr>
            <a:spLocks noGrp="1"/>
          </p:cNvSpPr>
          <p:nvPr>
            <p:ph sz="quarter" idx="14"/>
          </p:nvPr>
        </p:nvSpPr>
        <p:spPr>
          <a:xfrm>
            <a:off x="533400" y="1752601"/>
            <a:ext cx="3962400"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31" name="Content Placeholder 26"/>
          <p:cNvSpPr>
            <a:spLocks noGrp="1"/>
          </p:cNvSpPr>
          <p:nvPr>
            <p:ph sz="quarter" idx="15"/>
          </p:nvPr>
        </p:nvSpPr>
        <p:spPr>
          <a:xfrm>
            <a:off x="4648201" y="1752600"/>
            <a:ext cx="3962399" cy="44196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cxnSp>
        <p:nvCxnSpPr>
          <p:cNvPr id="62" name="Shape 6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CA" noProof="0"/>
              <a:t>Click to edit Master title style</a:t>
            </a:r>
          </a:p>
        </p:txBody>
      </p:sp>
      <p:sp>
        <p:nvSpPr>
          <p:cNvPr id="1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10" name="Shape 9"/>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9"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1"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Empty no Footer">
    <p:spTree>
      <p:nvGrpSpPr>
        <p:cNvPr id="1" name=""/>
        <p:cNvGrpSpPr/>
        <p:nvPr/>
      </p:nvGrpSpPr>
      <p:grpSpPr>
        <a:xfrm>
          <a:off x="0" y="0"/>
          <a:ext cx="0" cy="0"/>
          <a:chOff x="0" y="0"/>
          <a:chExt cx="0" cy="0"/>
        </a:xfrm>
      </p:grpSpPr>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11"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sp>
        <p:nvSpPr>
          <p:cNvPr id="6"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8"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7"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tx1"/>
                </a:solidFill>
              </a:defRPr>
            </a:lvl1pPr>
          </a:lstStyle>
          <a:p>
            <a:r>
              <a:rPr lang="en-CA" noProof="0"/>
              <a:t>Click to edit Master title style</a:t>
            </a:r>
          </a:p>
        </p:txBody>
      </p:sp>
      <p:cxnSp>
        <p:nvCxnSpPr>
          <p:cNvPr id="11" name="Shape 10"/>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sp>
        <p:nvSpPr>
          <p:cNvPr id="15" name="Content Placeholder 26"/>
          <p:cNvSpPr>
            <a:spLocks noGrp="1"/>
          </p:cNvSpPr>
          <p:nvPr>
            <p:ph sz="quarter" idx="15"/>
          </p:nvPr>
        </p:nvSpPr>
        <p:spPr>
          <a:xfrm>
            <a:off x="533400" y="1752600"/>
            <a:ext cx="8077200" cy="4419600"/>
          </a:xfrm>
        </p:spPr>
        <p:txBody>
          <a:bodyPr/>
          <a:lstStyle>
            <a:lvl1pPr>
              <a:defRPr sz="3200" baseline="0">
                <a:solidFill>
                  <a:schemeClr val="tx2"/>
                </a:solidFill>
              </a:defRPr>
            </a:lvl1pPr>
            <a:lvl2pPr>
              <a:buClr>
                <a:schemeClr val="tx2"/>
              </a:buClr>
              <a:defRPr sz="3200">
                <a:solidFill>
                  <a:schemeClr val="tx2"/>
                </a:solidFill>
              </a:defRPr>
            </a:lvl2pPr>
            <a:lvl3pPr>
              <a:buClr>
                <a:schemeClr val="tx2"/>
              </a:buClr>
              <a:defRPr sz="3200">
                <a:solidFill>
                  <a:schemeClr val="tx2"/>
                </a:solidFill>
              </a:defRPr>
            </a:lvl3pPr>
            <a:lvl4pPr>
              <a:buClr>
                <a:schemeClr val="tx2"/>
              </a:buClr>
              <a:defRPr sz="3200">
                <a:solidFill>
                  <a:schemeClr val="tx2"/>
                </a:solidFill>
              </a:defRPr>
            </a:lvl4pPr>
            <a:lvl5pPr>
              <a:buClr>
                <a:schemeClr val="tx2"/>
              </a:buClr>
              <a:defRPr sz="3200">
                <a:solidFill>
                  <a:schemeClr val="tx2"/>
                </a:solidFill>
              </a:defRPr>
            </a:lvl5pPr>
            <a:lvl6pPr>
              <a:buClr>
                <a:schemeClr val="tx2"/>
              </a:buClr>
              <a:defRPr sz="3200" baseline="0">
                <a:solidFill>
                  <a:schemeClr val="tx2"/>
                </a:solidFill>
              </a:defRPr>
            </a:lvl6pPr>
            <a:lvl7pPr>
              <a:buClr>
                <a:schemeClr val="tx2"/>
              </a:buClr>
              <a:buAutoNum type="alphaLcPeriod"/>
              <a:defRPr sz="3200" baseline="0">
                <a:solidFill>
                  <a:schemeClr val="tx2"/>
                </a:solidFill>
              </a:defRPr>
            </a:lvl7pPr>
            <a:lvl8pPr>
              <a:buClr>
                <a:schemeClr val="tx2"/>
              </a:buClr>
              <a:buNone/>
              <a:defRPr sz="3200">
                <a:solidFill>
                  <a:schemeClr val="tx2"/>
                </a:solidFill>
              </a:defRPr>
            </a:lvl8pPr>
            <a:lvl9pPr>
              <a:defRPr sz="3200"/>
            </a:lvl9p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14"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6"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9"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Key point: Colou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bg1"/>
                </a:solidFill>
              </a:defRPr>
            </a:lvl1pPr>
          </a:lstStyle>
          <a:p>
            <a:r>
              <a:rPr lang="en-CA" noProof="0"/>
              <a:t>Click to edit Master title style</a:t>
            </a:r>
          </a:p>
        </p:txBody>
      </p:sp>
      <p:sp>
        <p:nvSpPr>
          <p:cNvPr id="3" name="Content Placeholder 2"/>
          <p:cNvSpPr>
            <a:spLocks noGrp="1"/>
          </p:cNvSpPr>
          <p:nvPr>
            <p:ph idx="1"/>
          </p:nvPr>
        </p:nvSpPr>
        <p:spPr>
          <a:xfrm>
            <a:off x="533400" y="1752600"/>
            <a:ext cx="80772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28"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r>
              <a:rPr lang="en-CA" dirty="0"/>
              <a:t>PwC - PMP 2015</a:t>
            </a:r>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CA" dirty="0"/>
          </a:p>
        </p:txBody>
      </p:sp>
      <p:sp>
        <p:nvSpPr>
          <p:cNvPr id="12"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solidFill>
                  <a:schemeClr val="bg1"/>
                </a:solidFill>
                <a:latin typeface="Arial" pitchFamily="34" charset="0"/>
                <a:cs typeface="Arial" pitchFamily="34" charset="0"/>
              </a:rPr>
              <a:t>PwC</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1"/>
            <a:ext cx="8077200" cy="1066799"/>
          </a:xfrm>
        </p:spPr>
        <p:txBody>
          <a:bodyPr anchor="t" anchorCtr="0">
            <a:noAutofit/>
          </a:bodyPr>
          <a:lstStyle>
            <a:lvl1pPr>
              <a:lnSpc>
                <a:spcPct val="90000"/>
              </a:lnSpc>
              <a:defRPr sz="3200">
                <a:solidFill>
                  <a:schemeClr val="tx1"/>
                </a:solidFill>
              </a:defRPr>
            </a:lvl1pPr>
          </a:lstStyle>
          <a:p>
            <a:r>
              <a:rPr lang="en-CA" noProof="0"/>
              <a:t>Click to edit Master title style</a:t>
            </a:r>
          </a:p>
        </p:txBody>
      </p:sp>
      <p:sp>
        <p:nvSpPr>
          <p:cNvPr id="58" name="Subtitle 2"/>
          <p:cNvSpPr>
            <a:spLocks noGrp="1"/>
          </p:cNvSpPr>
          <p:nvPr>
            <p:ph type="subTitle" idx="1"/>
          </p:nvPr>
        </p:nvSpPr>
        <p:spPr bwMode="black">
          <a:xfrm>
            <a:off x="533400" y="1905001"/>
            <a:ext cx="8077200" cy="1371599"/>
          </a:xfrm>
        </p:spPr>
        <p:txBody>
          <a:bodyPr>
            <a:noAutofit/>
          </a:bodyPr>
          <a:lstStyle>
            <a:lvl1pPr marL="0" indent="0" algn="l">
              <a:lnSpc>
                <a:spcPct val="90000"/>
              </a:lnSpc>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noProof="0"/>
              <a:t>Click to edit Master subtitle style</a:t>
            </a:r>
          </a:p>
        </p:txBody>
      </p:sp>
      <p:sp>
        <p:nvSpPr>
          <p:cNvPr id="33"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12" name="Shape 1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1"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Section Divider: Colour">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baseline="0">
                <a:solidFill>
                  <a:schemeClr val="bg1"/>
                </a:solidFill>
              </a:defRPr>
            </a:lvl1pPr>
          </a:lstStyle>
          <a:p>
            <a:r>
              <a:rPr lang="en-CA" noProof="0"/>
              <a:t>Click to edit Master title style</a:t>
            </a:r>
          </a:p>
        </p:txBody>
      </p:sp>
      <p:sp>
        <p:nvSpPr>
          <p:cNvPr id="22" name="Subtitle 2"/>
          <p:cNvSpPr>
            <a:spLocks noGrp="1"/>
          </p:cNvSpPr>
          <p:nvPr>
            <p:ph type="subTitle" idx="1"/>
          </p:nvPr>
        </p:nvSpPr>
        <p:spPr bwMode="black">
          <a:xfrm>
            <a:off x="533400" y="1905000"/>
            <a:ext cx="8077200" cy="1371600"/>
          </a:xfrm>
        </p:spPr>
        <p:txBody>
          <a:bodyPr>
            <a:noAutofit/>
          </a:bodyPr>
          <a:lstStyle>
            <a:lvl1pPr marL="0" indent="0" algn="l">
              <a:lnSpc>
                <a:spcPct val="90000"/>
              </a:lnSpc>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Click to edit Master subtitle style</a:t>
            </a:r>
          </a:p>
        </p:txBody>
      </p:sp>
      <p:sp>
        <p:nvSpPr>
          <p:cNvPr id="37"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r>
              <a:rPr lang="en-CA" dirty="0"/>
              <a:t>PwC - PMP 2015</a:t>
            </a:r>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CA" dirty="0"/>
          </a:p>
        </p:txBody>
      </p:sp>
      <p:sp>
        <p:nvSpPr>
          <p:cNvPr id="12"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solidFill>
                  <a:schemeClr val="bg1"/>
                </a:solidFill>
                <a:latin typeface="Arial" pitchFamily="34" charset="0"/>
                <a:cs typeface="Arial" pitchFamily="34" charset="0"/>
              </a:rPr>
              <a:t>PwC</a:t>
            </a: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Section Divider: Content">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a:solidFill>
                  <a:schemeClr val="bg1"/>
                </a:solidFill>
              </a:defRPr>
            </a:lvl1pPr>
          </a:lstStyle>
          <a:p>
            <a:r>
              <a:rPr lang="en-CA" noProof="0"/>
              <a:t>Click to edit Master title style</a:t>
            </a:r>
          </a:p>
        </p:txBody>
      </p:sp>
      <p:sp>
        <p:nvSpPr>
          <p:cNvPr id="20" name="Content Placeholder 19"/>
          <p:cNvSpPr>
            <a:spLocks noGrp="1"/>
          </p:cNvSpPr>
          <p:nvPr>
            <p:ph sz="quarter" idx="13"/>
          </p:nvPr>
        </p:nvSpPr>
        <p:spPr>
          <a:xfrm>
            <a:off x="533401" y="2819400"/>
            <a:ext cx="3962399" cy="3352800"/>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3" name="Subtitle 2"/>
          <p:cNvSpPr>
            <a:spLocks noGrp="1"/>
          </p:cNvSpPr>
          <p:nvPr>
            <p:ph type="subTitle" idx="1"/>
          </p:nvPr>
        </p:nvSpPr>
        <p:spPr bwMode="black">
          <a:xfrm>
            <a:off x="533400" y="1905001"/>
            <a:ext cx="8077200" cy="762000"/>
          </a:xfrm>
        </p:spPr>
        <p:txBody>
          <a:bodyPr>
            <a:noAutofit/>
          </a:bodyPr>
          <a:lstStyle>
            <a:lvl1pPr marL="0" indent="0" algn="l">
              <a:lnSpc>
                <a:spcPct val="90000"/>
              </a:lnSpc>
              <a:buNone/>
              <a:defRPr sz="320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Click to edit Master subtitle style</a:t>
            </a:r>
          </a:p>
        </p:txBody>
      </p:sp>
      <p:sp>
        <p:nvSpPr>
          <p:cNvPr id="31"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r>
              <a:rPr lang="en-CA" dirty="0"/>
              <a:t>PwC - PMP 2015</a:t>
            </a:r>
          </a:p>
        </p:txBody>
      </p:sp>
      <p:cxnSp>
        <p:nvCxnSpPr>
          <p:cNvPr id="12" name="Shape 11"/>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CA" dirty="0"/>
          </a:p>
        </p:txBody>
      </p:sp>
      <p:sp>
        <p:nvSpPr>
          <p:cNvPr id="13"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solidFill>
                  <a:schemeClr val="bg1"/>
                </a:solidFill>
                <a:latin typeface="Arial" pitchFamily="34" charset="0"/>
                <a:cs typeface="Arial" pitchFamily="34" charset="0"/>
              </a:rPr>
              <a:t>PwC</a:t>
            </a: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Cover Slide: Fixed Logo">
    <p:spTree>
      <p:nvGrpSpPr>
        <p:cNvPr id="1" name=""/>
        <p:cNvGrpSpPr/>
        <p:nvPr/>
      </p:nvGrpSpPr>
      <p:grpSpPr>
        <a:xfrm>
          <a:off x="0" y="0"/>
          <a:ext cx="0" cy="0"/>
          <a:chOff x="0" y="0"/>
          <a:chExt cx="0" cy="0"/>
        </a:xfrm>
      </p:grpSpPr>
      <p:cxnSp>
        <p:nvCxnSpPr>
          <p:cNvPr id="141" name="Shape 140"/>
          <p:cNvCxnSpPr/>
          <p:nvPr/>
        </p:nvCxnSpPr>
        <p:spPr>
          <a:xfrm rot="5400000" flipH="1" flipV="1">
            <a:off x="5096257" y="-2734056"/>
            <a:ext cx="152399" cy="6839712"/>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42" name="Title 1"/>
          <p:cNvSpPr>
            <a:spLocks noGrp="1"/>
          </p:cNvSpPr>
          <p:nvPr>
            <p:ph type="ctrTitle" hasCustomPrompt="1"/>
          </p:nvPr>
        </p:nvSpPr>
        <p:spPr bwMode="black">
          <a:xfrm>
            <a:off x="1895475" y="838200"/>
            <a:ext cx="5343525" cy="914400"/>
          </a:xfrm>
        </p:spPr>
        <p:txBody>
          <a:bodyPr anchor="t" anchorCtr="0">
            <a:noAutofit/>
          </a:bodyPr>
          <a:lstStyle>
            <a:lvl1pPr>
              <a:lnSpc>
                <a:spcPct val="90000"/>
              </a:lnSpc>
              <a:defRPr sz="3200" b="1" i="1" baseline="0">
                <a:solidFill>
                  <a:schemeClr val="tx1"/>
                </a:solidFill>
              </a:defRPr>
            </a:lvl1pPr>
          </a:lstStyle>
          <a:p>
            <a:r>
              <a:rPr lang="en-CA" noProof="0"/>
              <a:t>Click to add the presentation’s main title</a:t>
            </a:r>
            <a:endParaRPr lang="en-CA" noProof="0" dirty="0"/>
          </a:p>
        </p:txBody>
      </p:sp>
      <p:sp>
        <p:nvSpPr>
          <p:cNvPr id="143" name="Subtitle 2"/>
          <p:cNvSpPr>
            <a:spLocks noGrp="1"/>
          </p:cNvSpPr>
          <p:nvPr>
            <p:ph type="subTitle" idx="1" hasCustomPrompt="1"/>
          </p:nvPr>
        </p:nvSpPr>
        <p:spPr bwMode="black">
          <a:xfrm>
            <a:off x="1895475" y="1828799"/>
            <a:ext cx="5343525" cy="914401"/>
          </a:xfrm>
        </p:spPr>
        <p:txBody>
          <a:bodyPr>
            <a:noAutofit/>
          </a:bodyPr>
          <a:lstStyle>
            <a:lvl1pPr marL="0" indent="0" algn="l">
              <a:lnSpc>
                <a:spcPct val="90000"/>
              </a:lnSpc>
              <a:spcAft>
                <a:spcPts val="0"/>
              </a:spcAft>
              <a:buNone/>
              <a:defRPr sz="3200" baseline="0">
                <a:solidFill>
                  <a:schemeClr val="tx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Subtitle and date (move higher if title is only one line)</a:t>
            </a:r>
            <a:endParaRPr lang="en-CA" noProof="0" dirty="0"/>
          </a:p>
        </p:txBody>
      </p:sp>
      <p:sp>
        <p:nvSpPr>
          <p:cNvPr id="144" name="Text Placeholder 31"/>
          <p:cNvSpPr>
            <a:spLocks noGrp="1"/>
          </p:cNvSpPr>
          <p:nvPr>
            <p:ph type="body" sz="quarter" idx="10" hasCustomPrompt="1"/>
          </p:nvPr>
        </p:nvSpPr>
        <p:spPr bwMode="black">
          <a:xfrm>
            <a:off x="1895475" y="374904"/>
            <a:ext cx="4105656" cy="146304"/>
          </a:xfrm>
        </p:spPr>
        <p:txBody>
          <a:bodyPr/>
          <a:lstStyle>
            <a:lvl1pPr>
              <a:defRPr sz="1100">
                <a:solidFill>
                  <a:schemeClr val="tx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CA" noProof="0"/>
              <a:t>www.pwc.com</a:t>
            </a:r>
          </a:p>
        </p:txBody>
      </p:sp>
      <p:grpSp>
        <p:nvGrpSpPr>
          <p:cNvPr id="2" name="Group 101"/>
          <p:cNvGrpSpPr>
            <a:grpSpLocks noChangeAspect="1"/>
          </p:cNvGrpSpPr>
          <p:nvPr userDrawn="1"/>
        </p:nvGrpSpPr>
        <p:grpSpPr>
          <a:xfrm>
            <a:off x="968592" y="5768681"/>
            <a:ext cx="1232283" cy="935789"/>
            <a:chOff x="518032" y="-1032869"/>
            <a:chExt cx="6161413" cy="4678943"/>
          </a:xfrm>
        </p:grpSpPr>
        <p:grpSp>
          <p:nvGrpSpPr>
            <p:cNvPr id="3" name="Group 73"/>
            <p:cNvGrpSpPr>
              <a:grpSpLocks noChangeAspect="1"/>
            </p:cNvGrpSpPr>
            <p:nvPr/>
          </p:nvGrpSpPr>
          <p:grpSpPr>
            <a:xfrm>
              <a:off x="4438637" y="-1032863"/>
              <a:ext cx="2240792" cy="2011550"/>
              <a:chOff x="1905000" y="5715000"/>
              <a:chExt cx="445770" cy="381000"/>
            </a:xfrm>
          </p:grpSpPr>
          <p:sp>
            <p:nvSpPr>
              <p:cNvPr id="107" name="Rectangle 25"/>
              <p:cNvSpPr>
                <a:spLocks noChangeArrowheads="1"/>
              </p:cNvSpPr>
              <p:nvPr userDrawn="1"/>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08" name="Rectangle 26"/>
              <p:cNvSpPr>
                <a:spLocks noChangeArrowheads="1"/>
              </p:cNvSpPr>
              <p:nvPr userDrawn="1"/>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09" name="Rectangle 27"/>
              <p:cNvSpPr>
                <a:spLocks noChangeArrowheads="1"/>
              </p:cNvSpPr>
              <p:nvPr userDrawn="1"/>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0" name="Rectangle 28"/>
              <p:cNvSpPr>
                <a:spLocks noChangeArrowheads="1"/>
              </p:cNvSpPr>
              <p:nvPr userDrawn="1"/>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1" name="Rectangle 29"/>
              <p:cNvSpPr>
                <a:spLocks noChangeArrowheads="1"/>
              </p:cNvSpPr>
              <p:nvPr userDrawn="1"/>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2" name="Rectangle 30"/>
              <p:cNvSpPr>
                <a:spLocks noChangeArrowheads="1"/>
              </p:cNvSpPr>
              <p:nvPr userDrawn="1"/>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3" name="Rectangle 31"/>
              <p:cNvSpPr>
                <a:spLocks noChangeArrowheads="1"/>
              </p:cNvSpPr>
              <p:nvPr userDrawn="1"/>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4" name="Rectangle 32"/>
              <p:cNvSpPr>
                <a:spLocks noChangeArrowheads="1"/>
              </p:cNvSpPr>
              <p:nvPr userDrawn="1"/>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5" name="Freeform 33"/>
              <p:cNvSpPr>
                <a:spLocks/>
              </p:cNvSpPr>
              <p:nvPr userDrawn="1"/>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6" name="Rectangle 34"/>
              <p:cNvSpPr>
                <a:spLocks noChangeArrowheads="1"/>
              </p:cNvSpPr>
              <p:nvPr userDrawn="1"/>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7" name="Rectangle 35"/>
              <p:cNvSpPr>
                <a:spLocks noChangeArrowheads="1"/>
              </p:cNvSpPr>
              <p:nvPr userDrawn="1"/>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8" name="Rectangle 36"/>
              <p:cNvSpPr>
                <a:spLocks noChangeArrowheads="1"/>
              </p:cNvSpPr>
              <p:nvPr userDrawn="1"/>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9" name="Rectangle 25"/>
              <p:cNvSpPr>
                <a:spLocks noChangeArrowheads="1"/>
              </p:cNvSpPr>
              <p:nvPr/>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0" name="Rectangle 26"/>
              <p:cNvSpPr>
                <a:spLocks noChangeArrowheads="1"/>
              </p:cNvSpPr>
              <p:nvPr/>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1" name="Rectangle 27"/>
              <p:cNvSpPr>
                <a:spLocks noChangeArrowheads="1"/>
              </p:cNvSpPr>
              <p:nvPr/>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2" name="Rectangle 28"/>
              <p:cNvSpPr>
                <a:spLocks noChangeArrowheads="1"/>
              </p:cNvSpPr>
              <p:nvPr/>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3" name="Rectangle 29"/>
              <p:cNvSpPr>
                <a:spLocks noChangeArrowheads="1"/>
              </p:cNvSpPr>
              <p:nvPr/>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4" name="Rectangle 30"/>
              <p:cNvSpPr>
                <a:spLocks noChangeArrowheads="1"/>
              </p:cNvSpPr>
              <p:nvPr/>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5" name="Rectangle 31"/>
              <p:cNvSpPr>
                <a:spLocks noChangeArrowheads="1"/>
              </p:cNvSpPr>
              <p:nvPr/>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6" name="Rectangle 32"/>
              <p:cNvSpPr>
                <a:spLocks noChangeArrowheads="1"/>
              </p:cNvSpPr>
              <p:nvPr/>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7" name="Freeform 33"/>
              <p:cNvSpPr>
                <a:spLocks/>
              </p:cNvSpPr>
              <p:nvPr/>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8" name="Rectangle 34"/>
              <p:cNvSpPr>
                <a:spLocks noChangeArrowheads="1"/>
              </p:cNvSpPr>
              <p:nvPr/>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9" name="Rectangle 35"/>
              <p:cNvSpPr>
                <a:spLocks noChangeArrowheads="1"/>
              </p:cNvSpPr>
              <p:nvPr/>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30" name="Rectangle 36"/>
              <p:cNvSpPr>
                <a:spLocks noChangeArrowheads="1"/>
              </p:cNvSpPr>
              <p:nvPr/>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grpSp>
        <p:grpSp>
          <p:nvGrpSpPr>
            <p:cNvPr id="4" name="Group 32"/>
            <p:cNvGrpSpPr/>
            <p:nvPr/>
          </p:nvGrpSpPr>
          <p:grpSpPr>
            <a:xfrm>
              <a:off x="518032" y="978681"/>
              <a:ext cx="4572000" cy="2667393"/>
              <a:chOff x="518032" y="978681"/>
              <a:chExt cx="4572000" cy="2667393"/>
            </a:xfrm>
          </p:grpSpPr>
          <p:sp>
            <p:nvSpPr>
              <p:cNvPr id="105"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06"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gr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Cover Slide: Client Logo">
    <p:spTree>
      <p:nvGrpSpPr>
        <p:cNvPr id="1" name=""/>
        <p:cNvGrpSpPr/>
        <p:nvPr/>
      </p:nvGrpSpPr>
      <p:grpSpPr>
        <a:xfrm>
          <a:off x="0" y="0"/>
          <a:ext cx="0" cy="0"/>
          <a:chOff x="0" y="0"/>
          <a:chExt cx="0" cy="0"/>
        </a:xfrm>
      </p:grpSpPr>
      <p:grpSp>
        <p:nvGrpSpPr>
          <p:cNvPr id="2" name="Group 31"/>
          <p:cNvGrpSpPr/>
          <p:nvPr userDrawn="1"/>
        </p:nvGrpSpPr>
        <p:grpSpPr bwMode="gray">
          <a:xfrm>
            <a:off x="1752601" y="1"/>
            <a:ext cx="7391400" cy="6176009"/>
            <a:chOff x="19140488" y="13674"/>
            <a:chExt cx="7443798" cy="6145827"/>
          </a:xfrm>
        </p:grpSpPr>
        <p:sp>
          <p:nvSpPr>
            <p:cNvPr id="35"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6"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7"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2"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3"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4"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8"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9"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50"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51"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52"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31" name="Picture Placeholder 76"/>
          <p:cNvSpPr>
            <a:spLocks noGrp="1"/>
          </p:cNvSpPr>
          <p:nvPr>
            <p:ph type="pic" sz="quarter" idx="13"/>
          </p:nvPr>
        </p:nvSpPr>
        <p:spPr>
          <a:xfrm>
            <a:off x="609601" y="3048000"/>
            <a:ext cx="914400" cy="762000"/>
          </a:xfrm>
        </p:spPr>
        <p:txBody>
          <a:bodyPr/>
          <a:lstStyle>
            <a:lvl1pPr>
              <a:defRPr sz="1400"/>
            </a:lvl1pPr>
          </a:lstStyle>
          <a:p>
            <a:r>
              <a:rPr lang="en-CA" noProof="0" dirty="0"/>
              <a:t>Click icon to add picture</a:t>
            </a:r>
          </a:p>
        </p:txBody>
      </p:sp>
      <p:grpSp>
        <p:nvGrpSpPr>
          <p:cNvPr id="3" name="Group 31"/>
          <p:cNvGrpSpPr/>
          <p:nvPr/>
        </p:nvGrpSpPr>
        <p:grpSpPr>
          <a:xfrm>
            <a:off x="489086" y="2901697"/>
            <a:ext cx="1209752" cy="151219"/>
            <a:chOff x="489087" y="2521685"/>
            <a:chExt cx="1209752" cy="151219"/>
          </a:xfrm>
        </p:grpSpPr>
        <p:cxnSp>
          <p:nvCxnSpPr>
            <p:cNvPr id="33" name="Straight Connector 32"/>
            <p:cNvCxnSpPr/>
            <p:nvPr userDrawn="1"/>
          </p:nvCxnSpPr>
          <p:spPr>
            <a:xfrm rot="10800000">
              <a:off x="489087" y="2521686"/>
              <a:ext cx="120975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rot="5400000">
              <a:off x="413478" y="2597295"/>
              <a:ext cx="15121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CA" noProof="0"/>
              <a:t>Click to add the presentation’s main title</a:t>
            </a:r>
          </a:p>
        </p:txBody>
      </p:sp>
      <p:sp>
        <p:nvSpPr>
          <p:cNvPr id="46"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Subtitle and date (move higher if title is only one line)</a:t>
            </a:r>
            <a:endParaRPr lang="en-CA" noProof="0" dirty="0"/>
          </a:p>
        </p:txBody>
      </p:sp>
      <p:sp>
        <p:nvSpPr>
          <p:cNvPr id="47"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CA" noProof="0"/>
              <a:t>www.pwc.com</a:t>
            </a:r>
          </a:p>
        </p:txBody>
      </p:sp>
      <p:grpSp>
        <p:nvGrpSpPr>
          <p:cNvPr id="4" name="Group 32"/>
          <p:cNvGrpSpPr/>
          <p:nvPr/>
        </p:nvGrpSpPr>
        <p:grpSpPr>
          <a:xfrm>
            <a:off x="968592" y="6170991"/>
            <a:ext cx="914400" cy="533479"/>
            <a:chOff x="518032" y="978681"/>
            <a:chExt cx="4572000" cy="2667393"/>
          </a:xfrm>
        </p:grpSpPr>
        <p:sp>
          <p:nvSpPr>
            <p:cNvPr id="9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98"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Thre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1"/>
            <a:ext cx="8077200" cy="914400"/>
          </a:xfrm>
        </p:spPr>
        <p:txBody>
          <a:bodyPr/>
          <a:lstStyle/>
          <a:p>
            <a:r>
              <a:rPr lang="en-US" noProof="0"/>
              <a:t>Click to edit Master title style</a:t>
            </a:r>
            <a:endParaRPr lang="en-CA" noProof="0"/>
          </a:p>
        </p:txBody>
      </p:sp>
      <p:sp>
        <p:nvSpPr>
          <p:cNvPr id="27" name="Content Placeholder 26"/>
          <p:cNvSpPr>
            <a:spLocks noGrp="1"/>
          </p:cNvSpPr>
          <p:nvPr>
            <p:ph sz="quarter" idx="13"/>
          </p:nvPr>
        </p:nvSpPr>
        <p:spPr>
          <a:xfrm>
            <a:off x="533400" y="1752601"/>
            <a:ext cx="2590800"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28" name="Content Placeholder 26"/>
          <p:cNvSpPr>
            <a:spLocks noGrp="1"/>
          </p:cNvSpPr>
          <p:nvPr>
            <p:ph sz="quarter" idx="14"/>
          </p:nvPr>
        </p:nvSpPr>
        <p:spPr>
          <a:xfrm>
            <a:off x="3276601" y="1752601"/>
            <a:ext cx="2590799"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31" name="Content Placeholder 26"/>
          <p:cNvSpPr>
            <a:spLocks noGrp="1"/>
          </p:cNvSpPr>
          <p:nvPr>
            <p:ph sz="quarter" idx="15"/>
          </p:nvPr>
        </p:nvSpPr>
        <p:spPr>
          <a:xfrm>
            <a:off x="6019800" y="1752601"/>
            <a:ext cx="2590800"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cxnSp>
        <p:nvCxnSpPr>
          <p:cNvPr id="19" name="Shape 18"/>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Cover Slide: Picture">
    <p:spTree>
      <p:nvGrpSpPr>
        <p:cNvPr id="1" name=""/>
        <p:cNvGrpSpPr/>
        <p:nvPr/>
      </p:nvGrpSpPr>
      <p:grpSpPr>
        <a:xfrm>
          <a:off x="0" y="0"/>
          <a:ext cx="0" cy="0"/>
          <a:chOff x="0" y="0"/>
          <a:chExt cx="0" cy="0"/>
        </a:xfrm>
      </p:grpSpPr>
      <p:grpSp>
        <p:nvGrpSpPr>
          <p:cNvPr id="2" name="Group 26"/>
          <p:cNvGrpSpPr/>
          <p:nvPr userDrawn="1"/>
        </p:nvGrpSpPr>
        <p:grpSpPr bwMode="gray">
          <a:xfrm>
            <a:off x="1752601" y="1"/>
            <a:ext cx="7391400" cy="6176009"/>
            <a:chOff x="19140488" y="13674"/>
            <a:chExt cx="7443798" cy="6145827"/>
          </a:xfrm>
        </p:grpSpPr>
        <p:sp>
          <p:nvSpPr>
            <p:cNvPr id="28"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3"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0"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1"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2"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3"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44"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54"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CA" noProof="0"/>
              <a:t>Click to add the presentation’s main title</a:t>
            </a:r>
            <a:endParaRPr lang="en-CA" noProof="0" dirty="0"/>
          </a:p>
        </p:txBody>
      </p:sp>
      <p:sp>
        <p:nvSpPr>
          <p:cNvPr id="55"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Subtitle and date (move higher if title is only one line)</a:t>
            </a:r>
            <a:endParaRPr lang="en-CA" noProof="0" dirty="0"/>
          </a:p>
        </p:txBody>
      </p:sp>
      <p:sp>
        <p:nvSpPr>
          <p:cNvPr id="56"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CA" noProof="0"/>
              <a:t>www.pwc.com</a:t>
            </a:r>
          </a:p>
        </p:txBody>
      </p:sp>
      <p:sp>
        <p:nvSpPr>
          <p:cNvPr id="17" name="Picture Placeholder 76"/>
          <p:cNvSpPr>
            <a:spLocks noGrp="1"/>
          </p:cNvSpPr>
          <p:nvPr>
            <p:ph type="pic" sz="quarter" idx="13"/>
          </p:nvPr>
        </p:nvSpPr>
        <p:spPr>
          <a:xfrm>
            <a:off x="1752600" y="2899977"/>
            <a:ext cx="6324600" cy="3272223"/>
          </a:xfrm>
        </p:spPr>
        <p:txBody>
          <a:bodyPr/>
          <a:lstStyle>
            <a:lvl1pPr>
              <a:defRPr sz="1400"/>
            </a:lvl1pPr>
          </a:lstStyle>
          <a:p>
            <a:r>
              <a:rPr lang="en-CA" noProof="0" dirty="0"/>
              <a:t>Click icon to add picture</a:t>
            </a:r>
          </a:p>
        </p:txBody>
      </p:sp>
      <p:grpSp>
        <p:nvGrpSpPr>
          <p:cNvPr id="3" name="Group 32"/>
          <p:cNvGrpSpPr/>
          <p:nvPr userDrawn="1"/>
        </p:nvGrpSpPr>
        <p:grpSpPr>
          <a:xfrm>
            <a:off x="968592" y="6170991"/>
            <a:ext cx="914400" cy="533479"/>
            <a:chOff x="518032" y="978681"/>
            <a:chExt cx="4572000" cy="2667393"/>
          </a:xfrm>
        </p:grpSpPr>
        <p:sp>
          <p:nvSpPr>
            <p:cNvPr id="19"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1"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Cover Slide: Colour">
    <p:spTree>
      <p:nvGrpSpPr>
        <p:cNvPr id="1" name=""/>
        <p:cNvGrpSpPr/>
        <p:nvPr/>
      </p:nvGrpSpPr>
      <p:grpSpPr>
        <a:xfrm>
          <a:off x="0" y="0"/>
          <a:ext cx="0" cy="0"/>
          <a:chOff x="0" y="0"/>
          <a:chExt cx="0" cy="0"/>
        </a:xfrm>
      </p:grpSpPr>
      <p:sp>
        <p:nvSpPr>
          <p:cNvPr id="82" name="Rectangle 649"/>
          <p:cNvSpPr>
            <a:spLocks noChangeArrowheads="1"/>
          </p:cNvSpPr>
          <p:nvPr/>
        </p:nvSpPr>
        <p:spPr bwMode="gray">
          <a:xfrm>
            <a:off x="7391400" y="685801"/>
            <a:ext cx="1752600" cy="5486399"/>
          </a:xfrm>
          <a:prstGeom prst="rect">
            <a:avLst/>
          </a:prstGeom>
          <a:solidFill>
            <a:schemeClr val="tx2">
              <a:lumMod val="40000"/>
              <a:lumOff val="6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CA" noProof="0" dirty="0"/>
          </a:p>
        </p:txBody>
      </p:sp>
      <p:sp>
        <p:nvSpPr>
          <p:cNvPr id="81" name="Rectangle 648"/>
          <p:cNvSpPr>
            <a:spLocks noChangeArrowheads="1"/>
          </p:cNvSpPr>
          <p:nvPr/>
        </p:nvSpPr>
        <p:spPr bwMode="gray">
          <a:xfrm>
            <a:off x="1752600" y="0"/>
            <a:ext cx="5638800" cy="685800"/>
          </a:xfrm>
          <a:prstGeom prst="rect">
            <a:avLst/>
          </a:prstGeom>
          <a:solidFill>
            <a:schemeClr val="tx2">
              <a:lumMod val="60000"/>
              <a:lumOff val="4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CA" noProof="0" dirty="0"/>
          </a:p>
        </p:txBody>
      </p:sp>
      <p:sp>
        <p:nvSpPr>
          <p:cNvPr id="83" name="Rectangle 650"/>
          <p:cNvSpPr>
            <a:spLocks noChangeArrowheads="1"/>
          </p:cNvSpPr>
          <p:nvPr/>
        </p:nvSpPr>
        <p:spPr bwMode="gray">
          <a:xfrm>
            <a:off x="1752600" y="685800"/>
            <a:ext cx="5638800" cy="5486400"/>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CA" noProof="0" dirty="0"/>
          </a:p>
        </p:txBody>
      </p:sp>
      <p:sp>
        <p:nvSpPr>
          <p:cNvPr id="50"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CA" noProof="0"/>
              <a:t>Click to add the presentation’s main title</a:t>
            </a:r>
            <a:endParaRPr lang="en-CA" noProof="0" dirty="0"/>
          </a:p>
        </p:txBody>
      </p:sp>
      <p:sp>
        <p:nvSpPr>
          <p:cNvPr id="51"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Subtitle and date (move higher if title is only one line)</a:t>
            </a:r>
            <a:endParaRPr lang="en-CA" noProof="0" dirty="0"/>
          </a:p>
        </p:txBody>
      </p:sp>
      <p:sp>
        <p:nvSpPr>
          <p:cNvPr id="52"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CA" noProof="0"/>
              <a:t>www.pwc.com</a:t>
            </a:r>
          </a:p>
        </p:txBody>
      </p:sp>
      <p:grpSp>
        <p:nvGrpSpPr>
          <p:cNvPr id="2" name="Group 32"/>
          <p:cNvGrpSpPr/>
          <p:nvPr userDrawn="1"/>
        </p:nvGrpSpPr>
        <p:grpSpPr>
          <a:xfrm>
            <a:off x="968592" y="6170991"/>
            <a:ext cx="914400" cy="533479"/>
            <a:chOff x="518032" y="978681"/>
            <a:chExt cx="4572000" cy="2667393"/>
          </a:xfrm>
        </p:grpSpPr>
        <p:sp>
          <p:nvSpPr>
            <p:cNvPr id="12" name="Rectangle 37"/>
            <p:cNvSpPr>
              <a:spLocks noChangeArrowheads="1"/>
            </p:cNvSpPr>
            <p:nvPr userDrawn="1"/>
          </p:nvSpPr>
          <p:spPr bwMode="black">
            <a:xfrm>
              <a:off x="3295650" y="978681"/>
              <a:ext cx="1143000" cy="263229"/>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3"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Closing Statemen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sz="3200">
                <a:solidFill>
                  <a:schemeClr val="tx1"/>
                </a:solidFill>
              </a:defRPr>
            </a:lvl1pPr>
          </a:lstStyle>
          <a:p>
            <a:r>
              <a:rPr lang="en-CA" noProof="0"/>
              <a:t>Click to edit Master title style</a:t>
            </a:r>
          </a:p>
        </p:txBody>
      </p:sp>
      <p:sp>
        <p:nvSpPr>
          <p:cNvPr id="11" name="Text Placeholder 10"/>
          <p:cNvSpPr>
            <a:spLocks noGrp="1"/>
          </p:cNvSpPr>
          <p:nvPr>
            <p:ph type="body" sz="quarter" idx="10" hasCustomPrompt="1"/>
          </p:nvPr>
        </p:nvSpPr>
        <p:spPr>
          <a:xfrm>
            <a:off x="533400" y="5867400"/>
            <a:ext cx="4800600" cy="762000"/>
          </a:xfrm>
        </p:spPr>
        <p:txBody>
          <a:bodyPr anchor="b"/>
          <a:lstStyle>
            <a:lvl1pPr>
              <a:defRPr sz="900">
                <a:latin typeface="Arial" pitchFamily="34" charset="0"/>
                <a:cs typeface="Arial" pitchFamily="34" charset="0"/>
              </a:defRPr>
            </a:lvl1pPr>
          </a:lstStyle>
          <a:p>
            <a:pPr lvl="0"/>
            <a:r>
              <a:rPr lang="en-CA" noProof="0"/>
              <a:t>Add legal and copyright disclaimers here.</a:t>
            </a:r>
          </a:p>
        </p:txBody>
      </p:sp>
      <p:cxnSp>
        <p:nvCxnSpPr>
          <p:cNvPr id="7" name="Shape 6"/>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p:cSld name="Cover Slide">
    <p:spTree>
      <p:nvGrpSpPr>
        <p:cNvPr id="1" name=""/>
        <p:cNvGrpSpPr/>
        <p:nvPr/>
      </p:nvGrpSpPr>
      <p:grpSpPr>
        <a:xfrm>
          <a:off x="0" y="0"/>
          <a:ext cx="0" cy="0"/>
          <a:chOff x="0" y="0"/>
          <a:chExt cx="0" cy="0"/>
        </a:xfrm>
      </p:grpSpPr>
      <p:grpSp>
        <p:nvGrpSpPr>
          <p:cNvPr id="2" name="Group 18"/>
          <p:cNvGrpSpPr/>
          <p:nvPr userDrawn="1"/>
        </p:nvGrpSpPr>
        <p:grpSpPr bwMode="gray">
          <a:xfrm>
            <a:off x="1752601" y="1"/>
            <a:ext cx="7391400" cy="6176009"/>
            <a:chOff x="19140488" y="13674"/>
            <a:chExt cx="7443798" cy="6145827"/>
          </a:xfrm>
        </p:grpSpPr>
        <p:sp>
          <p:nvSpPr>
            <p:cNvPr id="23"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4"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8"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3"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4"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5"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6"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7"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8"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9"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40"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1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CA" noProof="0"/>
              <a:t>Click to add the presentation’s main title</a:t>
            </a:r>
            <a:endParaRPr lang="en-CA" noProof="0" dirty="0"/>
          </a:p>
        </p:txBody>
      </p:sp>
      <p:sp>
        <p:nvSpPr>
          <p:cNvPr id="18"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Subtitle and date (move higher if title is only one line)</a:t>
            </a:r>
            <a:endParaRPr lang="en-CA" noProof="0" dirty="0"/>
          </a:p>
        </p:txBody>
      </p:sp>
      <p:sp>
        <p:nvSpPr>
          <p:cNvPr id="21"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CA" noProof="0"/>
              <a:t>www.pwc.com</a:t>
            </a:r>
            <a:endParaRPr lang="en-CA" noProof="0" dirty="0"/>
          </a:p>
        </p:txBody>
      </p:sp>
      <p:grpSp>
        <p:nvGrpSpPr>
          <p:cNvPr id="3" name="Group 32"/>
          <p:cNvGrpSpPr/>
          <p:nvPr userDrawn="1"/>
        </p:nvGrpSpPr>
        <p:grpSpPr>
          <a:xfrm>
            <a:off x="968592" y="6170991"/>
            <a:ext cx="914400" cy="533479"/>
            <a:chOff x="518032" y="978681"/>
            <a:chExt cx="4572000" cy="2667393"/>
          </a:xfrm>
        </p:grpSpPr>
        <p:sp>
          <p:nvSpPr>
            <p:cNvPr id="1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0"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Content: On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a:lvl1pPr>
          </a:lstStyle>
          <a:p>
            <a:r>
              <a:rPr lang="en-CA" noProof="0"/>
              <a:t>Click to edit Master title style</a:t>
            </a:r>
          </a:p>
        </p:txBody>
      </p:sp>
      <p:sp>
        <p:nvSpPr>
          <p:cNvPr id="31" name="Content Placeholder 26"/>
          <p:cNvSpPr>
            <a:spLocks noGrp="1"/>
          </p:cNvSpPr>
          <p:nvPr>
            <p:ph sz="quarter" idx="15"/>
          </p:nvPr>
        </p:nvSpPr>
        <p:spPr>
          <a:xfrm>
            <a:off x="533400" y="1752600"/>
            <a:ext cx="8077200" cy="4419600"/>
          </a:xfrm>
        </p:spPr>
        <p:txBody>
          <a:bodyPr/>
          <a:lstStyle>
            <a:lvl1pPr>
              <a:defRPr baseline="0"/>
            </a:lvl1p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27"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sp>
        <p:nvSpPr>
          <p:cNvPr id="32" name="PwCFirm"/>
          <p:cNvSpPr txBox="1"/>
          <p:nvPr/>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cxnSp>
        <p:nvCxnSpPr>
          <p:cNvPr id="15" name="Shape 14"/>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Content: Two">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CA" noProof="0"/>
              <a:t>Click to edit Master title style</a:t>
            </a:r>
          </a:p>
        </p:txBody>
      </p:sp>
      <p:sp>
        <p:nvSpPr>
          <p:cNvPr id="28" name="Content Placeholder 26"/>
          <p:cNvSpPr>
            <a:spLocks noGrp="1"/>
          </p:cNvSpPr>
          <p:nvPr>
            <p:ph sz="quarter" idx="14"/>
          </p:nvPr>
        </p:nvSpPr>
        <p:spPr>
          <a:xfrm>
            <a:off x="533400" y="1752601"/>
            <a:ext cx="3962400" cy="4419599"/>
          </a:xfrm>
        </p:spPr>
        <p:txBody>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1" name="Content Placeholder 26"/>
          <p:cNvSpPr>
            <a:spLocks noGrp="1"/>
          </p:cNvSpPr>
          <p:nvPr>
            <p:ph sz="quarter" idx="15"/>
          </p:nvPr>
        </p:nvSpPr>
        <p:spPr>
          <a:xfrm>
            <a:off x="4648201" y="1752600"/>
            <a:ext cx="3962399" cy="4419600"/>
          </a:xfrm>
        </p:spPr>
        <p:txBody>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62" name="Shape 6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2"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Content: Thre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1"/>
            <a:ext cx="8077200" cy="914400"/>
          </a:xfrm>
        </p:spPr>
        <p:txBody>
          <a:bodyPr/>
          <a:lstStyle/>
          <a:p>
            <a:r>
              <a:rPr lang="en-CA" noProof="0"/>
              <a:t>Click to edit Master title style</a:t>
            </a:r>
          </a:p>
        </p:txBody>
      </p:sp>
      <p:sp>
        <p:nvSpPr>
          <p:cNvPr id="27" name="Content Placeholder 26"/>
          <p:cNvSpPr>
            <a:spLocks noGrp="1"/>
          </p:cNvSpPr>
          <p:nvPr>
            <p:ph sz="quarter" idx="13"/>
          </p:nvPr>
        </p:nvSpPr>
        <p:spPr>
          <a:xfrm>
            <a:off x="533400" y="1752601"/>
            <a:ext cx="2590800" cy="4419599"/>
          </a:xfrm>
        </p:spPr>
        <p:txBody>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28" name="Content Placeholder 26"/>
          <p:cNvSpPr>
            <a:spLocks noGrp="1"/>
          </p:cNvSpPr>
          <p:nvPr>
            <p:ph sz="quarter" idx="14"/>
          </p:nvPr>
        </p:nvSpPr>
        <p:spPr>
          <a:xfrm>
            <a:off x="3276601" y="1752601"/>
            <a:ext cx="2590799" cy="4419599"/>
          </a:xfrm>
        </p:spPr>
        <p:txBody>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1" name="Content Placeholder 26"/>
          <p:cNvSpPr>
            <a:spLocks noGrp="1"/>
          </p:cNvSpPr>
          <p:nvPr>
            <p:ph sz="quarter" idx="15"/>
          </p:nvPr>
        </p:nvSpPr>
        <p:spPr>
          <a:xfrm>
            <a:off x="6019800" y="1752601"/>
            <a:ext cx="2590800" cy="4419599"/>
          </a:xfrm>
        </p:spPr>
        <p:txBody>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6"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19" name="Shape 18"/>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3"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Content: Two und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CA" noProof="0"/>
              <a:t>Click to edit Master title style</a:t>
            </a:r>
          </a:p>
        </p:txBody>
      </p:sp>
      <p:sp>
        <p:nvSpPr>
          <p:cNvPr id="28" name="Content Placeholder 26"/>
          <p:cNvSpPr>
            <a:spLocks noGrp="1"/>
          </p:cNvSpPr>
          <p:nvPr>
            <p:ph sz="quarter" idx="14"/>
          </p:nvPr>
        </p:nvSpPr>
        <p:spPr>
          <a:xfrm>
            <a:off x="533400" y="3352800"/>
            <a:ext cx="3962400" cy="2819400"/>
          </a:xfrm>
        </p:spPr>
        <p:txBody>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1" name="Content Placeholder 26"/>
          <p:cNvSpPr>
            <a:spLocks noGrp="1"/>
          </p:cNvSpPr>
          <p:nvPr>
            <p:ph sz="quarter" idx="15"/>
          </p:nvPr>
        </p:nvSpPr>
        <p:spPr>
          <a:xfrm>
            <a:off x="4648199" y="3352800"/>
            <a:ext cx="3962401" cy="2819400"/>
          </a:xfrm>
        </p:spPr>
        <p:txBody>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sp>
        <p:nvSpPr>
          <p:cNvPr id="13" name="Text Placeholder 12"/>
          <p:cNvSpPr>
            <a:spLocks noGrp="1"/>
          </p:cNvSpPr>
          <p:nvPr>
            <p:ph type="body" sz="quarter" idx="16"/>
          </p:nvPr>
        </p:nvSpPr>
        <p:spPr>
          <a:xfrm>
            <a:off x="533400" y="1752600"/>
            <a:ext cx="8077200" cy="1447800"/>
          </a:xfrm>
        </p:spPr>
        <p:txBody>
          <a:bodyPr/>
          <a:lstStyle/>
          <a:p>
            <a:pPr lvl="0"/>
            <a:r>
              <a:rPr lang="en-CA" noProof="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5"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Content: Two and Left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CA" noProof="0"/>
              <a:t>Click to edit Master title style</a:t>
            </a:r>
          </a:p>
        </p:txBody>
      </p:sp>
      <p:sp>
        <p:nvSpPr>
          <p:cNvPr id="28" name="Content Placeholder 26"/>
          <p:cNvSpPr>
            <a:spLocks noGrp="1"/>
          </p:cNvSpPr>
          <p:nvPr>
            <p:ph sz="quarter" idx="14"/>
          </p:nvPr>
        </p:nvSpPr>
        <p:spPr>
          <a:xfrm>
            <a:off x="6019800" y="1752600"/>
            <a:ext cx="2590800" cy="2133600"/>
          </a:xfrm>
        </p:spPr>
        <p:txBody>
          <a:bodyPr/>
          <a:lstStyle/>
          <a:p>
            <a:pPr lvl="0"/>
            <a:r>
              <a:rPr lang="en-CA" noProof="0"/>
              <a:t>Click to edit Master text styles</a:t>
            </a:r>
          </a:p>
        </p:txBody>
      </p:sp>
      <p:sp>
        <p:nvSpPr>
          <p:cNvPr id="31" name="Content Placeholder 26"/>
          <p:cNvSpPr>
            <a:spLocks noGrp="1"/>
          </p:cNvSpPr>
          <p:nvPr>
            <p:ph sz="quarter" idx="15"/>
          </p:nvPr>
        </p:nvSpPr>
        <p:spPr>
          <a:xfrm>
            <a:off x="6019800" y="4038600"/>
            <a:ext cx="2590800" cy="2133600"/>
          </a:xfrm>
        </p:spPr>
        <p:txBody>
          <a:bodyPr/>
          <a:lstStyle/>
          <a:p>
            <a:pPr lvl="0"/>
            <a:r>
              <a:rPr lang="en-CA" noProof="0"/>
              <a:t>Click to edit Master text styles</a:t>
            </a:r>
          </a:p>
        </p:txBody>
      </p:sp>
      <p:sp>
        <p:nvSpPr>
          <p:cNvPr id="13" name="Text Placeholder 12"/>
          <p:cNvSpPr>
            <a:spLocks noGrp="1"/>
          </p:cNvSpPr>
          <p:nvPr>
            <p:ph type="body" sz="quarter" idx="16"/>
          </p:nvPr>
        </p:nvSpPr>
        <p:spPr>
          <a:xfrm>
            <a:off x="533400" y="1752600"/>
            <a:ext cx="5334000" cy="4419600"/>
          </a:xfrm>
        </p:spPr>
        <p:txBody>
          <a:bodyPr/>
          <a:lstStyle/>
          <a:p>
            <a:pPr lvl="0"/>
            <a:r>
              <a:rPr lang="en-CA" noProof="0"/>
              <a:t>Click to edit Master text styles</a:t>
            </a:r>
          </a:p>
        </p:txBody>
      </p:sp>
      <p:sp>
        <p:nvSpPr>
          <p:cNvPr id="19"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5"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Content: Two and Right Text">
    <p:spTree>
      <p:nvGrpSpPr>
        <p:cNvPr id="1" name=""/>
        <p:cNvGrpSpPr/>
        <p:nvPr/>
      </p:nvGrpSpPr>
      <p:grpSpPr>
        <a:xfrm>
          <a:off x="0" y="0"/>
          <a:ext cx="0" cy="0"/>
          <a:chOff x="0" y="0"/>
          <a:chExt cx="0" cy="0"/>
        </a:xfrm>
      </p:grpSpPr>
      <p:sp>
        <p:nvSpPr>
          <p:cNvPr id="28" name="Content Placeholder 26"/>
          <p:cNvSpPr>
            <a:spLocks noGrp="1"/>
          </p:cNvSpPr>
          <p:nvPr>
            <p:ph sz="quarter" idx="14"/>
          </p:nvPr>
        </p:nvSpPr>
        <p:spPr>
          <a:xfrm>
            <a:off x="533400" y="1752600"/>
            <a:ext cx="2590800" cy="2133600"/>
          </a:xfrm>
        </p:spPr>
        <p:txBody>
          <a:bodyPr/>
          <a:lstStyle/>
          <a:p>
            <a:pPr lvl="0"/>
            <a:r>
              <a:rPr lang="en-CA" noProof="0"/>
              <a:t>Click to edit Master text styles</a:t>
            </a:r>
          </a:p>
        </p:txBody>
      </p:sp>
      <p:sp>
        <p:nvSpPr>
          <p:cNvPr id="2" name="Title 1"/>
          <p:cNvSpPr>
            <a:spLocks noGrp="1"/>
          </p:cNvSpPr>
          <p:nvPr>
            <p:ph type="title"/>
          </p:nvPr>
        </p:nvSpPr>
        <p:spPr>
          <a:xfrm>
            <a:off x="533400" y="685800"/>
            <a:ext cx="8077200" cy="914400"/>
          </a:xfrm>
        </p:spPr>
        <p:txBody>
          <a:bodyPr/>
          <a:lstStyle/>
          <a:p>
            <a:r>
              <a:rPr lang="en-CA" noProof="0"/>
              <a:t>Click to edit Master title style</a:t>
            </a:r>
          </a:p>
        </p:txBody>
      </p:sp>
      <p:sp>
        <p:nvSpPr>
          <p:cNvPr id="31" name="Content Placeholder 26"/>
          <p:cNvSpPr>
            <a:spLocks noGrp="1"/>
          </p:cNvSpPr>
          <p:nvPr>
            <p:ph sz="quarter" idx="15"/>
          </p:nvPr>
        </p:nvSpPr>
        <p:spPr>
          <a:xfrm>
            <a:off x="533400" y="4038600"/>
            <a:ext cx="2590800" cy="2133600"/>
          </a:xfrm>
        </p:spPr>
        <p:txBody>
          <a:bodyPr/>
          <a:lstStyle/>
          <a:p>
            <a:pPr lvl="0"/>
            <a:r>
              <a:rPr lang="en-CA" noProof="0"/>
              <a:t>Click to edit Master text styles</a:t>
            </a:r>
          </a:p>
        </p:txBody>
      </p:sp>
      <p:sp>
        <p:nvSpPr>
          <p:cNvPr id="13" name="Text Placeholder 12"/>
          <p:cNvSpPr>
            <a:spLocks noGrp="1"/>
          </p:cNvSpPr>
          <p:nvPr>
            <p:ph type="body" sz="quarter" idx="16"/>
          </p:nvPr>
        </p:nvSpPr>
        <p:spPr>
          <a:xfrm>
            <a:off x="3276600" y="1752600"/>
            <a:ext cx="5334000" cy="4419600"/>
          </a:xfrm>
        </p:spPr>
        <p:txBody>
          <a:bodyPr/>
          <a:lstStyle/>
          <a:p>
            <a:pPr lvl="0"/>
            <a:r>
              <a:rPr lang="en-CA" noProof="0"/>
              <a:t>Click to edit Master text styles</a:t>
            </a:r>
          </a:p>
        </p:txBody>
      </p:sp>
      <p:sp>
        <p:nvSpPr>
          <p:cNvPr id="19"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5"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Two und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a:t>Click to edit Master title style</a:t>
            </a:r>
            <a:endParaRPr lang="en-CA" noProof="0"/>
          </a:p>
        </p:txBody>
      </p:sp>
      <p:sp>
        <p:nvSpPr>
          <p:cNvPr id="28" name="Content Placeholder 26"/>
          <p:cNvSpPr>
            <a:spLocks noGrp="1"/>
          </p:cNvSpPr>
          <p:nvPr>
            <p:ph sz="quarter" idx="14"/>
          </p:nvPr>
        </p:nvSpPr>
        <p:spPr>
          <a:xfrm>
            <a:off x="533400" y="3352800"/>
            <a:ext cx="3962400" cy="28194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31" name="Content Placeholder 26"/>
          <p:cNvSpPr>
            <a:spLocks noGrp="1"/>
          </p:cNvSpPr>
          <p:nvPr>
            <p:ph sz="quarter" idx="15"/>
          </p:nvPr>
        </p:nvSpPr>
        <p:spPr>
          <a:xfrm>
            <a:off x="4648199" y="3352800"/>
            <a:ext cx="3962401" cy="28194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3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sp>
        <p:nvSpPr>
          <p:cNvPr id="13" name="Text Placeholder 12"/>
          <p:cNvSpPr>
            <a:spLocks noGrp="1"/>
          </p:cNvSpPr>
          <p:nvPr>
            <p:ph type="body" sz="quarter" idx="16"/>
          </p:nvPr>
        </p:nvSpPr>
        <p:spPr>
          <a:xfrm>
            <a:off x="533400" y="1752600"/>
            <a:ext cx="8077200" cy="1447800"/>
          </a:xfrm>
        </p:spPr>
        <p:txBody>
          <a:bodyPr/>
          <a:lstStyle/>
          <a:p>
            <a:pPr lvl="0"/>
            <a:r>
              <a:rPr lang="en-US" noProof="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5"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Content: One with Impact">
    <p:spTree>
      <p:nvGrpSpPr>
        <p:cNvPr id="1" name=""/>
        <p:cNvGrpSpPr/>
        <p:nvPr/>
      </p:nvGrpSpPr>
      <p:grpSpPr>
        <a:xfrm>
          <a:off x="0" y="0"/>
          <a:ext cx="0" cy="0"/>
          <a:chOff x="0" y="0"/>
          <a:chExt cx="0" cy="0"/>
        </a:xfrm>
      </p:grpSpPr>
      <p:sp>
        <p:nvSpPr>
          <p:cNvPr id="2" name="Title 1"/>
          <p:cNvSpPr>
            <a:spLocks noGrp="1"/>
          </p:cNvSpPr>
          <p:nvPr>
            <p:ph type="title"/>
          </p:nvPr>
        </p:nvSpPr>
        <p:spPr>
          <a:xfrm>
            <a:off x="3276600" y="685800"/>
            <a:ext cx="5334000" cy="914400"/>
          </a:xfrm>
        </p:spPr>
        <p:txBody>
          <a:bodyPr/>
          <a:lstStyle>
            <a:lvl1pPr>
              <a:defRPr/>
            </a:lvl1pPr>
          </a:lstStyle>
          <a:p>
            <a:r>
              <a:rPr lang="en-CA" noProof="1"/>
              <a:t>Click to edit Master title style</a:t>
            </a:r>
          </a:p>
        </p:txBody>
      </p:sp>
      <p:sp>
        <p:nvSpPr>
          <p:cNvPr id="31" name="Content Placeholder 26"/>
          <p:cNvSpPr>
            <a:spLocks noGrp="1"/>
          </p:cNvSpPr>
          <p:nvPr>
            <p:ph sz="quarter" idx="15"/>
          </p:nvPr>
        </p:nvSpPr>
        <p:spPr>
          <a:xfrm>
            <a:off x="3276600" y="1752600"/>
            <a:ext cx="5334000" cy="4419600"/>
          </a:xfrm>
        </p:spPr>
        <p:txBody>
          <a:bodyPr/>
          <a:lstStyle>
            <a:lvl1pPr>
              <a:defRPr baseline="0"/>
            </a:lvl1pPr>
          </a:lstStyle>
          <a:p>
            <a:pPr lvl="0"/>
            <a:r>
              <a:rPr lang="en-CA" noProof="1"/>
              <a:t>Click to edit Master text styles</a:t>
            </a:r>
          </a:p>
          <a:p>
            <a:pPr lvl="1"/>
            <a:r>
              <a:rPr lang="en-CA" noProof="1"/>
              <a:t>Second level</a:t>
            </a:r>
          </a:p>
          <a:p>
            <a:pPr lvl="2"/>
            <a:r>
              <a:rPr lang="en-CA" noProof="1"/>
              <a:t>Third level</a:t>
            </a:r>
          </a:p>
          <a:p>
            <a:pPr lvl="3"/>
            <a:r>
              <a:rPr lang="en-CA" noProof="1"/>
              <a:t>Fourth level</a:t>
            </a:r>
          </a:p>
          <a:p>
            <a:pPr lvl="4"/>
            <a:r>
              <a:rPr lang="en-CA" noProof="1"/>
              <a:t>Fifth level</a:t>
            </a:r>
          </a:p>
        </p:txBody>
      </p:sp>
      <p:sp>
        <p:nvSpPr>
          <p:cNvPr id="12" name="Text Placeholder 11"/>
          <p:cNvSpPr>
            <a:spLocks noGrp="1"/>
          </p:cNvSpPr>
          <p:nvPr>
            <p:ph type="body" sz="quarter" idx="16"/>
          </p:nvPr>
        </p:nvSpPr>
        <p:spPr>
          <a:xfrm>
            <a:off x="533400" y="1752600"/>
            <a:ext cx="2590800" cy="2130552"/>
          </a:xfrm>
        </p:spPr>
        <p:txBody>
          <a:bodyPr/>
          <a:lstStyle>
            <a:lvl1pPr>
              <a:defRPr sz="2400" b="1" i="1" baseline="0">
                <a:solidFill>
                  <a:schemeClr val="tx2"/>
                </a:solidFill>
              </a:defRPr>
            </a:lvl1pPr>
          </a:lstStyle>
          <a:p>
            <a:pPr lvl="0"/>
            <a:r>
              <a:rPr lang="en-CA" noProof="1"/>
              <a:t>Click to edit Master text styles</a:t>
            </a:r>
          </a:p>
        </p:txBody>
      </p:sp>
      <p:sp>
        <p:nvSpPr>
          <p:cNvPr id="18"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30" name="Shape 29"/>
          <p:cNvCxnSpPr/>
          <p:nvPr/>
        </p:nvCxnSpPr>
        <p:spPr>
          <a:xfrm rot="5400000" flipH="1" flipV="1">
            <a:off x="5791201" y="-2057400"/>
            <a:ext cx="152399" cy="5486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3"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CA" noProof="0"/>
              <a:t>Click to edit Master title style</a:t>
            </a:r>
          </a:p>
        </p:txBody>
      </p:sp>
      <p:sp>
        <p:nvSpPr>
          <p:cNvPr id="1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10" name="Shape 9"/>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9"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1"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Empty no Footer">
    <p:spTree>
      <p:nvGrpSpPr>
        <p:cNvPr id="1" name=""/>
        <p:cNvGrpSpPr/>
        <p:nvPr/>
      </p:nvGrpSpPr>
      <p:grpSpPr>
        <a:xfrm>
          <a:off x="0" y="0"/>
          <a:ext cx="0" cy="0"/>
          <a:chOff x="0" y="0"/>
          <a:chExt cx="0" cy="0"/>
        </a:xfrm>
      </p:grpSpPr>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11"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sp>
        <p:nvSpPr>
          <p:cNvPr id="6"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8"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7"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tx1"/>
                </a:solidFill>
              </a:defRPr>
            </a:lvl1pPr>
          </a:lstStyle>
          <a:p>
            <a:r>
              <a:rPr lang="en-CA" noProof="0"/>
              <a:t>Click to edit Master title style</a:t>
            </a:r>
          </a:p>
        </p:txBody>
      </p:sp>
      <p:cxnSp>
        <p:nvCxnSpPr>
          <p:cNvPr id="11" name="Shape 10"/>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sp>
        <p:nvSpPr>
          <p:cNvPr id="15" name="Content Placeholder 26"/>
          <p:cNvSpPr>
            <a:spLocks noGrp="1"/>
          </p:cNvSpPr>
          <p:nvPr>
            <p:ph sz="quarter" idx="15"/>
          </p:nvPr>
        </p:nvSpPr>
        <p:spPr>
          <a:xfrm>
            <a:off x="533400" y="1752600"/>
            <a:ext cx="8077200" cy="4419600"/>
          </a:xfrm>
        </p:spPr>
        <p:txBody>
          <a:bodyPr/>
          <a:lstStyle>
            <a:lvl1pPr>
              <a:defRPr sz="3200" baseline="0">
                <a:solidFill>
                  <a:schemeClr val="tx2"/>
                </a:solidFill>
              </a:defRPr>
            </a:lvl1pPr>
            <a:lvl2pPr>
              <a:buClr>
                <a:schemeClr val="tx2"/>
              </a:buClr>
              <a:defRPr sz="3200">
                <a:solidFill>
                  <a:schemeClr val="tx2"/>
                </a:solidFill>
              </a:defRPr>
            </a:lvl2pPr>
            <a:lvl3pPr>
              <a:buClr>
                <a:schemeClr val="tx2"/>
              </a:buClr>
              <a:defRPr sz="3200">
                <a:solidFill>
                  <a:schemeClr val="tx2"/>
                </a:solidFill>
              </a:defRPr>
            </a:lvl3pPr>
            <a:lvl4pPr>
              <a:buClr>
                <a:schemeClr val="tx2"/>
              </a:buClr>
              <a:defRPr sz="3200">
                <a:solidFill>
                  <a:schemeClr val="tx2"/>
                </a:solidFill>
              </a:defRPr>
            </a:lvl4pPr>
            <a:lvl5pPr>
              <a:buClr>
                <a:schemeClr val="tx2"/>
              </a:buClr>
              <a:defRPr sz="3200">
                <a:solidFill>
                  <a:schemeClr val="tx2"/>
                </a:solidFill>
              </a:defRPr>
            </a:lvl5pPr>
            <a:lvl6pPr>
              <a:buClr>
                <a:schemeClr val="tx2"/>
              </a:buClr>
              <a:defRPr sz="3200" baseline="0">
                <a:solidFill>
                  <a:schemeClr val="tx2"/>
                </a:solidFill>
              </a:defRPr>
            </a:lvl6pPr>
            <a:lvl7pPr>
              <a:buClr>
                <a:schemeClr val="tx2"/>
              </a:buClr>
              <a:buAutoNum type="alphaLcPeriod"/>
              <a:defRPr sz="3200" baseline="0">
                <a:solidFill>
                  <a:schemeClr val="tx2"/>
                </a:solidFill>
              </a:defRPr>
            </a:lvl7pPr>
            <a:lvl8pPr>
              <a:buClr>
                <a:schemeClr val="tx2"/>
              </a:buClr>
              <a:buNone/>
              <a:defRPr sz="3200">
                <a:solidFill>
                  <a:schemeClr val="tx2"/>
                </a:solidFill>
              </a:defRPr>
            </a:lvl8pPr>
            <a:lvl9pPr>
              <a:defRPr sz="3200"/>
            </a:lvl9p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14"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6"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9"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Key point: Colou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bg1"/>
                </a:solidFill>
              </a:defRPr>
            </a:lvl1pPr>
          </a:lstStyle>
          <a:p>
            <a:r>
              <a:rPr lang="en-CA" noProof="0"/>
              <a:t>Click to edit Master title style</a:t>
            </a:r>
          </a:p>
        </p:txBody>
      </p:sp>
      <p:sp>
        <p:nvSpPr>
          <p:cNvPr id="3" name="Content Placeholder 2"/>
          <p:cNvSpPr>
            <a:spLocks noGrp="1"/>
          </p:cNvSpPr>
          <p:nvPr>
            <p:ph idx="1"/>
          </p:nvPr>
        </p:nvSpPr>
        <p:spPr>
          <a:xfrm>
            <a:off x="533400" y="1752600"/>
            <a:ext cx="80772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28"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r>
              <a:rPr lang="en-CA" dirty="0"/>
              <a:t>PwC - PMP 2015</a:t>
            </a:r>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CA" dirty="0"/>
          </a:p>
        </p:txBody>
      </p:sp>
      <p:sp>
        <p:nvSpPr>
          <p:cNvPr id="12"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solidFill>
                  <a:schemeClr val="bg1"/>
                </a:solidFill>
                <a:latin typeface="Arial" pitchFamily="34" charset="0"/>
                <a:cs typeface="Arial" pitchFamily="34" charset="0"/>
              </a:rPr>
              <a:t>PwC</a:t>
            </a: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1"/>
            <a:ext cx="8077200" cy="1066799"/>
          </a:xfrm>
        </p:spPr>
        <p:txBody>
          <a:bodyPr anchor="t" anchorCtr="0">
            <a:noAutofit/>
          </a:bodyPr>
          <a:lstStyle>
            <a:lvl1pPr>
              <a:lnSpc>
                <a:spcPct val="90000"/>
              </a:lnSpc>
              <a:defRPr sz="3200">
                <a:solidFill>
                  <a:schemeClr val="tx1"/>
                </a:solidFill>
              </a:defRPr>
            </a:lvl1pPr>
          </a:lstStyle>
          <a:p>
            <a:r>
              <a:rPr lang="en-CA" noProof="0"/>
              <a:t>Click to edit Master title style</a:t>
            </a:r>
          </a:p>
        </p:txBody>
      </p:sp>
      <p:sp>
        <p:nvSpPr>
          <p:cNvPr id="58" name="Subtitle 2"/>
          <p:cNvSpPr>
            <a:spLocks noGrp="1"/>
          </p:cNvSpPr>
          <p:nvPr>
            <p:ph type="subTitle" idx="1"/>
          </p:nvPr>
        </p:nvSpPr>
        <p:spPr bwMode="black">
          <a:xfrm>
            <a:off x="533400" y="1905001"/>
            <a:ext cx="8077200" cy="1371599"/>
          </a:xfrm>
        </p:spPr>
        <p:txBody>
          <a:bodyPr>
            <a:noAutofit/>
          </a:bodyPr>
          <a:lstStyle>
            <a:lvl1pPr marL="0" indent="0" algn="l">
              <a:lnSpc>
                <a:spcPct val="90000"/>
              </a:lnSpc>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noProof="0"/>
              <a:t>Click to edit Master subtitle style</a:t>
            </a:r>
          </a:p>
        </p:txBody>
      </p:sp>
      <p:sp>
        <p:nvSpPr>
          <p:cNvPr id="33"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12" name="Shape 1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1"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Section Divider: Colour">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baseline="0">
                <a:solidFill>
                  <a:schemeClr val="bg1"/>
                </a:solidFill>
              </a:defRPr>
            </a:lvl1pPr>
          </a:lstStyle>
          <a:p>
            <a:r>
              <a:rPr lang="en-CA" noProof="0"/>
              <a:t>Click to edit Master title style</a:t>
            </a:r>
          </a:p>
        </p:txBody>
      </p:sp>
      <p:sp>
        <p:nvSpPr>
          <p:cNvPr id="22" name="Subtitle 2"/>
          <p:cNvSpPr>
            <a:spLocks noGrp="1"/>
          </p:cNvSpPr>
          <p:nvPr>
            <p:ph type="subTitle" idx="1"/>
          </p:nvPr>
        </p:nvSpPr>
        <p:spPr bwMode="black">
          <a:xfrm>
            <a:off x="533400" y="1905000"/>
            <a:ext cx="8077200" cy="1371600"/>
          </a:xfrm>
        </p:spPr>
        <p:txBody>
          <a:bodyPr>
            <a:noAutofit/>
          </a:bodyPr>
          <a:lstStyle>
            <a:lvl1pPr marL="0" indent="0" algn="l">
              <a:lnSpc>
                <a:spcPct val="90000"/>
              </a:lnSpc>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Click to edit Master subtitle style</a:t>
            </a:r>
          </a:p>
        </p:txBody>
      </p:sp>
      <p:sp>
        <p:nvSpPr>
          <p:cNvPr id="37"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r>
              <a:rPr lang="en-CA" dirty="0"/>
              <a:t>PwC - PMP 2015</a:t>
            </a:r>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CA" dirty="0"/>
          </a:p>
        </p:txBody>
      </p:sp>
      <p:sp>
        <p:nvSpPr>
          <p:cNvPr id="12"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solidFill>
                  <a:schemeClr val="bg1"/>
                </a:solidFill>
                <a:latin typeface="Arial" pitchFamily="34" charset="0"/>
                <a:cs typeface="Arial" pitchFamily="34" charset="0"/>
              </a:rPr>
              <a:t>PwC</a:t>
            </a: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Section Divider: Content">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a:solidFill>
                  <a:schemeClr val="bg1"/>
                </a:solidFill>
              </a:defRPr>
            </a:lvl1pPr>
          </a:lstStyle>
          <a:p>
            <a:r>
              <a:rPr lang="en-CA" noProof="0"/>
              <a:t>Click to edit Master title style</a:t>
            </a:r>
          </a:p>
        </p:txBody>
      </p:sp>
      <p:sp>
        <p:nvSpPr>
          <p:cNvPr id="20" name="Content Placeholder 19"/>
          <p:cNvSpPr>
            <a:spLocks noGrp="1"/>
          </p:cNvSpPr>
          <p:nvPr>
            <p:ph sz="quarter" idx="13"/>
          </p:nvPr>
        </p:nvSpPr>
        <p:spPr>
          <a:xfrm>
            <a:off x="533401" y="2819400"/>
            <a:ext cx="3962399" cy="3352800"/>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3" name="Subtitle 2"/>
          <p:cNvSpPr>
            <a:spLocks noGrp="1"/>
          </p:cNvSpPr>
          <p:nvPr>
            <p:ph type="subTitle" idx="1"/>
          </p:nvPr>
        </p:nvSpPr>
        <p:spPr bwMode="black">
          <a:xfrm>
            <a:off x="533400" y="1905001"/>
            <a:ext cx="8077200" cy="762000"/>
          </a:xfrm>
        </p:spPr>
        <p:txBody>
          <a:bodyPr>
            <a:noAutofit/>
          </a:bodyPr>
          <a:lstStyle>
            <a:lvl1pPr marL="0" indent="0" algn="l">
              <a:lnSpc>
                <a:spcPct val="90000"/>
              </a:lnSpc>
              <a:buNone/>
              <a:defRPr sz="320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Click to edit Master subtitle style</a:t>
            </a:r>
          </a:p>
        </p:txBody>
      </p:sp>
      <p:sp>
        <p:nvSpPr>
          <p:cNvPr id="31"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r>
              <a:rPr lang="en-CA" dirty="0"/>
              <a:t>PwC - PMP 2015</a:t>
            </a:r>
          </a:p>
        </p:txBody>
      </p:sp>
      <p:cxnSp>
        <p:nvCxnSpPr>
          <p:cNvPr id="12" name="Shape 11"/>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CA" dirty="0"/>
          </a:p>
        </p:txBody>
      </p:sp>
      <p:sp>
        <p:nvSpPr>
          <p:cNvPr id="13"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solidFill>
                  <a:schemeClr val="bg1"/>
                </a:solidFill>
                <a:latin typeface="Arial" pitchFamily="34" charset="0"/>
                <a:cs typeface="Arial" pitchFamily="34" charset="0"/>
              </a:rPr>
              <a:t>PwC</a:t>
            </a: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Cover Slide: Fixed Logo">
    <p:spTree>
      <p:nvGrpSpPr>
        <p:cNvPr id="1" name=""/>
        <p:cNvGrpSpPr/>
        <p:nvPr/>
      </p:nvGrpSpPr>
      <p:grpSpPr>
        <a:xfrm>
          <a:off x="0" y="0"/>
          <a:ext cx="0" cy="0"/>
          <a:chOff x="0" y="0"/>
          <a:chExt cx="0" cy="0"/>
        </a:xfrm>
      </p:grpSpPr>
      <p:cxnSp>
        <p:nvCxnSpPr>
          <p:cNvPr id="141" name="Shape 140"/>
          <p:cNvCxnSpPr/>
          <p:nvPr/>
        </p:nvCxnSpPr>
        <p:spPr>
          <a:xfrm rot="5400000" flipH="1" flipV="1">
            <a:off x="5096257" y="-2734056"/>
            <a:ext cx="152399" cy="6839712"/>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42" name="Title 1"/>
          <p:cNvSpPr>
            <a:spLocks noGrp="1"/>
          </p:cNvSpPr>
          <p:nvPr>
            <p:ph type="ctrTitle" hasCustomPrompt="1"/>
          </p:nvPr>
        </p:nvSpPr>
        <p:spPr bwMode="black">
          <a:xfrm>
            <a:off x="1895475" y="838200"/>
            <a:ext cx="5343525" cy="914400"/>
          </a:xfrm>
        </p:spPr>
        <p:txBody>
          <a:bodyPr anchor="t" anchorCtr="0">
            <a:noAutofit/>
          </a:bodyPr>
          <a:lstStyle>
            <a:lvl1pPr>
              <a:lnSpc>
                <a:spcPct val="90000"/>
              </a:lnSpc>
              <a:defRPr sz="3200" b="1" i="1" baseline="0">
                <a:solidFill>
                  <a:schemeClr val="tx1"/>
                </a:solidFill>
              </a:defRPr>
            </a:lvl1pPr>
          </a:lstStyle>
          <a:p>
            <a:r>
              <a:rPr lang="en-CA" noProof="0"/>
              <a:t>Click to add the presentation’s main title</a:t>
            </a:r>
            <a:endParaRPr lang="en-CA" noProof="0" dirty="0"/>
          </a:p>
        </p:txBody>
      </p:sp>
      <p:sp>
        <p:nvSpPr>
          <p:cNvPr id="143" name="Subtitle 2"/>
          <p:cNvSpPr>
            <a:spLocks noGrp="1"/>
          </p:cNvSpPr>
          <p:nvPr>
            <p:ph type="subTitle" idx="1" hasCustomPrompt="1"/>
          </p:nvPr>
        </p:nvSpPr>
        <p:spPr bwMode="black">
          <a:xfrm>
            <a:off x="1895475" y="1828799"/>
            <a:ext cx="5343525" cy="914401"/>
          </a:xfrm>
        </p:spPr>
        <p:txBody>
          <a:bodyPr>
            <a:noAutofit/>
          </a:bodyPr>
          <a:lstStyle>
            <a:lvl1pPr marL="0" indent="0" algn="l">
              <a:lnSpc>
                <a:spcPct val="90000"/>
              </a:lnSpc>
              <a:spcAft>
                <a:spcPts val="0"/>
              </a:spcAft>
              <a:buNone/>
              <a:defRPr sz="3200" baseline="0">
                <a:solidFill>
                  <a:schemeClr val="tx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Subtitle and date (move higher if title is only one line)</a:t>
            </a:r>
            <a:endParaRPr lang="en-CA" noProof="0" dirty="0"/>
          </a:p>
        </p:txBody>
      </p:sp>
      <p:sp>
        <p:nvSpPr>
          <p:cNvPr id="144" name="Text Placeholder 31"/>
          <p:cNvSpPr>
            <a:spLocks noGrp="1"/>
          </p:cNvSpPr>
          <p:nvPr>
            <p:ph type="body" sz="quarter" idx="10" hasCustomPrompt="1"/>
          </p:nvPr>
        </p:nvSpPr>
        <p:spPr bwMode="black">
          <a:xfrm>
            <a:off x="1895475" y="374904"/>
            <a:ext cx="4105656" cy="146304"/>
          </a:xfrm>
        </p:spPr>
        <p:txBody>
          <a:bodyPr/>
          <a:lstStyle>
            <a:lvl1pPr>
              <a:defRPr sz="1100">
                <a:solidFill>
                  <a:schemeClr val="tx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CA" noProof="0"/>
              <a:t>www.pwc.com</a:t>
            </a:r>
          </a:p>
        </p:txBody>
      </p:sp>
      <p:grpSp>
        <p:nvGrpSpPr>
          <p:cNvPr id="2" name="Group 101"/>
          <p:cNvGrpSpPr>
            <a:grpSpLocks noChangeAspect="1"/>
          </p:cNvGrpSpPr>
          <p:nvPr userDrawn="1"/>
        </p:nvGrpSpPr>
        <p:grpSpPr>
          <a:xfrm>
            <a:off x="968592" y="5768681"/>
            <a:ext cx="1232283" cy="935789"/>
            <a:chOff x="518032" y="-1032869"/>
            <a:chExt cx="6161413" cy="4678943"/>
          </a:xfrm>
        </p:grpSpPr>
        <p:grpSp>
          <p:nvGrpSpPr>
            <p:cNvPr id="3" name="Group 73"/>
            <p:cNvGrpSpPr>
              <a:grpSpLocks noChangeAspect="1"/>
            </p:cNvGrpSpPr>
            <p:nvPr/>
          </p:nvGrpSpPr>
          <p:grpSpPr>
            <a:xfrm>
              <a:off x="4438637" y="-1032863"/>
              <a:ext cx="2240792" cy="2011550"/>
              <a:chOff x="1905000" y="5715000"/>
              <a:chExt cx="445770" cy="381000"/>
            </a:xfrm>
          </p:grpSpPr>
          <p:sp>
            <p:nvSpPr>
              <p:cNvPr id="107" name="Rectangle 25"/>
              <p:cNvSpPr>
                <a:spLocks noChangeArrowheads="1"/>
              </p:cNvSpPr>
              <p:nvPr userDrawn="1"/>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08" name="Rectangle 26"/>
              <p:cNvSpPr>
                <a:spLocks noChangeArrowheads="1"/>
              </p:cNvSpPr>
              <p:nvPr userDrawn="1"/>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09" name="Rectangle 27"/>
              <p:cNvSpPr>
                <a:spLocks noChangeArrowheads="1"/>
              </p:cNvSpPr>
              <p:nvPr userDrawn="1"/>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0" name="Rectangle 28"/>
              <p:cNvSpPr>
                <a:spLocks noChangeArrowheads="1"/>
              </p:cNvSpPr>
              <p:nvPr userDrawn="1"/>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1" name="Rectangle 29"/>
              <p:cNvSpPr>
                <a:spLocks noChangeArrowheads="1"/>
              </p:cNvSpPr>
              <p:nvPr userDrawn="1"/>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2" name="Rectangle 30"/>
              <p:cNvSpPr>
                <a:spLocks noChangeArrowheads="1"/>
              </p:cNvSpPr>
              <p:nvPr userDrawn="1"/>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3" name="Rectangle 31"/>
              <p:cNvSpPr>
                <a:spLocks noChangeArrowheads="1"/>
              </p:cNvSpPr>
              <p:nvPr userDrawn="1"/>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4" name="Rectangle 32"/>
              <p:cNvSpPr>
                <a:spLocks noChangeArrowheads="1"/>
              </p:cNvSpPr>
              <p:nvPr userDrawn="1"/>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5" name="Freeform 33"/>
              <p:cNvSpPr>
                <a:spLocks/>
              </p:cNvSpPr>
              <p:nvPr userDrawn="1"/>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6" name="Rectangle 34"/>
              <p:cNvSpPr>
                <a:spLocks noChangeArrowheads="1"/>
              </p:cNvSpPr>
              <p:nvPr userDrawn="1"/>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7" name="Rectangle 35"/>
              <p:cNvSpPr>
                <a:spLocks noChangeArrowheads="1"/>
              </p:cNvSpPr>
              <p:nvPr userDrawn="1"/>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8" name="Rectangle 36"/>
              <p:cNvSpPr>
                <a:spLocks noChangeArrowheads="1"/>
              </p:cNvSpPr>
              <p:nvPr userDrawn="1"/>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9" name="Rectangle 25"/>
              <p:cNvSpPr>
                <a:spLocks noChangeArrowheads="1"/>
              </p:cNvSpPr>
              <p:nvPr/>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0" name="Rectangle 26"/>
              <p:cNvSpPr>
                <a:spLocks noChangeArrowheads="1"/>
              </p:cNvSpPr>
              <p:nvPr/>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1" name="Rectangle 27"/>
              <p:cNvSpPr>
                <a:spLocks noChangeArrowheads="1"/>
              </p:cNvSpPr>
              <p:nvPr/>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2" name="Rectangle 28"/>
              <p:cNvSpPr>
                <a:spLocks noChangeArrowheads="1"/>
              </p:cNvSpPr>
              <p:nvPr/>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3" name="Rectangle 29"/>
              <p:cNvSpPr>
                <a:spLocks noChangeArrowheads="1"/>
              </p:cNvSpPr>
              <p:nvPr/>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4" name="Rectangle 30"/>
              <p:cNvSpPr>
                <a:spLocks noChangeArrowheads="1"/>
              </p:cNvSpPr>
              <p:nvPr/>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5" name="Rectangle 31"/>
              <p:cNvSpPr>
                <a:spLocks noChangeArrowheads="1"/>
              </p:cNvSpPr>
              <p:nvPr/>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6" name="Rectangle 32"/>
              <p:cNvSpPr>
                <a:spLocks noChangeArrowheads="1"/>
              </p:cNvSpPr>
              <p:nvPr/>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7" name="Freeform 33"/>
              <p:cNvSpPr>
                <a:spLocks/>
              </p:cNvSpPr>
              <p:nvPr/>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8" name="Rectangle 34"/>
              <p:cNvSpPr>
                <a:spLocks noChangeArrowheads="1"/>
              </p:cNvSpPr>
              <p:nvPr/>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9" name="Rectangle 35"/>
              <p:cNvSpPr>
                <a:spLocks noChangeArrowheads="1"/>
              </p:cNvSpPr>
              <p:nvPr/>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30" name="Rectangle 36"/>
              <p:cNvSpPr>
                <a:spLocks noChangeArrowheads="1"/>
              </p:cNvSpPr>
              <p:nvPr/>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grpSp>
        <p:grpSp>
          <p:nvGrpSpPr>
            <p:cNvPr id="4" name="Group 32"/>
            <p:cNvGrpSpPr/>
            <p:nvPr/>
          </p:nvGrpSpPr>
          <p:grpSpPr>
            <a:xfrm>
              <a:off x="518032" y="978681"/>
              <a:ext cx="4572000" cy="2667393"/>
              <a:chOff x="518032" y="978681"/>
              <a:chExt cx="4572000" cy="2667393"/>
            </a:xfrm>
          </p:grpSpPr>
          <p:sp>
            <p:nvSpPr>
              <p:cNvPr id="105"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06"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Two and Left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a:t>Click to edit Master title style</a:t>
            </a:r>
            <a:endParaRPr lang="en-CA" noProof="0"/>
          </a:p>
        </p:txBody>
      </p:sp>
      <p:sp>
        <p:nvSpPr>
          <p:cNvPr id="28" name="Content Placeholder 26"/>
          <p:cNvSpPr>
            <a:spLocks noGrp="1"/>
          </p:cNvSpPr>
          <p:nvPr>
            <p:ph sz="quarter" idx="14"/>
          </p:nvPr>
        </p:nvSpPr>
        <p:spPr>
          <a:xfrm>
            <a:off x="6019800" y="1752600"/>
            <a:ext cx="2590800" cy="2133600"/>
          </a:xfrm>
        </p:spPr>
        <p:txBody>
          <a:bodyPr/>
          <a:lstStyle/>
          <a:p>
            <a:pPr lvl="0"/>
            <a:r>
              <a:rPr lang="en-US" noProof="0"/>
              <a:t>Click to edit Master text styles</a:t>
            </a:r>
          </a:p>
        </p:txBody>
      </p:sp>
      <p:sp>
        <p:nvSpPr>
          <p:cNvPr id="31" name="Content Placeholder 26"/>
          <p:cNvSpPr>
            <a:spLocks noGrp="1"/>
          </p:cNvSpPr>
          <p:nvPr>
            <p:ph sz="quarter" idx="15"/>
          </p:nvPr>
        </p:nvSpPr>
        <p:spPr>
          <a:xfrm>
            <a:off x="6019800" y="4038600"/>
            <a:ext cx="2590800" cy="2133600"/>
          </a:xfrm>
        </p:spPr>
        <p:txBody>
          <a:bodyPr/>
          <a:lstStyle/>
          <a:p>
            <a:pPr lvl="0"/>
            <a:r>
              <a:rPr lang="en-US" noProof="0"/>
              <a:t>Click to edit Master text styles</a:t>
            </a:r>
          </a:p>
        </p:txBody>
      </p:sp>
      <p:sp>
        <p:nvSpPr>
          <p:cNvPr id="13" name="Text Placeholder 12"/>
          <p:cNvSpPr>
            <a:spLocks noGrp="1"/>
          </p:cNvSpPr>
          <p:nvPr>
            <p:ph type="body" sz="quarter" idx="16"/>
          </p:nvPr>
        </p:nvSpPr>
        <p:spPr>
          <a:xfrm>
            <a:off x="533400" y="1752600"/>
            <a:ext cx="5334000" cy="4419600"/>
          </a:xfrm>
        </p:spPr>
        <p:txBody>
          <a:bodyPr/>
          <a:lstStyle/>
          <a:p>
            <a:pPr lvl="0"/>
            <a:r>
              <a:rPr lang="en-US" noProof="0"/>
              <a:t>Click to edit Master text styles</a:t>
            </a:r>
          </a:p>
        </p:txBody>
      </p:sp>
      <p:sp>
        <p:nvSpPr>
          <p:cNvPr id="19"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5"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Cover Slide: Client Logo">
    <p:spTree>
      <p:nvGrpSpPr>
        <p:cNvPr id="1" name=""/>
        <p:cNvGrpSpPr/>
        <p:nvPr/>
      </p:nvGrpSpPr>
      <p:grpSpPr>
        <a:xfrm>
          <a:off x="0" y="0"/>
          <a:ext cx="0" cy="0"/>
          <a:chOff x="0" y="0"/>
          <a:chExt cx="0" cy="0"/>
        </a:xfrm>
      </p:grpSpPr>
      <p:grpSp>
        <p:nvGrpSpPr>
          <p:cNvPr id="2" name="Group 31"/>
          <p:cNvGrpSpPr/>
          <p:nvPr userDrawn="1"/>
        </p:nvGrpSpPr>
        <p:grpSpPr bwMode="gray">
          <a:xfrm>
            <a:off x="1752601" y="1"/>
            <a:ext cx="7391400" cy="6176009"/>
            <a:chOff x="19140488" y="13674"/>
            <a:chExt cx="7443798" cy="6145827"/>
          </a:xfrm>
        </p:grpSpPr>
        <p:sp>
          <p:nvSpPr>
            <p:cNvPr id="35"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6"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7"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2"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3"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4"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8"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9"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50"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51"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52"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31" name="Picture Placeholder 76"/>
          <p:cNvSpPr>
            <a:spLocks noGrp="1"/>
          </p:cNvSpPr>
          <p:nvPr>
            <p:ph type="pic" sz="quarter" idx="13"/>
          </p:nvPr>
        </p:nvSpPr>
        <p:spPr>
          <a:xfrm>
            <a:off x="609601" y="3048000"/>
            <a:ext cx="914400" cy="762000"/>
          </a:xfrm>
        </p:spPr>
        <p:txBody>
          <a:bodyPr/>
          <a:lstStyle>
            <a:lvl1pPr>
              <a:defRPr sz="1400"/>
            </a:lvl1pPr>
          </a:lstStyle>
          <a:p>
            <a:r>
              <a:rPr lang="en-CA" noProof="0" dirty="0"/>
              <a:t>Click icon to add picture</a:t>
            </a:r>
          </a:p>
        </p:txBody>
      </p:sp>
      <p:grpSp>
        <p:nvGrpSpPr>
          <p:cNvPr id="3" name="Group 31"/>
          <p:cNvGrpSpPr/>
          <p:nvPr/>
        </p:nvGrpSpPr>
        <p:grpSpPr>
          <a:xfrm>
            <a:off x="489086" y="2901697"/>
            <a:ext cx="1209752" cy="151219"/>
            <a:chOff x="489087" y="2521685"/>
            <a:chExt cx="1209752" cy="151219"/>
          </a:xfrm>
        </p:grpSpPr>
        <p:cxnSp>
          <p:nvCxnSpPr>
            <p:cNvPr id="33" name="Straight Connector 32"/>
            <p:cNvCxnSpPr/>
            <p:nvPr userDrawn="1"/>
          </p:nvCxnSpPr>
          <p:spPr>
            <a:xfrm rot="10800000">
              <a:off x="489087" y="2521686"/>
              <a:ext cx="120975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rot="5400000">
              <a:off x="413478" y="2597295"/>
              <a:ext cx="15121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CA" noProof="0"/>
              <a:t>Click to add the presentation’s main title</a:t>
            </a:r>
          </a:p>
        </p:txBody>
      </p:sp>
      <p:sp>
        <p:nvSpPr>
          <p:cNvPr id="46"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Subtitle and date (move higher if title is only one line)</a:t>
            </a:r>
            <a:endParaRPr lang="en-CA" noProof="0" dirty="0"/>
          </a:p>
        </p:txBody>
      </p:sp>
      <p:sp>
        <p:nvSpPr>
          <p:cNvPr id="47"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CA" noProof="0"/>
              <a:t>www.pwc.com</a:t>
            </a:r>
          </a:p>
        </p:txBody>
      </p:sp>
      <p:grpSp>
        <p:nvGrpSpPr>
          <p:cNvPr id="4" name="Group 32"/>
          <p:cNvGrpSpPr/>
          <p:nvPr/>
        </p:nvGrpSpPr>
        <p:grpSpPr>
          <a:xfrm>
            <a:off x="968592" y="6170991"/>
            <a:ext cx="914400" cy="533479"/>
            <a:chOff x="518032" y="978681"/>
            <a:chExt cx="4572000" cy="2667393"/>
          </a:xfrm>
        </p:grpSpPr>
        <p:sp>
          <p:nvSpPr>
            <p:cNvPr id="9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98"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Cover Slide: Picture">
    <p:spTree>
      <p:nvGrpSpPr>
        <p:cNvPr id="1" name=""/>
        <p:cNvGrpSpPr/>
        <p:nvPr/>
      </p:nvGrpSpPr>
      <p:grpSpPr>
        <a:xfrm>
          <a:off x="0" y="0"/>
          <a:ext cx="0" cy="0"/>
          <a:chOff x="0" y="0"/>
          <a:chExt cx="0" cy="0"/>
        </a:xfrm>
      </p:grpSpPr>
      <p:grpSp>
        <p:nvGrpSpPr>
          <p:cNvPr id="2" name="Group 26"/>
          <p:cNvGrpSpPr/>
          <p:nvPr userDrawn="1"/>
        </p:nvGrpSpPr>
        <p:grpSpPr bwMode="gray">
          <a:xfrm>
            <a:off x="1752601" y="1"/>
            <a:ext cx="7391400" cy="6176009"/>
            <a:chOff x="19140488" y="13674"/>
            <a:chExt cx="7443798" cy="6145827"/>
          </a:xfrm>
        </p:grpSpPr>
        <p:sp>
          <p:nvSpPr>
            <p:cNvPr id="28"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3"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0"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1"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2"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3"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44"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54"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CA" noProof="0"/>
              <a:t>Click to add the presentation’s main title</a:t>
            </a:r>
            <a:endParaRPr lang="en-CA" noProof="0" dirty="0"/>
          </a:p>
        </p:txBody>
      </p:sp>
      <p:sp>
        <p:nvSpPr>
          <p:cNvPr id="55"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Subtitle and date (move higher if title is only one line)</a:t>
            </a:r>
            <a:endParaRPr lang="en-CA" noProof="0" dirty="0"/>
          </a:p>
        </p:txBody>
      </p:sp>
      <p:sp>
        <p:nvSpPr>
          <p:cNvPr id="56"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CA" noProof="0"/>
              <a:t>www.pwc.com</a:t>
            </a:r>
          </a:p>
        </p:txBody>
      </p:sp>
      <p:sp>
        <p:nvSpPr>
          <p:cNvPr id="17" name="Picture Placeholder 76"/>
          <p:cNvSpPr>
            <a:spLocks noGrp="1"/>
          </p:cNvSpPr>
          <p:nvPr>
            <p:ph type="pic" sz="quarter" idx="13"/>
          </p:nvPr>
        </p:nvSpPr>
        <p:spPr>
          <a:xfrm>
            <a:off x="1752600" y="2899977"/>
            <a:ext cx="6324600" cy="3272223"/>
          </a:xfrm>
        </p:spPr>
        <p:txBody>
          <a:bodyPr/>
          <a:lstStyle>
            <a:lvl1pPr>
              <a:defRPr sz="1400"/>
            </a:lvl1pPr>
          </a:lstStyle>
          <a:p>
            <a:r>
              <a:rPr lang="en-CA" noProof="0" dirty="0"/>
              <a:t>Click icon to add picture</a:t>
            </a:r>
          </a:p>
        </p:txBody>
      </p:sp>
      <p:grpSp>
        <p:nvGrpSpPr>
          <p:cNvPr id="3" name="Group 32"/>
          <p:cNvGrpSpPr/>
          <p:nvPr userDrawn="1"/>
        </p:nvGrpSpPr>
        <p:grpSpPr>
          <a:xfrm>
            <a:off x="968592" y="6170991"/>
            <a:ext cx="914400" cy="533479"/>
            <a:chOff x="518032" y="978681"/>
            <a:chExt cx="4572000" cy="2667393"/>
          </a:xfrm>
        </p:grpSpPr>
        <p:sp>
          <p:nvSpPr>
            <p:cNvPr id="19"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1"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Cover Slide: Colour">
    <p:spTree>
      <p:nvGrpSpPr>
        <p:cNvPr id="1" name=""/>
        <p:cNvGrpSpPr/>
        <p:nvPr/>
      </p:nvGrpSpPr>
      <p:grpSpPr>
        <a:xfrm>
          <a:off x="0" y="0"/>
          <a:ext cx="0" cy="0"/>
          <a:chOff x="0" y="0"/>
          <a:chExt cx="0" cy="0"/>
        </a:xfrm>
      </p:grpSpPr>
      <p:sp>
        <p:nvSpPr>
          <p:cNvPr id="82" name="Rectangle 649"/>
          <p:cNvSpPr>
            <a:spLocks noChangeArrowheads="1"/>
          </p:cNvSpPr>
          <p:nvPr/>
        </p:nvSpPr>
        <p:spPr bwMode="gray">
          <a:xfrm>
            <a:off x="7391400" y="685801"/>
            <a:ext cx="1752600" cy="5486399"/>
          </a:xfrm>
          <a:prstGeom prst="rect">
            <a:avLst/>
          </a:prstGeom>
          <a:solidFill>
            <a:schemeClr val="tx2">
              <a:lumMod val="40000"/>
              <a:lumOff val="6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CA" noProof="0" dirty="0"/>
          </a:p>
        </p:txBody>
      </p:sp>
      <p:sp>
        <p:nvSpPr>
          <p:cNvPr id="81" name="Rectangle 648"/>
          <p:cNvSpPr>
            <a:spLocks noChangeArrowheads="1"/>
          </p:cNvSpPr>
          <p:nvPr/>
        </p:nvSpPr>
        <p:spPr bwMode="gray">
          <a:xfrm>
            <a:off x="1752600" y="0"/>
            <a:ext cx="5638800" cy="685800"/>
          </a:xfrm>
          <a:prstGeom prst="rect">
            <a:avLst/>
          </a:prstGeom>
          <a:solidFill>
            <a:schemeClr val="tx2">
              <a:lumMod val="60000"/>
              <a:lumOff val="4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CA" noProof="0" dirty="0"/>
          </a:p>
        </p:txBody>
      </p:sp>
      <p:sp>
        <p:nvSpPr>
          <p:cNvPr id="83" name="Rectangle 650"/>
          <p:cNvSpPr>
            <a:spLocks noChangeArrowheads="1"/>
          </p:cNvSpPr>
          <p:nvPr/>
        </p:nvSpPr>
        <p:spPr bwMode="gray">
          <a:xfrm>
            <a:off x="1752600" y="685800"/>
            <a:ext cx="5638800" cy="5486400"/>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CA" noProof="0" dirty="0"/>
          </a:p>
        </p:txBody>
      </p:sp>
      <p:sp>
        <p:nvSpPr>
          <p:cNvPr id="50"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CA" noProof="0"/>
              <a:t>Click to add the presentation’s main title</a:t>
            </a:r>
            <a:endParaRPr lang="en-CA" noProof="0" dirty="0"/>
          </a:p>
        </p:txBody>
      </p:sp>
      <p:sp>
        <p:nvSpPr>
          <p:cNvPr id="51"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Subtitle and date (move higher if title is only one line)</a:t>
            </a:r>
            <a:endParaRPr lang="en-CA" noProof="0" dirty="0"/>
          </a:p>
        </p:txBody>
      </p:sp>
      <p:sp>
        <p:nvSpPr>
          <p:cNvPr id="52"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CA" noProof="0"/>
              <a:t>www.pwc.com</a:t>
            </a:r>
          </a:p>
        </p:txBody>
      </p:sp>
      <p:grpSp>
        <p:nvGrpSpPr>
          <p:cNvPr id="2" name="Group 32"/>
          <p:cNvGrpSpPr/>
          <p:nvPr userDrawn="1"/>
        </p:nvGrpSpPr>
        <p:grpSpPr>
          <a:xfrm>
            <a:off x="968592" y="6170991"/>
            <a:ext cx="914400" cy="533479"/>
            <a:chOff x="518032" y="978681"/>
            <a:chExt cx="4572000" cy="2667393"/>
          </a:xfrm>
        </p:grpSpPr>
        <p:sp>
          <p:nvSpPr>
            <p:cNvPr id="12" name="Rectangle 37"/>
            <p:cNvSpPr>
              <a:spLocks noChangeArrowheads="1"/>
            </p:cNvSpPr>
            <p:nvPr userDrawn="1"/>
          </p:nvSpPr>
          <p:spPr bwMode="black">
            <a:xfrm>
              <a:off x="3295650" y="978681"/>
              <a:ext cx="1143000" cy="263229"/>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3"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Closing Statemen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sz="3200">
                <a:solidFill>
                  <a:schemeClr val="tx1"/>
                </a:solidFill>
              </a:defRPr>
            </a:lvl1pPr>
          </a:lstStyle>
          <a:p>
            <a:r>
              <a:rPr lang="en-CA" noProof="0"/>
              <a:t>Click to edit Master title style</a:t>
            </a:r>
          </a:p>
        </p:txBody>
      </p:sp>
      <p:sp>
        <p:nvSpPr>
          <p:cNvPr id="11" name="Text Placeholder 10"/>
          <p:cNvSpPr>
            <a:spLocks noGrp="1"/>
          </p:cNvSpPr>
          <p:nvPr>
            <p:ph type="body" sz="quarter" idx="10" hasCustomPrompt="1"/>
          </p:nvPr>
        </p:nvSpPr>
        <p:spPr>
          <a:xfrm>
            <a:off x="533400" y="5867400"/>
            <a:ext cx="4800600" cy="762000"/>
          </a:xfrm>
        </p:spPr>
        <p:txBody>
          <a:bodyPr anchor="b"/>
          <a:lstStyle>
            <a:lvl1pPr>
              <a:defRPr sz="900">
                <a:latin typeface="Arial" pitchFamily="34" charset="0"/>
                <a:cs typeface="Arial" pitchFamily="34" charset="0"/>
              </a:defRPr>
            </a:lvl1pPr>
          </a:lstStyle>
          <a:p>
            <a:pPr lvl="0"/>
            <a:r>
              <a:rPr lang="en-CA" noProof="0"/>
              <a:t>Add legal and copyright disclaimers here.</a:t>
            </a:r>
          </a:p>
        </p:txBody>
      </p:sp>
      <p:cxnSp>
        <p:nvCxnSpPr>
          <p:cNvPr id="7" name="Shape 6"/>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p:cSld name="Cover Slide">
    <p:spTree>
      <p:nvGrpSpPr>
        <p:cNvPr id="1" name=""/>
        <p:cNvGrpSpPr/>
        <p:nvPr/>
      </p:nvGrpSpPr>
      <p:grpSpPr>
        <a:xfrm>
          <a:off x="0" y="0"/>
          <a:ext cx="0" cy="0"/>
          <a:chOff x="0" y="0"/>
          <a:chExt cx="0" cy="0"/>
        </a:xfrm>
      </p:grpSpPr>
      <p:grpSp>
        <p:nvGrpSpPr>
          <p:cNvPr id="2" name="Group 18"/>
          <p:cNvGrpSpPr/>
          <p:nvPr userDrawn="1"/>
        </p:nvGrpSpPr>
        <p:grpSpPr bwMode="gray">
          <a:xfrm>
            <a:off x="1752601" y="1"/>
            <a:ext cx="7391400" cy="6176009"/>
            <a:chOff x="19140488" y="13674"/>
            <a:chExt cx="7443798" cy="6145827"/>
          </a:xfrm>
        </p:grpSpPr>
        <p:sp>
          <p:nvSpPr>
            <p:cNvPr id="23"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4"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8"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3"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4"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5"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6"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7"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8"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9"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40"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1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CA" noProof="0"/>
              <a:t>Click to add the presentation’s main title</a:t>
            </a:r>
            <a:endParaRPr lang="en-CA" noProof="0" dirty="0"/>
          </a:p>
        </p:txBody>
      </p:sp>
      <p:sp>
        <p:nvSpPr>
          <p:cNvPr id="18"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Subtitle and date (move higher if title is only one line)</a:t>
            </a:r>
            <a:endParaRPr lang="en-CA" noProof="0" dirty="0"/>
          </a:p>
        </p:txBody>
      </p:sp>
      <p:sp>
        <p:nvSpPr>
          <p:cNvPr id="21"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CA" noProof="0"/>
              <a:t>www.pwc.com</a:t>
            </a:r>
            <a:endParaRPr lang="en-CA" noProof="0" dirty="0"/>
          </a:p>
        </p:txBody>
      </p:sp>
      <p:grpSp>
        <p:nvGrpSpPr>
          <p:cNvPr id="3" name="Group 32"/>
          <p:cNvGrpSpPr/>
          <p:nvPr userDrawn="1"/>
        </p:nvGrpSpPr>
        <p:grpSpPr>
          <a:xfrm>
            <a:off x="968592" y="6170991"/>
            <a:ext cx="914400" cy="533479"/>
            <a:chOff x="518032" y="978681"/>
            <a:chExt cx="4572000" cy="2667393"/>
          </a:xfrm>
        </p:grpSpPr>
        <p:sp>
          <p:nvSpPr>
            <p:cNvPr id="1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0"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Content: On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a:lvl1pPr>
          </a:lstStyle>
          <a:p>
            <a:r>
              <a:rPr lang="en-CA" noProof="0"/>
              <a:t>Click to edit Master title style</a:t>
            </a:r>
          </a:p>
        </p:txBody>
      </p:sp>
      <p:sp>
        <p:nvSpPr>
          <p:cNvPr id="31" name="Content Placeholder 26"/>
          <p:cNvSpPr>
            <a:spLocks noGrp="1"/>
          </p:cNvSpPr>
          <p:nvPr>
            <p:ph sz="quarter" idx="15"/>
          </p:nvPr>
        </p:nvSpPr>
        <p:spPr>
          <a:xfrm>
            <a:off x="533400" y="1752600"/>
            <a:ext cx="8077200" cy="4419600"/>
          </a:xfrm>
        </p:spPr>
        <p:txBody>
          <a:bodyPr/>
          <a:lstStyle>
            <a:lvl1pPr>
              <a:defRPr baseline="0"/>
            </a:lvl1p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27"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sp>
        <p:nvSpPr>
          <p:cNvPr id="32" name="PwCFirm"/>
          <p:cNvSpPr txBox="1"/>
          <p:nvPr/>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cxnSp>
        <p:nvCxnSpPr>
          <p:cNvPr id="15" name="Shape 14"/>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Content: Two">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CA" noProof="0"/>
              <a:t>Click to edit Master title style</a:t>
            </a:r>
          </a:p>
        </p:txBody>
      </p:sp>
      <p:sp>
        <p:nvSpPr>
          <p:cNvPr id="28" name="Content Placeholder 26"/>
          <p:cNvSpPr>
            <a:spLocks noGrp="1"/>
          </p:cNvSpPr>
          <p:nvPr>
            <p:ph sz="quarter" idx="14"/>
          </p:nvPr>
        </p:nvSpPr>
        <p:spPr>
          <a:xfrm>
            <a:off x="533400" y="1752601"/>
            <a:ext cx="3962400" cy="4419599"/>
          </a:xfrm>
        </p:spPr>
        <p:txBody>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1" name="Content Placeholder 26"/>
          <p:cNvSpPr>
            <a:spLocks noGrp="1"/>
          </p:cNvSpPr>
          <p:nvPr>
            <p:ph sz="quarter" idx="15"/>
          </p:nvPr>
        </p:nvSpPr>
        <p:spPr>
          <a:xfrm>
            <a:off x="4648201" y="1752600"/>
            <a:ext cx="3962399" cy="4419600"/>
          </a:xfrm>
        </p:spPr>
        <p:txBody>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62" name="Shape 6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2"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Content: Thre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1"/>
            <a:ext cx="8077200" cy="914400"/>
          </a:xfrm>
        </p:spPr>
        <p:txBody>
          <a:bodyPr/>
          <a:lstStyle/>
          <a:p>
            <a:r>
              <a:rPr lang="en-CA" noProof="0"/>
              <a:t>Click to edit Master title style</a:t>
            </a:r>
          </a:p>
        </p:txBody>
      </p:sp>
      <p:sp>
        <p:nvSpPr>
          <p:cNvPr id="27" name="Content Placeholder 26"/>
          <p:cNvSpPr>
            <a:spLocks noGrp="1"/>
          </p:cNvSpPr>
          <p:nvPr>
            <p:ph sz="quarter" idx="13"/>
          </p:nvPr>
        </p:nvSpPr>
        <p:spPr>
          <a:xfrm>
            <a:off x="533400" y="1752601"/>
            <a:ext cx="2590800" cy="4419599"/>
          </a:xfrm>
        </p:spPr>
        <p:txBody>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28" name="Content Placeholder 26"/>
          <p:cNvSpPr>
            <a:spLocks noGrp="1"/>
          </p:cNvSpPr>
          <p:nvPr>
            <p:ph sz="quarter" idx="14"/>
          </p:nvPr>
        </p:nvSpPr>
        <p:spPr>
          <a:xfrm>
            <a:off x="3276601" y="1752601"/>
            <a:ext cx="2590799" cy="4419599"/>
          </a:xfrm>
        </p:spPr>
        <p:txBody>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1" name="Content Placeholder 26"/>
          <p:cNvSpPr>
            <a:spLocks noGrp="1"/>
          </p:cNvSpPr>
          <p:nvPr>
            <p:ph sz="quarter" idx="15"/>
          </p:nvPr>
        </p:nvSpPr>
        <p:spPr>
          <a:xfrm>
            <a:off x="6019800" y="1752601"/>
            <a:ext cx="2590800" cy="4419599"/>
          </a:xfrm>
        </p:spPr>
        <p:txBody>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6"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19" name="Shape 18"/>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3"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p:cSld name="Content: Two und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CA" noProof="0"/>
              <a:t>Click to edit Master title style</a:t>
            </a:r>
          </a:p>
        </p:txBody>
      </p:sp>
      <p:sp>
        <p:nvSpPr>
          <p:cNvPr id="28" name="Content Placeholder 26"/>
          <p:cNvSpPr>
            <a:spLocks noGrp="1"/>
          </p:cNvSpPr>
          <p:nvPr>
            <p:ph sz="quarter" idx="14"/>
          </p:nvPr>
        </p:nvSpPr>
        <p:spPr>
          <a:xfrm>
            <a:off x="533400" y="3352800"/>
            <a:ext cx="3962400" cy="2819400"/>
          </a:xfrm>
        </p:spPr>
        <p:txBody>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1" name="Content Placeholder 26"/>
          <p:cNvSpPr>
            <a:spLocks noGrp="1"/>
          </p:cNvSpPr>
          <p:nvPr>
            <p:ph sz="quarter" idx="15"/>
          </p:nvPr>
        </p:nvSpPr>
        <p:spPr>
          <a:xfrm>
            <a:off x="4648199" y="3352800"/>
            <a:ext cx="3962401" cy="2819400"/>
          </a:xfrm>
        </p:spPr>
        <p:txBody>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sp>
        <p:nvSpPr>
          <p:cNvPr id="13" name="Text Placeholder 12"/>
          <p:cNvSpPr>
            <a:spLocks noGrp="1"/>
          </p:cNvSpPr>
          <p:nvPr>
            <p:ph type="body" sz="quarter" idx="16"/>
          </p:nvPr>
        </p:nvSpPr>
        <p:spPr>
          <a:xfrm>
            <a:off x="533400" y="1752600"/>
            <a:ext cx="8077200" cy="1447800"/>
          </a:xfrm>
        </p:spPr>
        <p:txBody>
          <a:bodyPr/>
          <a:lstStyle/>
          <a:p>
            <a:pPr lvl="0"/>
            <a:r>
              <a:rPr lang="en-CA" noProof="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5"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p:cSld name="Content: Two and Left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CA" noProof="0"/>
              <a:t>Click to edit Master title style</a:t>
            </a:r>
          </a:p>
        </p:txBody>
      </p:sp>
      <p:sp>
        <p:nvSpPr>
          <p:cNvPr id="28" name="Content Placeholder 26"/>
          <p:cNvSpPr>
            <a:spLocks noGrp="1"/>
          </p:cNvSpPr>
          <p:nvPr>
            <p:ph sz="quarter" idx="14"/>
          </p:nvPr>
        </p:nvSpPr>
        <p:spPr>
          <a:xfrm>
            <a:off x="6019800" y="1752600"/>
            <a:ext cx="2590800" cy="2133600"/>
          </a:xfrm>
        </p:spPr>
        <p:txBody>
          <a:bodyPr/>
          <a:lstStyle/>
          <a:p>
            <a:pPr lvl="0"/>
            <a:r>
              <a:rPr lang="en-CA" noProof="0"/>
              <a:t>Click to edit Master text styles</a:t>
            </a:r>
          </a:p>
        </p:txBody>
      </p:sp>
      <p:sp>
        <p:nvSpPr>
          <p:cNvPr id="31" name="Content Placeholder 26"/>
          <p:cNvSpPr>
            <a:spLocks noGrp="1"/>
          </p:cNvSpPr>
          <p:nvPr>
            <p:ph sz="quarter" idx="15"/>
          </p:nvPr>
        </p:nvSpPr>
        <p:spPr>
          <a:xfrm>
            <a:off x="6019800" y="4038600"/>
            <a:ext cx="2590800" cy="2133600"/>
          </a:xfrm>
        </p:spPr>
        <p:txBody>
          <a:bodyPr/>
          <a:lstStyle/>
          <a:p>
            <a:pPr lvl="0"/>
            <a:r>
              <a:rPr lang="en-CA" noProof="0"/>
              <a:t>Click to edit Master text styles</a:t>
            </a:r>
          </a:p>
        </p:txBody>
      </p:sp>
      <p:sp>
        <p:nvSpPr>
          <p:cNvPr id="13" name="Text Placeholder 12"/>
          <p:cNvSpPr>
            <a:spLocks noGrp="1"/>
          </p:cNvSpPr>
          <p:nvPr>
            <p:ph type="body" sz="quarter" idx="16"/>
          </p:nvPr>
        </p:nvSpPr>
        <p:spPr>
          <a:xfrm>
            <a:off x="533400" y="1752600"/>
            <a:ext cx="5334000" cy="4419600"/>
          </a:xfrm>
        </p:spPr>
        <p:txBody>
          <a:bodyPr/>
          <a:lstStyle/>
          <a:p>
            <a:pPr lvl="0"/>
            <a:r>
              <a:rPr lang="en-CA" noProof="0"/>
              <a:t>Click to edit Master text styles</a:t>
            </a:r>
          </a:p>
        </p:txBody>
      </p:sp>
      <p:sp>
        <p:nvSpPr>
          <p:cNvPr id="19"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5"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Two and Right Text">
    <p:spTree>
      <p:nvGrpSpPr>
        <p:cNvPr id="1" name=""/>
        <p:cNvGrpSpPr/>
        <p:nvPr/>
      </p:nvGrpSpPr>
      <p:grpSpPr>
        <a:xfrm>
          <a:off x="0" y="0"/>
          <a:ext cx="0" cy="0"/>
          <a:chOff x="0" y="0"/>
          <a:chExt cx="0" cy="0"/>
        </a:xfrm>
      </p:grpSpPr>
      <p:sp>
        <p:nvSpPr>
          <p:cNvPr id="28" name="Content Placeholder 26"/>
          <p:cNvSpPr>
            <a:spLocks noGrp="1"/>
          </p:cNvSpPr>
          <p:nvPr>
            <p:ph sz="quarter" idx="14"/>
          </p:nvPr>
        </p:nvSpPr>
        <p:spPr>
          <a:xfrm>
            <a:off x="533400" y="1752600"/>
            <a:ext cx="2590800" cy="2133600"/>
          </a:xfrm>
        </p:spPr>
        <p:txBody>
          <a:bodyPr/>
          <a:lstStyle/>
          <a:p>
            <a:pPr lvl="0"/>
            <a:r>
              <a:rPr lang="en-US" noProof="0"/>
              <a:t>Click to edit Master text styles</a:t>
            </a:r>
          </a:p>
        </p:txBody>
      </p:sp>
      <p:sp>
        <p:nvSpPr>
          <p:cNvPr id="2" name="Title 1"/>
          <p:cNvSpPr>
            <a:spLocks noGrp="1"/>
          </p:cNvSpPr>
          <p:nvPr>
            <p:ph type="title"/>
          </p:nvPr>
        </p:nvSpPr>
        <p:spPr>
          <a:xfrm>
            <a:off x="533400" y="685800"/>
            <a:ext cx="8077200" cy="914400"/>
          </a:xfrm>
        </p:spPr>
        <p:txBody>
          <a:bodyPr/>
          <a:lstStyle/>
          <a:p>
            <a:r>
              <a:rPr lang="en-US" noProof="0"/>
              <a:t>Click to edit Master title style</a:t>
            </a:r>
            <a:endParaRPr lang="en-CA" noProof="0"/>
          </a:p>
        </p:txBody>
      </p:sp>
      <p:sp>
        <p:nvSpPr>
          <p:cNvPr id="31" name="Content Placeholder 26"/>
          <p:cNvSpPr>
            <a:spLocks noGrp="1"/>
          </p:cNvSpPr>
          <p:nvPr>
            <p:ph sz="quarter" idx="15"/>
          </p:nvPr>
        </p:nvSpPr>
        <p:spPr>
          <a:xfrm>
            <a:off x="533400" y="4038600"/>
            <a:ext cx="2590800" cy="2133600"/>
          </a:xfrm>
        </p:spPr>
        <p:txBody>
          <a:bodyPr/>
          <a:lstStyle/>
          <a:p>
            <a:pPr lvl="0"/>
            <a:r>
              <a:rPr lang="en-US" noProof="0"/>
              <a:t>Click to edit Master text styles</a:t>
            </a:r>
          </a:p>
        </p:txBody>
      </p:sp>
      <p:sp>
        <p:nvSpPr>
          <p:cNvPr id="13" name="Text Placeholder 12"/>
          <p:cNvSpPr>
            <a:spLocks noGrp="1"/>
          </p:cNvSpPr>
          <p:nvPr>
            <p:ph type="body" sz="quarter" idx="16"/>
          </p:nvPr>
        </p:nvSpPr>
        <p:spPr>
          <a:xfrm>
            <a:off x="3276600" y="1752600"/>
            <a:ext cx="5334000" cy="4419600"/>
          </a:xfrm>
        </p:spPr>
        <p:txBody>
          <a:bodyPr/>
          <a:lstStyle/>
          <a:p>
            <a:pPr lvl="0"/>
            <a:r>
              <a:rPr lang="en-US" noProof="0"/>
              <a:t>Click to edit Master text styles</a:t>
            </a:r>
          </a:p>
        </p:txBody>
      </p:sp>
      <p:sp>
        <p:nvSpPr>
          <p:cNvPr id="19"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5"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p:cSld name="Content: Two and Right Text">
    <p:spTree>
      <p:nvGrpSpPr>
        <p:cNvPr id="1" name=""/>
        <p:cNvGrpSpPr/>
        <p:nvPr/>
      </p:nvGrpSpPr>
      <p:grpSpPr>
        <a:xfrm>
          <a:off x="0" y="0"/>
          <a:ext cx="0" cy="0"/>
          <a:chOff x="0" y="0"/>
          <a:chExt cx="0" cy="0"/>
        </a:xfrm>
      </p:grpSpPr>
      <p:sp>
        <p:nvSpPr>
          <p:cNvPr id="28" name="Content Placeholder 26"/>
          <p:cNvSpPr>
            <a:spLocks noGrp="1"/>
          </p:cNvSpPr>
          <p:nvPr>
            <p:ph sz="quarter" idx="14"/>
          </p:nvPr>
        </p:nvSpPr>
        <p:spPr>
          <a:xfrm>
            <a:off x="533400" y="1752600"/>
            <a:ext cx="2590800" cy="2133600"/>
          </a:xfrm>
        </p:spPr>
        <p:txBody>
          <a:bodyPr/>
          <a:lstStyle/>
          <a:p>
            <a:pPr lvl="0"/>
            <a:r>
              <a:rPr lang="en-CA" noProof="0"/>
              <a:t>Click to edit Master text styles</a:t>
            </a:r>
          </a:p>
        </p:txBody>
      </p:sp>
      <p:sp>
        <p:nvSpPr>
          <p:cNvPr id="2" name="Title 1"/>
          <p:cNvSpPr>
            <a:spLocks noGrp="1"/>
          </p:cNvSpPr>
          <p:nvPr>
            <p:ph type="title"/>
          </p:nvPr>
        </p:nvSpPr>
        <p:spPr>
          <a:xfrm>
            <a:off x="533400" y="685800"/>
            <a:ext cx="8077200" cy="914400"/>
          </a:xfrm>
        </p:spPr>
        <p:txBody>
          <a:bodyPr/>
          <a:lstStyle/>
          <a:p>
            <a:r>
              <a:rPr lang="en-CA" noProof="0"/>
              <a:t>Click to edit Master title style</a:t>
            </a:r>
          </a:p>
        </p:txBody>
      </p:sp>
      <p:sp>
        <p:nvSpPr>
          <p:cNvPr id="31" name="Content Placeholder 26"/>
          <p:cNvSpPr>
            <a:spLocks noGrp="1"/>
          </p:cNvSpPr>
          <p:nvPr>
            <p:ph sz="quarter" idx="15"/>
          </p:nvPr>
        </p:nvSpPr>
        <p:spPr>
          <a:xfrm>
            <a:off x="533400" y="4038600"/>
            <a:ext cx="2590800" cy="2133600"/>
          </a:xfrm>
        </p:spPr>
        <p:txBody>
          <a:bodyPr/>
          <a:lstStyle/>
          <a:p>
            <a:pPr lvl="0"/>
            <a:r>
              <a:rPr lang="en-CA" noProof="0"/>
              <a:t>Click to edit Master text styles</a:t>
            </a:r>
          </a:p>
        </p:txBody>
      </p:sp>
      <p:sp>
        <p:nvSpPr>
          <p:cNvPr id="13" name="Text Placeholder 12"/>
          <p:cNvSpPr>
            <a:spLocks noGrp="1"/>
          </p:cNvSpPr>
          <p:nvPr>
            <p:ph type="body" sz="quarter" idx="16"/>
          </p:nvPr>
        </p:nvSpPr>
        <p:spPr>
          <a:xfrm>
            <a:off x="3276600" y="1752600"/>
            <a:ext cx="5334000" cy="4419600"/>
          </a:xfrm>
        </p:spPr>
        <p:txBody>
          <a:bodyPr/>
          <a:lstStyle/>
          <a:p>
            <a:pPr lvl="0"/>
            <a:r>
              <a:rPr lang="en-CA" noProof="0"/>
              <a:t>Click to edit Master text styles</a:t>
            </a:r>
          </a:p>
        </p:txBody>
      </p:sp>
      <p:sp>
        <p:nvSpPr>
          <p:cNvPr id="19"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5"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p:cSld name="Content: One with Impact">
    <p:spTree>
      <p:nvGrpSpPr>
        <p:cNvPr id="1" name=""/>
        <p:cNvGrpSpPr/>
        <p:nvPr/>
      </p:nvGrpSpPr>
      <p:grpSpPr>
        <a:xfrm>
          <a:off x="0" y="0"/>
          <a:ext cx="0" cy="0"/>
          <a:chOff x="0" y="0"/>
          <a:chExt cx="0" cy="0"/>
        </a:xfrm>
      </p:grpSpPr>
      <p:sp>
        <p:nvSpPr>
          <p:cNvPr id="2" name="Title 1"/>
          <p:cNvSpPr>
            <a:spLocks noGrp="1"/>
          </p:cNvSpPr>
          <p:nvPr>
            <p:ph type="title"/>
          </p:nvPr>
        </p:nvSpPr>
        <p:spPr>
          <a:xfrm>
            <a:off x="3276600" y="685800"/>
            <a:ext cx="5334000" cy="914400"/>
          </a:xfrm>
        </p:spPr>
        <p:txBody>
          <a:bodyPr/>
          <a:lstStyle>
            <a:lvl1pPr>
              <a:defRPr/>
            </a:lvl1pPr>
          </a:lstStyle>
          <a:p>
            <a:r>
              <a:rPr lang="en-CA" noProof="1"/>
              <a:t>Click to edit Master title style</a:t>
            </a:r>
          </a:p>
        </p:txBody>
      </p:sp>
      <p:sp>
        <p:nvSpPr>
          <p:cNvPr id="31" name="Content Placeholder 26"/>
          <p:cNvSpPr>
            <a:spLocks noGrp="1"/>
          </p:cNvSpPr>
          <p:nvPr>
            <p:ph sz="quarter" idx="15"/>
          </p:nvPr>
        </p:nvSpPr>
        <p:spPr>
          <a:xfrm>
            <a:off x="3276600" y="1752600"/>
            <a:ext cx="5334000" cy="4419600"/>
          </a:xfrm>
        </p:spPr>
        <p:txBody>
          <a:bodyPr/>
          <a:lstStyle>
            <a:lvl1pPr>
              <a:defRPr baseline="0"/>
            </a:lvl1pPr>
          </a:lstStyle>
          <a:p>
            <a:pPr lvl="0"/>
            <a:r>
              <a:rPr lang="en-CA" noProof="1"/>
              <a:t>Click to edit Master text styles</a:t>
            </a:r>
          </a:p>
          <a:p>
            <a:pPr lvl="1"/>
            <a:r>
              <a:rPr lang="en-CA" noProof="1"/>
              <a:t>Second level</a:t>
            </a:r>
          </a:p>
          <a:p>
            <a:pPr lvl="2"/>
            <a:r>
              <a:rPr lang="en-CA" noProof="1"/>
              <a:t>Third level</a:t>
            </a:r>
          </a:p>
          <a:p>
            <a:pPr lvl="3"/>
            <a:r>
              <a:rPr lang="en-CA" noProof="1"/>
              <a:t>Fourth level</a:t>
            </a:r>
          </a:p>
          <a:p>
            <a:pPr lvl="4"/>
            <a:r>
              <a:rPr lang="en-CA" noProof="1"/>
              <a:t>Fifth level</a:t>
            </a:r>
          </a:p>
        </p:txBody>
      </p:sp>
      <p:sp>
        <p:nvSpPr>
          <p:cNvPr id="12" name="Text Placeholder 11"/>
          <p:cNvSpPr>
            <a:spLocks noGrp="1"/>
          </p:cNvSpPr>
          <p:nvPr>
            <p:ph type="body" sz="quarter" idx="16"/>
          </p:nvPr>
        </p:nvSpPr>
        <p:spPr>
          <a:xfrm>
            <a:off x="533400" y="1752600"/>
            <a:ext cx="2590800" cy="2130552"/>
          </a:xfrm>
        </p:spPr>
        <p:txBody>
          <a:bodyPr/>
          <a:lstStyle>
            <a:lvl1pPr>
              <a:defRPr sz="2400" b="1" i="1" baseline="0">
                <a:solidFill>
                  <a:schemeClr val="tx2"/>
                </a:solidFill>
              </a:defRPr>
            </a:lvl1pPr>
          </a:lstStyle>
          <a:p>
            <a:pPr lvl="0"/>
            <a:r>
              <a:rPr lang="en-CA" noProof="1"/>
              <a:t>Click to edit Master text styles</a:t>
            </a:r>
          </a:p>
        </p:txBody>
      </p:sp>
      <p:sp>
        <p:nvSpPr>
          <p:cNvPr id="18"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30" name="Shape 29"/>
          <p:cNvCxnSpPr/>
          <p:nvPr/>
        </p:nvCxnSpPr>
        <p:spPr>
          <a:xfrm rot="5400000" flipH="1" flipV="1">
            <a:off x="5791201" y="-2057400"/>
            <a:ext cx="152399" cy="5486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3"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CA" noProof="0"/>
              <a:t>Click to edit Master title style</a:t>
            </a:r>
          </a:p>
        </p:txBody>
      </p:sp>
      <p:sp>
        <p:nvSpPr>
          <p:cNvPr id="1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10" name="Shape 9"/>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9"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1"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p:cSld name="Empty no Footer">
    <p:spTree>
      <p:nvGrpSpPr>
        <p:cNvPr id="1" name=""/>
        <p:cNvGrpSpPr/>
        <p:nvPr/>
      </p:nvGrpSpPr>
      <p:grpSpPr>
        <a:xfrm>
          <a:off x="0" y="0"/>
          <a:ext cx="0" cy="0"/>
          <a:chOff x="0" y="0"/>
          <a:chExt cx="0" cy="0"/>
        </a:xfrm>
      </p:grpSpPr>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11"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sp>
        <p:nvSpPr>
          <p:cNvPr id="6"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8"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7"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p:cSld name="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tx1"/>
                </a:solidFill>
              </a:defRPr>
            </a:lvl1pPr>
          </a:lstStyle>
          <a:p>
            <a:r>
              <a:rPr lang="en-CA" noProof="0"/>
              <a:t>Click to edit Master title style</a:t>
            </a:r>
          </a:p>
        </p:txBody>
      </p:sp>
      <p:cxnSp>
        <p:nvCxnSpPr>
          <p:cNvPr id="11" name="Shape 10"/>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sp>
        <p:nvSpPr>
          <p:cNvPr id="15" name="Content Placeholder 26"/>
          <p:cNvSpPr>
            <a:spLocks noGrp="1"/>
          </p:cNvSpPr>
          <p:nvPr>
            <p:ph sz="quarter" idx="15"/>
          </p:nvPr>
        </p:nvSpPr>
        <p:spPr>
          <a:xfrm>
            <a:off x="533400" y="1752600"/>
            <a:ext cx="8077200" cy="4419600"/>
          </a:xfrm>
        </p:spPr>
        <p:txBody>
          <a:bodyPr/>
          <a:lstStyle>
            <a:lvl1pPr>
              <a:defRPr sz="3200" baseline="0">
                <a:solidFill>
                  <a:schemeClr val="tx2"/>
                </a:solidFill>
              </a:defRPr>
            </a:lvl1pPr>
            <a:lvl2pPr>
              <a:buClr>
                <a:schemeClr val="tx2"/>
              </a:buClr>
              <a:defRPr sz="3200">
                <a:solidFill>
                  <a:schemeClr val="tx2"/>
                </a:solidFill>
              </a:defRPr>
            </a:lvl2pPr>
            <a:lvl3pPr>
              <a:buClr>
                <a:schemeClr val="tx2"/>
              </a:buClr>
              <a:defRPr sz="3200">
                <a:solidFill>
                  <a:schemeClr val="tx2"/>
                </a:solidFill>
              </a:defRPr>
            </a:lvl3pPr>
            <a:lvl4pPr>
              <a:buClr>
                <a:schemeClr val="tx2"/>
              </a:buClr>
              <a:defRPr sz="3200">
                <a:solidFill>
                  <a:schemeClr val="tx2"/>
                </a:solidFill>
              </a:defRPr>
            </a:lvl4pPr>
            <a:lvl5pPr>
              <a:buClr>
                <a:schemeClr val="tx2"/>
              </a:buClr>
              <a:defRPr sz="3200">
                <a:solidFill>
                  <a:schemeClr val="tx2"/>
                </a:solidFill>
              </a:defRPr>
            </a:lvl5pPr>
            <a:lvl6pPr>
              <a:buClr>
                <a:schemeClr val="tx2"/>
              </a:buClr>
              <a:defRPr sz="3200" baseline="0">
                <a:solidFill>
                  <a:schemeClr val="tx2"/>
                </a:solidFill>
              </a:defRPr>
            </a:lvl6pPr>
            <a:lvl7pPr>
              <a:buClr>
                <a:schemeClr val="tx2"/>
              </a:buClr>
              <a:buAutoNum type="alphaLcPeriod"/>
              <a:defRPr sz="3200" baseline="0">
                <a:solidFill>
                  <a:schemeClr val="tx2"/>
                </a:solidFill>
              </a:defRPr>
            </a:lvl7pPr>
            <a:lvl8pPr>
              <a:buClr>
                <a:schemeClr val="tx2"/>
              </a:buClr>
              <a:buNone/>
              <a:defRPr sz="3200">
                <a:solidFill>
                  <a:schemeClr val="tx2"/>
                </a:solidFill>
              </a:defRPr>
            </a:lvl8pPr>
            <a:lvl9pPr>
              <a:defRPr sz="3200"/>
            </a:lvl9p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14"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6"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9"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 preserve="1">
  <p:cSld name="Key point: Colou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bg1"/>
                </a:solidFill>
              </a:defRPr>
            </a:lvl1pPr>
          </a:lstStyle>
          <a:p>
            <a:r>
              <a:rPr lang="en-CA" noProof="0"/>
              <a:t>Click to edit Master title style</a:t>
            </a:r>
          </a:p>
        </p:txBody>
      </p:sp>
      <p:sp>
        <p:nvSpPr>
          <p:cNvPr id="3" name="Content Placeholder 2"/>
          <p:cNvSpPr>
            <a:spLocks noGrp="1"/>
          </p:cNvSpPr>
          <p:nvPr>
            <p:ph idx="1"/>
          </p:nvPr>
        </p:nvSpPr>
        <p:spPr>
          <a:xfrm>
            <a:off x="533400" y="1752600"/>
            <a:ext cx="80772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28"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r>
              <a:rPr lang="en-CA" dirty="0"/>
              <a:t>PwC - PMP 2015</a:t>
            </a:r>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CA" dirty="0"/>
          </a:p>
        </p:txBody>
      </p:sp>
      <p:sp>
        <p:nvSpPr>
          <p:cNvPr id="12"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solidFill>
                  <a:schemeClr val="bg1"/>
                </a:solidFill>
                <a:latin typeface="Arial" pitchFamily="34" charset="0"/>
                <a:cs typeface="Arial" pitchFamily="34" charset="0"/>
              </a:rPr>
              <a:t>PwC</a:t>
            </a: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1"/>
            <a:ext cx="8077200" cy="1066799"/>
          </a:xfrm>
        </p:spPr>
        <p:txBody>
          <a:bodyPr anchor="t" anchorCtr="0">
            <a:noAutofit/>
          </a:bodyPr>
          <a:lstStyle>
            <a:lvl1pPr>
              <a:lnSpc>
                <a:spcPct val="90000"/>
              </a:lnSpc>
              <a:defRPr sz="3200">
                <a:solidFill>
                  <a:schemeClr val="tx1"/>
                </a:solidFill>
              </a:defRPr>
            </a:lvl1pPr>
          </a:lstStyle>
          <a:p>
            <a:r>
              <a:rPr lang="en-CA" noProof="0"/>
              <a:t>Click to edit Master title style</a:t>
            </a:r>
          </a:p>
        </p:txBody>
      </p:sp>
      <p:sp>
        <p:nvSpPr>
          <p:cNvPr id="58" name="Subtitle 2"/>
          <p:cNvSpPr>
            <a:spLocks noGrp="1"/>
          </p:cNvSpPr>
          <p:nvPr>
            <p:ph type="subTitle" idx="1"/>
          </p:nvPr>
        </p:nvSpPr>
        <p:spPr bwMode="black">
          <a:xfrm>
            <a:off x="533400" y="1905001"/>
            <a:ext cx="8077200" cy="1371599"/>
          </a:xfrm>
        </p:spPr>
        <p:txBody>
          <a:bodyPr>
            <a:noAutofit/>
          </a:bodyPr>
          <a:lstStyle>
            <a:lvl1pPr marL="0" indent="0" algn="l">
              <a:lnSpc>
                <a:spcPct val="90000"/>
              </a:lnSpc>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noProof="0"/>
              <a:t>Click to edit Master subtitle style</a:t>
            </a:r>
          </a:p>
        </p:txBody>
      </p:sp>
      <p:sp>
        <p:nvSpPr>
          <p:cNvPr id="33"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12" name="Shape 1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1"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p:cSld name="Section Divider: Colour">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baseline="0">
                <a:solidFill>
                  <a:schemeClr val="bg1"/>
                </a:solidFill>
              </a:defRPr>
            </a:lvl1pPr>
          </a:lstStyle>
          <a:p>
            <a:r>
              <a:rPr lang="en-CA" noProof="0"/>
              <a:t>Click to edit Master title style</a:t>
            </a:r>
          </a:p>
        </p:txBody>
      </p:sp>
      <p:sp>
        <p:nvSpPr>
          <p:cNvPr id="22" name="Subtitle 2"/>
          <p:cNvSpPr>
            <a:spLocks noGrp="1"/>
          </p:cNvSpPr>
          <p:nvPr>
            <p:ph type="subTitle" idx="1"/>
          </p:nvPr>
        </p:nvSpPr>
        <p:spPr bwMode="black">
          <a:xfrm>
            <a:off x="533400" y="1905000"/>
            <a:ext cx="8077200" cy="1371600"/>
          </a:xfrm>
        </p:spPr>
        <p:txBody>
          <a:bodyPr>
            <a:noAutofit/>
          </a:bodyPr>
          <a:lstStyle>
            <a:lvl1pPr marL="0" indent="0" algn="l">
              <a:lnSpc>
                <a:spcPct val="90000"/>
              </a:lnSpc>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Click to edit Master subtitle style</a:t>
            </a:r>
          </a:p>
        </p:txBody>
      </p:sp>
      <p:sp>
        <p:nvSpPr>
          <p:cNvPr id="37"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r>
              <a:rPr lang="en-CA" dirty="0"/>
              <a:t>PwC - PMP 2015</a:t>
            </a:r>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CA" dirty="0"/>
          </a:p>
        </p:txBody>
      </p:sp>
      <p:sp>
        <p:nvSpPr>
          <p:cNvPr id="12"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solidFill>
                  <a:schemeClr val="bg1"/>
                </a:solidFill>
                <a:latin typeface="Arial" pitchFamily="34" charset="0"/>
                <a:cs typeface="Arial" pitchFamily="34" charset="0"/>
              </a:rPr>
              <a:t>PwC</a:t>
            </a: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p:cSld name="Section Divider: Content">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a:solidFill>
                  <a:schemeClr val="bg1"/>
                </a:solidFill>
              </a:defRPr>
            </a:lvl1pPr>
          </a:lstStyle>
          <a:p>
            <a:r>
              <a:rPr lang="en-CA" noProof="0"/>
              <a:t>Click to edit Master title style</a:t>
            </a:r>
          </a:p>
        </p:txBody>
      </p:sp>
      <p:sp>
        <p:nvSpPr>
          <p:cNvPr id="20" name="Content Placeholder 19"/>
          <p:cNvSpPr>
            <a:spLocks noGrp="1"/>
          </p:cNvSpPr>
          <p:nvPr>
            <p:ph sz="quarter" idx="13"/>
          </p:nvPr>
        </p:nvSpPr>
        <p:spPr>
          <a:xfrm>
            <a:off x="533401" y="2819400"/>
            <a:ext cx="3962399" cy="3352800"/>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3" name="Subtitle 2"/>
          <p:cNvSpPr>
            <a:spLocks noGrp="1"/>
          </p:cNvSpPr>
          <p:nvPr>
            <p:ph type="subTitle" idx="1"/>
          </p:nvPr>
        </p:nvSpPr>
        <p:spPr bwMode="black">
          <a:xfrm>
            <a:off x="533400" y="1905001"/>
            <a:ext cx="8077200" cy="762000"/>
          </a:xfrm>
        </p:spPr>
        <p:txBody>
          <a:bodyPr>
            <a:noAutofit/>
          </a:bodyPr>
          <a:lstStyle>
            <a:lvl1pPr marL="0" indent="0" algn="l">
              <a:lnSpc>
                <a:spcPct val="90000"/>
              </a:lnSpc>
              <a:buNone/>
              <a:defRPr sz="320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Click to edit Master subtitle style</a:t>
            </a:r>
          </a:p>
        </p:txBody>
      </p:sp>
      <p:sp>
        <p:nvSpPr>
          <p:cNvPr id="31"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r>
              <a:rPr lang="en-CA" dirty="0"/>
              <a:t>PwC - PMP 2015</a:t>
            </a:r>
          </a:p>
        </p:txBody>
      </p:sp>
      <p:cxnSp>
        <p:nvCxnSpPr>
          <p:cNvPr id="12" name="Shape 11"/>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CA" dirty="0"/>
          </a:p>
        </p:txBody>
      </p:sp>
      <p:sp>
        <p:nvSpPr>
          <p:cNvPr id="13"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solidFill>
                  <a:schemeClr val="bg1"/>
                </a:solidFill>
                <a:latin typeface="Arial" pitchFamily="34" charset="0"/>
                <a:cs typeface="Arial" pitchFamily="34" charset="0"/>
              </a:rPr>
              <a:t>PwC</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One with Impact">
    <p:spTree>
      <p:nvGrpSpPr>
        <p:cNvPr id="1" name=""/>
        <p:cNvGrpSpPr/>
        <p:nvPr/>
      </p:nvGrpSpPr>
      <p:grpSpPr>
        <a:xfrm>
          <a:off x="0" y="0"/>
          <a:ext cx="0" cy="0"/>
          <a:chOff x="0" y="0"/>
          <a:chExt cx="0" cy="0"/>
        </a:xfrm>
      </p:grpSpPr>
      <p:sp>
        <p:nvSpPr>
          <p:cNvPr id="2" name="Title 1"/>
          <p:cNvSpPr>
            <a:spLocks noGrp="1"/>
          </p:cNvSpPr>
          <p:nvPr>
            <p:ph type="title"/>
          </p:nvPr>
        </p:nvSpPr>
        <p:spPr>
          <a:xfrm>
            <a:off x="3276600" y="685800"/>
            <a:ext cx="5334000" cy="914400"/>
          </a:xfrm>
        </p:spPr>
        <p:txBody>
          <a:bodyPr/>
          <a:lstStyle>
            <a:lvl1pPr>
              <a:defRPr/>
            </a:lvl1pPr>
          </a:lstStyle>
          <a:p>
            <a:r>
              <a:rPr lang="en-US" noProof="1"/>
              <a:t>Click to edit Master title style</a:t>
            </a:r>
            <a:endParaRPr lang="en-CA" noProof="1"/>
          </a:p>
        </p:txBody>
      </p:sp>
      <p:sp>
        <p:nvSpPr>
          <p:cNvPr id="31" name="Content Placeholder 26"/>
          <p:cNvSpPr>
            <a:spLocks noGrp="1"/>
          </p:cNvSpPr>
          <p:nvPr>
            <p:ph sz="quarter" idx="15"/>
          </p:nvPr>
        </p:nvSpPr>
        <p:spPr>
          <a:xfrm>
            <a:off x="3276600" y="1752600"/>
            <a:ext cx="5334000" cy="4419600"/>
          </a:xfrm>
        </p:spPr>
        <p:txBody>
          <a:bodyPr/>
          <a:lstStyle>
            <a:lvl1pPr>
              <a:defRPr baseline="0"/>
            </a:lvl1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en-CA" noProof="1"/>
          </a:p>
        </p:txBody>
      </p:sp>
      <p:sp>
        <p:nvSpPr>
          <p:cNvPr id="12" name="Text Placeholder 11"/>
          <p:cNvSpPr>
            <a:spLocks noGrp="1"/>
          </p:cNvSpPr>
          <p:nvPr>
            <p:ph type="body" sz="quarter" idx="16"/>
          </p:nvPr>
        </p:nvSpPr>
        <p:spPr>
          <a:xfrm>
            <a:off x="533400" y="1752600"/>
            <a:ext cx="2590800" cy="2130552"/>
          </a:xfrm>
        </p:spPr>
        <p:txBody>
          <a:bodyPr/>
          <a:lstStyle>
            <a:lvl1pPr>
              <a:defRPr sz="2400" b="1" i="1" baseline="0">
                <a:solidFill>
                  <a:schemeClr val="tx2"/>
                </a:solidFill>
              </a:defRPr>
            </a:lvl1pPr>
          </a:lstStyle>
          <a:p>
            <a:pPr lvl="0"/>
            <a:r>
              <a:rPr lang="en-US" noProof="1"/>
              <a:t>Click to edit Master text styles</a:t>
            </a:r>
          </a:p>
        </p:txBody>
      </p:sp>
      <p:sp>
        <p:nvSpPr>
          <p:cNvPr id="18"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30" name="Shape 29"/>
          <p:cNvCxnSpPr/>
          <p:nvPr/>
        </p:nvCxnSpPr>
        <p:spPr>
          <a:xfrm rot="5400000" flipH="1" flipV="1">
            <a:off x="5791201" y="-2057400"/>
            <a:ext cx="152399" cy="5486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3"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p:cSld name="Cover Slide: Fixed Logo">
    <p:spTree>
      <p:nvGrpSpPr>
        <p:cNvPr id="1" name=""/>
        <p:cNvGrpSpPr/>
        <p:nvPr/>
      </p:nvGrpSpPr>
      <p:grpSpPr>
        <a:xfrm>
          <a:off x="0" y="0"/>
          <a:ext cx="0" cy="0"/>
          <a:chOff x="0" y="0"/>
          <a:chExt cx="0" cy="0"/>
        </a:xfrm>
      </p:grpSpPr>
      <p:cxnSp>
        <p:nvCxnSpPr>
          <p:cNvPr id="141" name="Shape 140"/>
          <p:cNvCxnSpPr/>
          <p:nvPr/>
        </p:nvCxnSpPr>
        <p:spPr>
          <a:xfrm rot="5400000" flipH="1" flipV="1">
            <a:off x="5096257" y="-2734056"/>
            <a:ext cx="152399" cy="6839712"/>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42" name="Title 1"/>
          <p:cNvSpPr>
            <a:spLocks noGrp="1"/>
          </p:cNvSpPr>
          <p:nvPr>
            <p:ph type="ctrTitle" hasCustomPrompt="1"/>
          </p:nvPr>
        </p:nvSpPr>
        <p:spPr bwMode="black">
          <a:xfrm>
            <a:off x="1895475" y="838200"/>
            <a:ext cx="5343525" cy="914400"/>
          </a:xfrm>
        </p:spPr>
        <p:txBody>
          <a:bodyPr anchor="t" anchorCtr="0">
            <a:noAutofit/>
          </a:bodyPr>
          <a:lstStyle>
            <a:lvl1pPr>
              <a:lnSpc>
                <a:spcPct val="90000"/>
              </a:lnSpc>
              <a:defRPr sz="3200" b="1" i="1" baseline="0">
                <a:solidFill>
                  <a:schemeClr val="tx1"/>
                </a:solidFill>
              </a:defRPr>
            </a:lvl1pPr>
          </a:lstStyle>
          <a:p>
            <a:r>
              <a:rPr lang="en-CA" noProof="0"/>
              <a:t>Click to add the presentation’s main title</a:t>
            </a:r>
            <a:endParaRPr lang="en-CA" noProof="0" dirty="0"/>
          </a:p>
        </p:txBody>
      </p:sp>
      <p:sp>
        <p:nvSpPr>
          <p:cNvPr id="143" name="Subtitle 2"/>
          <p:cNvSpPr>
            <a:spLocks noGrp="1"/>
          </p:cNvSpPr>
          <p:nvPr>
            <p:ph type="subTitle" idx="1" hasCustomPrompt="1"/>
          </p:nvPr>
        </p:nvSpPr>
        <p:spPr bwMode="black">
          <a:xfrm>
            <a:off x="1895475" y="1828799"/>
            <a:ext cx="5343525" cy="914401"/>
          </a:xfrm>
        </p:spPr>
        <p:txBody>
          <a:bodyPr>
            <a:noAutofit/>
          </a:bodyPr>
          <a:lstStyle>
            <a:lvl1pPr marL="0" indent="0" algn="l">
              <a:lnSpc>
                <a:spcPct val="90000"/>
              </a:lnSpc>
              <a:spcAft>
                <a:spcPts val="0"/>
              </a:spcAft>
              <a:buNone/>
              <a:defRPr sz="3200" baseline="0">
                <a:solidFill>
                  <a:schemeClr val="tx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Subtitle and date (move higher if title is only one line)</a:t>
            </a:r>
            <a:endParaRPr lang="en-CA" noProof="0" dirty="0"/>
          </a:p>
        </p:txBody>
      </p:sp>
      <p:sp>
        <p:nvSpPr>
          <p:cNvPr id="144" name="Text Placeholder 31"/>
          <p:cNvSpPr>
            <a:spLocks noGrp="1"/>
          </p:cNvSpPr>
          <p:nvPr>
            <p:ph type="body" sz="quarter" idx="10" hasCustomPrompt="1"/>
          </p:nvPr>
        </p:nvSpPr>
        <p:spPr bwMode="black">
          <a:xfrm>
            <a:off x="1895475" y="374904"/>
            <a:ext cx="4105656" cy="146304"/>
          </a:xfrm>
        </p:spPr>
        <p:txBody>
          <a:bodyPr/>
          <a:lstStyle>
            <a:lvl1pPr>
              <a:defRPr sz="1100">
                <a:solidFill>
                  <a:schemeClr val="tx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CA" noProof="0"/>
              <a:t>www.pwc.com</a:t>
            </a:r>
          </a:p>
        </p:txBody>
      </p:sp>
      <p:grpSp>
        <p:nvGrpSpPr>
          <p:cNvPr id="2" name="Group 101"/>
          <p:cNvGrpSpPr>
            <a:grpSpLocks noChangeAspect="1"/>
          </p:cNvGrpSpPr>
          <p:nvPr userDrawn="1"/>
        </p:nvGrpSpPr>
        <p:grpSpPr>
          <a:xfrm>
            <a:off x="968592" y="5768681"/>
            <a:ext cx="1232283" cy="935789"/>
            <a:chOff x="518032" y="-1032869"/>
            <a:chExt cx="6161413" cy="4678943"/>
          </a:xfrm>
        </p:grpSpPr>
        <p:grpSp>
          <p:nvGrpSpPr>
            <p:cNvPr id="3" name="Group 73"/>
            <p:cNvGrpSpPr>
              <a:grpSpLocks noChangeAspect="1"/>
            </p:cNvGrpSpPr>
            <p:nvPr/>
          </p:nvGrpSpPr>
          <p:grpSpPr>
            <a:xfrm>
              <a:off x="4438637" y="-1032863"/>
              <a:ext cx="2240792" cy="2011550"/>
              <a:chOff x="1905000" y="5715000"/>
              <a:chExt cx="445770" cy="381000"/>
            </a:xfrm>
          </p:grpSpPr>
          <p:sp>
            <p:nvSpPr>
              <p:cNvPr id="107" name="Rectangle 25"/>
              <p:cNvSpPr>
                <a:spLocks noChangeArrowheads="1"/>
              </p:cNvSpPr>
              <p:nvPr userDrawn="1"/>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08" name="Rectangle 26"/>
              <p:cNvSpPr>
                <a:spLocks noChangeArrowheads="1"/>
              </p:cNvSpPr>
              <p:nvPr userDrawn="1"/>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09" name="Rectangle 27"/>
              <p:cNvSpPr>
                <a:spLocks noChangeArrowheads="1"/>
              </p:cNvSpPr>
              <p:nvPr userDrawn="1"/>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0" name="Rectangle 28"/>
              <p:cNvSpPr>
                <a:spLocks noChangeArrowheads="1"/>
              </p:cNvSpPr>
              <p:nvPr userDrawn="1"/>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1" name="Rectangle 29"/>
              <p:cNvSpPr>
                <a:spLocks noChangeArrowheads="1"/>
              </p:cNvSpPr>
              <p:nvPr userDrawn="1"/>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2" name="Rectangle 30"/>
              <p:cNvSpPr>
                <a:spLocks noChangeArrowheads="1"/>
              </p:cNvSpPr>
              <p:nvPr userDrawn="1"/>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3" name="Rectangle 31"/>
              <p:cNvSpPr>
                <a:spLocks noChangeArrowheads="1"/>
              </p:cNvSpPr>
              <p:nvPr userDrawn="1"/>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4" name="Rectangle 32"/>
              <p:cNvSpPr>
                <a:spLocks noChangeArrowheads="1"/>
              </p:cNvSpPr>
              <p:nvPr userDrawn="1"/>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5" name="Freeform 33"/>
              <p:cNvSpPr>
                <a:spLocks/>
              </p:cNvSpPr>
              <p:nvPr userDrawn="1"/>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6" name="Rectangle 34"/>
              <p:cNvSpPr>
                <a:spLocks noChangeArrowheads="1"/>
              </p:cNvSpPr>
              <p:nvPr userDrawn="1"/>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7" name="Rectangle 35"/>
              <p:cNvSpPr>
                <a:spLocks noChangeArrowheads="1"/>
              </p:cNvSpPr>
              <p:nvPr userDrawn="1"/>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8" name="Rectangle 36"/>
              <p:cNvSpPr>
                <a:spLocks noChangeArrowheads="1"/>
              </p:cNvSpPr>
              <p:nvPr userDrawn="1"/>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9" name="Rectangle 25"/>
              <p:cNvSpPr>
                <a:spLocks noChangeArrowheads="1"/>
              </p:cNvSpPr>
              <p:nvPr/>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0" name="Rectangle 26"/>
              <p:cNvSpPr>
                <a:spLocks noChangeArrowheads="1"/>
              </p:cNvSpPr>
              <p:nvPr/>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1" name="Rectangle 27"/>
              <p:cNvSpPr>
                <a:spLocks noChangeArrowheads="1"/>
              </p:cNvSpPr>
              <p:nvPr/>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2" name="Rectangle 28"/>
              <p:cNvSpPr>
                <a:spLocks noChangeArrowheads="1"/>
              </p:cNvSpPr>
              <p:nvPr/>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3" name="Rectangle 29"/>
              <p:cNvSpPr>
                <a:spLocks noChangeArrowheads="1"/>
              </p:cNvSpPr>
              <p:nvPr/>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4" name="Rectangle 30"/>
              <p:cNvSpPr>
                <a:spLocks noChangeArrowheads="1"/>
              </p:cNvSpPr>
              <p:nvPr/>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5" name="Rectangle 31"/>
              <p:cNvSpPr>
                <a:spLocks noChangeArrowheads="1"/>
              </p:cNvSpPr>
              <p:nvPr/>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6" name="Rectangle 32"/>
              <p:cNvSpPr>
                <a:spLocks noChangeArrowheads="1"/>
              </p:cNvSpPr>
              <p:nvPr/>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7" name="Freeform 33"/>
              <p:cNvSpPr>
                <a:spLocks/>
              </p:cNvSpPr>
              <p:nvPr/>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8" name="Rectangle 34"/>
              <p:cNvSpPr>
                <a:spLocks noChangeArrowheads="1"/>
              </p:cNvSpPr>
              <p:nvPr/>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9" name="Rectangle 35"/>
              <p:cNvSpPr>
                <a:spLocks noChangeArrowheads="1"/>
              </p:cNvSpPr>
              <p:nvPr/>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30" name="Rectangle 36"/>
              <p:cNvSpPr>
                <a:spLocks noChangeArrowheads="1"/>
              </p:cNvSpPr>
              <p:nvPr/>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grpSp>
        <p:grpSp>
          <p:nvGrpSpPr>
            <p:cNvPr id="4" name="Group 32"/>
            <p:cNvGrpSpPr/>
            <p:nvPr/>
          </p:nvGrpSpPr>
          <p:grpSpPr>
            <a:xfrm>
              <a:off x="518032" y="978681"/>
              <a:ext cx="4572000" cy="2667393"/>
              <a:chOff x="518032" y="978681"/>
              <a:chExt cx="4572000" cy="2667393"/>
            </a:xfrm>
          </p:grpSpPr>
          <p:sp>
            <p:nvSpPr>
              <p:cNvPr id="105"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06"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gr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p:cSld name="Cover Slide: Client Logo">
    <p:spTree>
      <p:nvGrpSpPr>
        <p:cNvPr id="1" name=""/>
        <p:cNvGrpSpPr/>
        <p:nvPr/>
      </p:nvGrpSpPr>
      <p:grpSpPr>
        <a:xfrm>
          <a:off x="0" y="0"/>
          <a:ext cx="0" cy="0"/>
          <a:chOff x="0" y="0"/>
          <a:chExt cx="0" cy="0"/>
        </a:xfrm>
      </p:grpSpPr>
      <p:grpSp>
        <p:nvGrpSpPr>
          <p:cNvPr id="2" name="Group 31"/>
          <p:cNvGrpSpPr/>
          <p:nvPr userDrawn="1"/>
        </p:nvGrpSpPr>
        <p:grpSpPr bwMode="gray">
          <a:xfrm>
            <a:off x="1752601" y="1"/>
            <a:ext cx="7391400" cy="6176009"/>
            <a:chOff x="19140488" y="13674"/>
            <a:chExt cx="7443798" cy="6145827"/>
          </a:xfrm>
        </p:grpSpPr>
        <p:sp>
          <p:nvSpPr>
            <p:cNvPr id="35"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6"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7"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2"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3"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4"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8"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9"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50"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51"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52"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31" name="Picture Placeholder 76"/>
          <p:cNvSpPr>
            <a:spLocks noGrp="1"/>
          </p:cNvSpPr>
          <p:nvPr>
            <p:ph type="pic" sz="quarter" idx="13"/>
          </p:nvPr>
        </p:nvSpPr>
        <p:spPr>
          <a:xfrm>
            <a:off x="609601" y="3048000"/>
            <a:ext cx="914400" cy="762000"/>
          </a:xfrm>
        </p:spPr>
        <p:txBody>
          <a:bodyPr/>
          <a:lstStyle>
            <a:lvl1pPr>
              <a:defRPr sz="1400"/>
            </a:lvl1pPr>
          </a:lstStyle>
          <a:p>
            <a:r>
              <a:rPr lang="en-CA" noProof="0" dirty="0"/>
              <a:t>Click icon to add picture</a:t>
            </a:r>
          </a:p>
        </p:txBody>
      </p:sp>
      <p:grpSp>
        <p:nvGrpSpPr>
          <p:cNvPr id="3" name="Group 31"/>
          <p:cNvGrpSpPr/>
          <p:nvPr/>
        </p:nvGrpSpPr>
        <p:grpSpPr>
          <a:xfrm>
            <a:off x="489086" y="2901697"/>
            <a:ext cx="1209752" cy="151219"/>
            <a:chOff x="489087" y="2521685"/>
            <a:chExt cx="1209752" cy="151219"/>
          </a:xfrm>
        </p:grpSpPr>
        <p:cxnSp>
          <p:nvCxnSpPr>
            <p:cNvPr id="33" name="Straight Connector 32"/>
            <p:cNvCxnSpPr/>
            <p:nvPr userDrawn="1"/>
          </p:nvCxnSpPr>
          <p:spPr>
            <a:xfrm rot="10800000">
              <a:off x="489087" y="2521686"/>
              <a:ext cx="120975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rot="5400000">
              <a:off x="413478" y="2597295"/>
              <a:ext cx="15121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CA" noProof="0"/>
              <a:t>Click to add the presentation’s main title</a:t>
            </a:r>
          </a:p>
        </p:txBody>
      </p:sp>
      <p:sp>
        <p:nvSpPr>
          <p:cNvPr id="46"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Subtitle and date (move higher if title is only one line)</a:t>
            </a:r>
            <a:endParaRPr lang="en-CA" noProof="0" dirty="0"/>
          </a:p>
        </p:txBody>
      </p:sp>
      <p:sp>
        <p:nvSpPr>
          <p:cNvPr id="47"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CA" noProof="0"/>
              <a:t>www.pwc.com</a:t>
            </a:r>
          </a:p>
        </p:txBody>
      </p:sp>
      <p:grpSp>
        <p:nvGrpSpPr>
          <p:cNvPr id="4" name="Group 32"/>
          <p:cNvGrpSpPr/>
          <p:nvPr/>
        </p:nvGrpSpPr>
        <p:grpSpPr>
          <a:xfrm>
            <a:off x="968592" y="6170991"/>
            <a:ext cx="914400" cy="533479"/>
            <a:chOff x="518032" y="978681"/>
            <a:chExt cx="4572000" cy="2667393"/>
          </a:xfrm>
        </p:grpSpPr>
        <p:sp>
          <p:nvSpPr>
            <p:cNvPr id="9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98"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Cover Slide: Picture">
    <p:spTree>
      <p:nvGrpSpPr>
        <p:cNvPr id="1" name=""/>
        <p:cNvGrpSpPr/>
        <p:nvPr/>
      </p:nvGrpSpPr>
      <p:grpSpPr>
        <a:xfrm>
          <a:off x="0" y="0"/>
          <a:ext cx="0" cy="0"/>
          <a:chOff x="0" y="0"/>
          <a:chExt cx="0" cy="0"/>
        </a:xfrm>
      </p:grpSpPr>
      <p:grpSp>
        <p:nvGrpSpPr>
          <p:cNvPr id="2" name="Group 26"/>
          <p:cNvGrpSpPr/>
          <p:nvPr userDrawn="1"/>
        </p:nvGrpSpPr>
        <p:grpSpPr bwMode="gray">
          <a:xfrm>
            <a:off x="1752601" y="1"/>
            <a:ext cx="7391400" cy="6176009"/>
            <a:chOff x="19140488" y="13674"/>
            <a:chExt cx="7443798" cy="6145827"/>
          </a:xfrm>
        </p:grpSpPr>
        <p:sp>
          <p:nvSpPr>
            <p:cNvPr id="28"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3"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0"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1"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2"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3"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44"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54"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CA" noProof="0"/>
              <a:t>Click to add the presentation’s main title</a:t>
            </a:r>
            <a:endParaRPr lang="en-CA" noProof="0" dirty="0"/>
          </a:p>
        </p:txBody>
      </p:sp>
      <p:sp>
        <p:nvSpPr>
          <p:cNvPr id="55"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Subtitle and date (move higher if title is only one line)</a:t>
            </a:r>
            <a:endParaRPr lang="en-CA" noProof="0" dirty="0"/>
          </a:p>
        </p:txBody>
      </p:sp>
      <p:sp>
        <p:nvSpPr>
          <p:cNvPr id="56"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CA" noProof="0"/>
              <a:t>www.pwc.com</a:t>
            </a:r>
          </a:p>
        </p:txBody>
      </p:sp>
      <p:sp>
        <p:nvSpPr>
          <p:cNvPr id="17" name="Picture Placeholder 76"/>
          <p:cNvSpPr>
            <a:spLocks noGrp="1"/>
          </p:cNvSpPr>
          <p:nvPr>
            <p:ph type="pic" sz="quarter" idx="13"/>
          </p:nvPr>
        </p:nvSpPr>
        <p:spPr>
          <a:xfrm>
            <a:off x="1752600" y="2899977"/>
            <a:ext cx="6324600" cy="3272223"/>
          </a:xfrm>
        </p:spPr>
        <p:txBody>
          <a:bodyPr/>
          <a:lstStyle>
            <a:lvl1pPr>
              <a:defRPr sz="1400"/>
            </a:lvl1pPr>
          </a:lstStyle>
          <a:p>
            <a:r>
              <a:rPr lang="en-CA" noProof="0" dirty="0"/>
              <a:t>Click icon to add picture</a:t>
            </a:r>
          </a:p>
        </p:txBody>
      </p:sp>
      <p:grpSp>
        <p:nvGrpSpPr>
          <p:cNvPr id="3" name="Group 32"/>
          <p:cNvGrpSpPr/>
          <p:nvPr userDrawn="1"/>
        </p:nvGrpSpPr>
        <p:grpSpPr>
          <a:xfrm>
            <a:off x="968592" y="6170991"/>
            <a:ext cx="914400" cy="533479"/>
            <a:chOff x="518032" y="978681"/>
            <a:chExt cx="4572000" cy="2667393"/>
          </a:xfrm>
        </p:grpSpPr>
        <p:sp>
          <p:nvSpPr>
            <p:cNvPr id="19"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1"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p:cSld name="Cover Slide: Colour">
    <p:spTree>
      <p:nvGrpSpPr>
        <p:cNvPr id="1" name=""/>
        <p:cNvGrpSpPr/>
        <p:nvPr/>
      </p:nvGrpSpPr>
      <p:grpSpPr>
        <a:xfrm>
          <a:off x="0" y="0"/>
          <a:ext cx="0" cy="0"/>
          <a:chOff x="0" y="0"/>
          <a:chExt cx="0" cy="0"/>
        </a:xfrm>
      </p:grpSpPr>
      <p:sp>
        <p:nvSpPr>
          <p:cNvPr id="82" name="Rectangle 649"/>
          <p:cNvSpPr>
            <a:spLocks noChangeArrowheads="1"/>
          </p:cNvSpPr>
          <p:nvPr/>
        </p:nvSpPr>
        <p:spPr bwMode="gray">
          <a:xfrm>
            <a:off x="7391400" y="685801"/>
            <a:ext cx="1752600" cy="5486399"/>
          </a:xfrm>
          <a:prstGeom prst="rect">
            <a:avLst/>
          </a:prstGeom>
          <a:solidFill>
            <a:schemeClr val="tx2">
              <a:lumMod val="40000"/>
              <a:lumOff val="6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CA" noProof="0" dirty="0"/>
          </a:p>
        </p:txBody>
      </p:sp>
      <p:sp>
        <p:nvSpPr>
          <p:cNvPr id="81" name="Rectangle 648"/>
          <p:cNvSpPr>
            <a:spLocks noChangeArrowheads="1"/>
          </p:cNvSpPr>
          <p:nvPr/>
        </p:nvSpPr>
        <p:spPr bwMode="gray">
          <a:xfrm>
            <a:off x="1752600" y="0"/>
            <a:ext cx="5638800" cy="685800"/>
          </a:xfrm>
          <a:prstGeom prst="rect">
            <a:avLst/>
          </a:prstGeom>
          <a:solidFill>
            <a:schemeClr val="tx2">
              <a:lumMod val="60000"/>
              <a:lumOff val="4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CA" noProof="0" dirty="0"/>
          </a:p>
        </p:txBody>
      </p:sp>
      <p:sp>
        <p:nvSpPr>
          <p:cNvPr id="83" name="Rectangle 650"/>
          <p:cNvSpPr>
            <a:spLocks noChangeArrowheads="1"/>
          </p:cNvSpPr>
          <p:nvPr/>
        </p:nvSpPr>
        <p:spPr bwMode="gray">
          <a:xfrm>
            <a:off x="1752600" y="685800"/>
            <a:ext cx="5638800" cy="5486400"/>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CA" noProof="0" dirty="0"/>
          </a:p>
        </p:txBody>
      </p:sp>
      <p:sp>
        <p:nvSpPr>
          <p:cNvPr id="50"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CA" noProof="0"/>
              <a:t>Click to add the presentation’s main title</a:t>
            </a:r>
            <a:endParaRPr lang="en-CA" noProof="0" dirty="0"/>
          </a:p>
        </p:txBody>
      </p:sp>
      <p:sp>
        <p:nvSpPr>
          <p:cNvPr id="51"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CA" noProof="0"/>
              <a:t>Subtitle and date (move higher if title is only one line)</a:t>
            </a:r>
            <a:endParaRPr lang="en-CA" noProof="0" dirty="0"/>
          </a:p>
        </p:txBody>
      </p:sp>
      <p:sp>
        <p:nvSpPr>
          <p:cNvPr id="52"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CA" noProof="0"/>
              <a:t>www.pwc.com</a:t>
            </a:r>
          </a:p>
        </p:txBody>
      </p:sp>
      <p:grpSp>
        <p:nvGrpSpPr>
          <p:cNvPr id="2" name="Group 32"/>
          <p:cNvGrpSpPr/>
          <p:nvPr userDrawn="1"/>
        </p:nvGrpSpPr>
        <p:grpSpPr>
          <a:xfrm>
            <a:off x="968592" y="6170991"/>
            <a:ext cx="914400" cy="533479"/>
            <a:chOff x="518032" y="978681"/>
            <a:chExt cx="4572000" cy="2667393"/>
          </a:xfrm>
        </p:grpSpPr>
        <p:sp>
          <p:nvSpPr>
            <p:cNvPr id="12" name="Rectangle 37"/>
            <p:cNvSpPr>
              <a:spLocks noChangeArrowheads="1"/>
            </p:cNvSpPr>
            <p:nvPr userDrawn="1"/>
          </p:nvSpPr>
          <p:spPr bwMode="black">
            <a:xfrm>
              <a:off x="3295650" y="978681"/>
              <a:ext cx="1143000" cy="263229"/>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3"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p:cSld name="Closing Statemen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sz="3200">
                <a:solidFill>
                  <a:schemeClr val="tx1"/>
                </a:solidFill>
              </a:defRPr>
            </a:lvl1pPr>
          </a:lstStyle>
          <a:p>
            <a:r>
              <a:rPr lang="en-CA" noProof="0"/>
              <a:t>Click to edit Master title style</a:t>
            </a:r>
          </a:p>
        </p:txBody>
      </p:sp>
      <p:sp>
        <p:nvSpPr>
          <p:cNvPr id="11" name="Text Placeholder 10"/>
          <p:cNvSpPr>
            <a:spLocks noGrp="1"/>
          </p:cNvSpPr>
          <p:nvPr>
            <p:ph type="body" sz="quarter" idx="10" hasCustomPrompt="1"/>
          </p:nvPr>
        </p:nvSpPr>
        <p:spPr>
          <a:xfrm>
            <a:off x="533400" y="5867400"/>
            <a:ext cx="4800600" cy="762000"/>
          </a:xfrm>
        </p:spPr>
        <p:txBody>
          <a:bodyPr anchor="b"/>
          <a:lstStyle>
            <a:lvl1pPr>
              <a:defRPr sz="900">
                <a:latin typeface="Arial" pitchFamily="34" charset="0"/>
                <a:cs typeface="Arial" pitchFamily="34" charset="0"/>
              </a:defRPr>
            </a:lvl1pPr>
          </a:lstStyle>
          <a:p>
            <a:pPr lvl="0"/>
            <a:r>
              <a:rPr lang="en-CA" noProof="0"/>
              <a:t>Add legal and copyright disclaimers here.</a:t>
            </a:r>
          </a:p>
        </p:txBody>
      </p:sp>
      <p:cxnSp>
        <p:nvCxnSpPr>
          <p:cNvPr id="7" name="Shape 6"/>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219024EB-34B2-478B-BE4A-15DDE8B700D6}"/>
              </a:ext>
            </a:extLst>
          </p:cNvPr>
          <p:cNvSpPr/>
          <p:nvPr/>
        </p:nvSpPr>
        <p:spPr>
          <a:xfrm>
            <a:off x="690626" y="1346947"/>
            <a:ext cx="7667244" cy="80683"/>
          </a:xfrm>
          <a:prstGeom prst="rect">
            <a:avLst/>
          </a:prstGeom>
          <a:blipFill dpi="0" rotWithShape="1">
            <a:blip r:embed="rId2">
              <a:alphaModFix amt="85000"/>
              <a:lum bright="70000" contrast="-70000"/>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a:extLst>
              <a:ext uri="{FF2B5EF4-FFF2-40B4-BE49-F238E27FC236}">
                <a16:creationId xmlns:a16="http://schemas.microsoft.com/office/drawing/2014/main" id="{791D62B2-B693-4933-B71E-EFB2CA9838DE}"/>
              </a:ext>
            </a:extLst>
          </p:cNvPr>
          <p:cNvSpPr/>
          <p:nvPr/>
        </p:nvSpPr>
        <p:spPr>
          <a:xfrm>
            <a:off x="690626" y="4299697"/>
            <a:ext cx="7667244" cy="80683"/>
          </a:xfrm>
          <a:prstGeom prst="rect">
            <a:avLst/>
          </a:prstGeom>
          <a:blipFill dpi="0" rotWithShape="1">
            <a:blip r:embed="rId2">
              <a:alphaModFix amt="85000"/>
              <a:lum bright="70000" contrast="-70000"/>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a:extLst>
              <a:ext uri="{FF2B5EF4-FFF2-40B4-BE49-F238E27FC236}">
                <a16:creationId xmlns:a16="http://schemas.microsoft.com/office/drawing/2014/main" id="{FB57F358-2DD8-47A4-B7FF-48ABEC81F7D8}"/>
              </a:ext>
            </a:extLst>
          </p:cNvPr>
          <p:cNvSpPr/>
          <p:nvPr/>
        </p:nvSpPr>
        <p:spPr>
          <a:xfrm>
            <a:off x="690626" y="1484779"/>
            <a:ext cx="7667244" cy="2743200"/>
          </a:xfrm>
          <a:prstGeom prst="rect">
            <a:avLst/>
          </a:prstGeom>
          <a:blipFill dpi="0" rotWithShape="1">
            <a:blip r:embed="rId2">
              <a:alphaModFix amt="85000"/>
              <a:lum bright="70000" contrast="-70000"/>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9">
            <a:extLst>
              <a:ext uri="{FF2B5EF4-FFF2-40B4-BE49-F238E27FC236}">
                <a16:creationId xmlns:a16="http://schemas.microsoft.com/office/drawing/2014/main" id="{2725CD5A-40F3-4221-AC6F-0755EFB3B87E}"/>
              </a:ext>
            </a:extLst>
          </p:cNvPr>
          <p:cNvGrpSpPr>
            <a:grpSpLocks/>
          </p:cNvGrpSpPr>
          <p:nvPr/>
        </p:nvGrpSpPr>
        <p:grpSpPr bwMode="auto">
          <a:xfrm>
            <a:off x="7236619" y="4068764"/>
            <a:ext cx="810816" cy="1081087"/>
            <a:chOff x="9685338" y="4460675"/>
            <a:chExt cx="1080904" cy="1080902"/>
          </a:xfrm>
        </p:grpSpPr>
        <p:sp>
          <p:nvSpPr>
            <p:cNvPr id="8" name="Oval 10">
              <a:extLst>
                <a:ext uri="{FF2B5EF4-FFF2-40B4-BE49-F238E27FC236}">
                  <a16:creationId xmlns:a16="http://schemas.microsoft.com/office/drawing/2014/main" id="{75A05ADA-F5C9-4322-BF46-8978F854FD3E}"/>
                </a:ext>
              </a:extLst>
            </p:cNvPr>
            <p:cNvSpPr/>
            <p:nvPr/>
          </p:nvSpPr>
          <p:spPr>
            <a:xfrm>
              <a:off x="9685338" y="4460675"/>
              <a:ext cx="1080904" cy="1080902"/>
            </a:xfrm>
            <a:prstGeom prst="ellipse">
              <a:avLst/>
            </a:prstGeom>
            <a:blipFill dpi="0" rotWithShape="1">
              <a:blip r:embed="rId3">
                <a:duotone>
                  <a:schemeClr val="accent1">
                    <a:shade val="45000"/>
                    <a:satMod val="135000"/>
                  </a:schemeClr>
                  <a:prstClr val="white"/>
                </a:duotone>
              </a:blip>
              <a:srcRect/>
              <a:tile tx="0" ty="0" sx="85000" sy="85000" flip="none" algn="tl"/>
            </a:blipFill>
            <a:ln w="25400" cap="flat" cmpd="sng" algn="ctr">
              <a:noFill/>
              <a:prstDash val="solid"/>
            </a:ln>
            <a:effectLst/>
          </p:spPr>
        </p:sp>
        <p:sp>
          <p:nvSpPr>
            <p:cNvPr id="9" name="Oval 11">
              <a:extLst>
                <a:ext uri="{FF2B5EF4-FFF2-40B4-BE49-F238E27FC236}">
                  <a16:creationId xmlns:a16="http://schemas.microsoft.com/office/drawing/2014/main" id="{FCC78E80-D280-4C48-A503-EEA3A7E29791}"/>
                </a:ext>
              </a:extLst>
            </p:cNvPr>
            <p:cNvSpPr>
              <a:spLocks noChangeArrowheads="1"/>
            </p:cNvSpPr>
            <p:nvPr/>
          </p:nvSpPr>
          <p:spPr bwMode="auto">
            <a:xfrm>
              <a:off x="9793429" y="4568765"/>
              <a:ext cx="864723" cy="864722"/>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eaLnBrk="0" fontAlgn="base" hangingPunct="0">
                <a:spcBef>
                  <a:spcPct val="0"/>
                </a:spcBef>
                <a:spcAft>
                  <a:spcPct val="0"/>
                </a:spcAft>
                <a:defRPr>
                  <a:solidFill>
                    <a:schemeClr val="tx1"/>
                  </a:solidFill>
                  <a:latin typeface="Rockwell" panose="02060603020205020403" pitchFamily="18" charset="0"/>
                </a:defRPr>
              </a:lvl6pPr>
              <a:lvl7pPr marL="2971800" indent="-228600" defTabSz="457200" eaLnBrk="0" fontAlgn="base" hangingPunct="0">
                <a:spcBef>
                  <a:spcPct val="0"/>
                </a:spcBef>
                <a:spcAft>
                  <a:spcPct val="0"/>
                </a:spcAft>
                <a:defRPr>
                  <a:solidFill>
                    <a:schemeClr val="tx1"/>
                  </a:solidFill>
                  <a:latin typeface="Rockwell" panose="02060603020205020403" pitchFamily="18" charset="0"/>
                </a:defRPr>
              </a:lvl7pPr>
              <a:lvl8pPr marL="3429000" indent="-228600" defTabSz="457200" eaLnBrk="0" fontAlgn="base" hangingPunct="0">
                <a:spcBef>
                  <a:spcPct val="0"/>
                </a:spcBef>
                <a:spcAft>
                  <a:spcPct val="0"/>
                </a:spcAft>
                <a:defRPr>
                  <a:solidFill>
                    <a:schemeClr val="tx1"/>
                  </a:solidFill>
                  <a:latin typeface="Rockwell" panose="02060603020205020403" pitchFamily="18" charset="0"/>
                </a:defRPr>
              </a:lvl8pPr>
              <a:lvl9pPr marL="3886200" indent="-228600" defTabSz="457200" eaLnBrk="0" fontAlgn="base" hangingPunct="0">
                <a:spcBef>
                  <a:spcPct val="0"/>
                </a:spcBef>
                <a:spcAft>
                  <a:spcPct val="0"/>
                </a:spcAft>
                <a:defRPr>
                  <a:solidFill>
                    <a:schemeClr val="tx1"/>
                  </a:solidFill>
                  <a:latin typeface="Rockwell" panose="02060603020205020403" pitchFamily="18" charset="0"/>
                </a:defRPr>
              </a:lvl9pPr>
            </a:lstStyle>
            <a:p>
              <a:endParaRPr lang="it-IT" altLang="it-IT" sz="1350"/>
            </a:p>
          </p:txBody>
        </p:sp>
      </p:grpSp>
      <p:sp>
        <p:nvSpPr>
          <p:cNvPr id="2" name="Title 1"/>
          <p:cNvSpPr>
            <a:spLocks noGrp="1"/>
          </p:cNvSpPr>
          <p:nvPr>
            <p:ph type="ctrTitle"/>
          </p:nvPr>
        </p:nvSpPr>
        <p:spPr>
          <a:xfrm>
            <a:off x="788670" y="1432223"/>
            <a:ext cx="7475220" cy="3035808"/>
          </a:xfrm>
        </p:spPr>
        <p:txBody>
          <a:bodyPr>
            <a:noAutofit/>
          </a:bodyPr>
          <a:lstStyle>
            <a:lvl1pPr algn="l">
              <a:lnSpc>
                <a:spcPct val="80000"/>
              </a:lnSpc>
              <a:defRPr sz="7200" cap="all" baseline="0">
                <a:blipFill dpi="0" rotWithShape="1">
                  <a:blip r:embed="rId3"/>
                  <a:srcRect/>
                  <a:tile tx="6350" ty="-127000" sx="65000" sy="64000" flip="none" algn="tl"/>
                </a:blipFill>
              </a:defRPr>
            </a:lvl1pPr>
          </a:lstStyle>
          <a:p>
            <a:r>
              <a:rPr lang="it-IT"/>
              <a:t>Fare clic per modificare lo stile del titolo</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650">
                <a:solidFill>
                  <a:schemeClr val="tx1"/>
                </a:solidFill>
              </a:defRPr>
            </a:lvl1pPr>
            <a:lvl2pPr marL="342900" indent="0" algn="ctr">
              <a:buNone/>
              <a:defRPr sz="1650"/>
            </a:lvl2pPr>
            <a:lvl3pPr marL="685800" indent="0" algn="ctr">
              <a:buNone/>
              <a:defRPr sz="165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it-IT"/>
              <a:t>Fare clic per modificare lo stile del sottotitolo dello schema</a:t>
            </a:r>
            <a:endParaRPr lang="en-US" dirty="0"/>
          </a:p>
        </p:txBody>
      </p:sp>
      <p:sp>
        <p:nvSpPr>
          <p:cNvPr id="10" name="Date Placeholder 3">
            <a:extLst>
              <a:ext uri="{FF2B5EF4-FFF2-40B4-BE49-F238E27FC236}">
                <a16:creationId xmlns:a16="http://schemas.microsoft.com/office/drawing/2014/main" id="{7ABA49C3-5171-46C3-B674-8971BCF42118}"/>
              </a:ext>
            </a:extLst>
          </p:cNvPr>
          <p:cNvSpPr>
            <a:spLocks noGrp="1"/>
          </p:cNvSpPr>
          <p:nvPr>
            <p:ph type="dt" sz="half" idx="10"/>
          </p:nvPr>
        </p:nvSpPr>
        <p:spPr/>
        <p:txBody>
          <a:bodyPr/>
          <a:lstStyle>
            <a:lvl1pPr>
              <a:defRPr/>
            </a:lvl1pPr>
          </a:lstStyle>
          <a:p>
            <a:pPr>
              <a:defRPr/>
            </a:pPr>
            <a:fld id="{B5FB27B2-586B-4EF2-BED0-A169B73F08A1}" type="datetimeFigureOut">
              <a:rPr lang="it-IT"/>
              <a:pPr>
                <a:defRPr/>
              </a:pPr>
              <a:t>04/12/2020</a:t>
            </a:fld>
            <a:endParaRPr lang="it-IT" dirty="0"/>
          </a:p>
        </p:txBody>
      </p:sp>
      <p:sp>
        <p:nvSpPr>
          <p:cNvPr id="11" name="Footer Placeholder 4">
            <a:extLst>
              <a:ext uri="{FF2B5EF4-FFF2-40B4-BE49-F238E27FC236}">
                <a16:creationId xmlns:a16="http://schemas.microsoft.com/office/drawing/2014/main" id="{824C7F77-C9BF-4788-88A6-E96CD90C7CCD}"/>
              </a:ext>
            </a:extLst>
          </p:cNvPr>
          <p:cNvSpPr>
            <a:spLocks noGrp="1"/>
          </p:cNvSpPr>
          <p:nvPr>
            <p:ph type="ftr" sz="quarter" idx="11"/>
          </p:nvPr>
        </p:nvSpPr>
        <p:spPr/>
        <p:txBody>
          <a:bodyPr/>
          <a:lstStyle>
            <a:lvl1pPr>
              <a:defRPr/>
            </a:lvl1pPr>
          </a:lstStyle>
          <a:p>
            <a:pPr>
              <a:defRPr/>
            </a:pPr>
            <a:endParaRPr lang="it-IT"/>
          </a:p>
        </p:txBody>
      </p:sp>
      <p:sp>
        <p:nvSpPr>
          <p:cNvPr id="12" name="Slide Number Placeholder 5">
            <a:extLst>
              <a:ext uri="{FF2B5EF4-FFF2-40B4-BE49-F238E27FC236}">
                <a16:creationId xmlns:a16="http://schemas.microsoft.com/office/drawing/2014/main" id="{001C4CA5-7A38-4D2D-9714-F9EB7E459ACE}"/>
              </a:ext>
            </a:extLst>
          </p:cNvPr>
          <p:cNvSpPr>
            <a:spLocks noGrp="1"/>
          </p:cNvSpPr>
          <p:nvPr>
            <p:ph type="sldNum" sz="quarter" idx="12"/>
          </p:nvPr>
        </p:nvSpPr>
        <p:spPr>
          <a:xfrm>
            <a:off x="7194947" y="4289426"/>
            <a:ext cx="895350" cy="639763"/>
          </a:xfrm>
        </p:spPr>
        <p:txBody>
          <a:bodyPr/>
          <a:lstStyle>
            <a:lvl1pPr>
              <a:defRPr sz="2100" smtClean="0"/>
            </a:lvl1pPr>
          </a:lstStyle>
          <a:p>
            <a:pPr>
              <a:defRPr/>
            </a:pPr>
            <a:fld id="{9124ECFC-E8BB-4E08-8691-9D7A3A0BCA5E}" type="slidenum">
              <a:rPr lang="it-IT" altLang="it-IT"/>
              <a:pPr>
                <a:defRPr/>
              </a:pPr>
              <a:t>‹N›</a:t>
            </a:fld>
            <a:endParaRPr lang="it-IT" altLang="it-IT"/>
          </a:p>
        </p:txBody>
      </p:sp>
    </p:spTree>
    <p:extLst>
      <p:ext uri="{BB962C8B-B14F-4D97-AF65-F5344CB8AC3E}">
        <p14:creationId xmlns:p14="http://schemas.microsoft.com/office/powerpoint/2010/main" val="3991315157"/>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a16="http://schemas.microsoft.com/office/drawing/2014/main" id="{A5D50874-A001-45F1-9F3F-93C1E9EB4F52}"/>
              </a:ext>
            </a:extLst>
          </p:cNvPr>
          <p:cNvSpPr>
            <a:spLocks noGrp="1"/>
          </p:cNvSpPr>
          <p:nvPr>
            <p:ph type="dt" sz="half" idx="10"/>
          </p:nvPr>
        </p:nvSpPr>
        <p:spPr/>
        <p:txBody>
          <a:bodyPr/>
          <a:lstStyle>
            <a:lvl1pPr>
              <a:defRPr/>
            </a:lvl1pPr>
          </a:lstStyle>
          <a:p>
            <a:pPr>
              <a:defRPr/>
            </a:pPr>
            <a:fld id="{08598AF3-B231-4DB0-8EC6-F6F674AE9AD1}" type="datetimeFigureOut">
              <a:rPr lang="it-IT"/>
              <a:pPr>
                <a:defRPr/>
              </a:pPr>
              <a:t>04/12/2020</a:t>
            </a:fld>
            <a:endParaRPr lang="it-IT" dirty="0"/>
          </a:p>
        </p:txBody>
      </p:sp>
      <p:sp>
        <p:nvSpPr>
          <p:cNvPr id="5" name="Footer Placeholder 4">
            <a:extLst>
              <a:ext uri="{FF2B5EF4-FFF2-40B4-BE49-F238E27FC236}">
                <a16:creationId xmlns:a16="http://schemas.microsoft.com/office/drawing/2014/main" id="{050B068B-63BE-44CE-9D25-707AAF2815EE}"/>
              </a:ext>
            </a:extLst>
          </p:cNvPr>
          <p:cNvSpPr>
            <a:spLocks noGrp="1"/>
          </p:cNvSpPr>
          <p:nvPr>
            <p:ph type="ftr" sz="quarter" idx="11"/>
          </p:nvPr>
        </p:nvSpPr>
        <p:spPr/>
        <p:txBody>
          <a:bodyPr/>
          <a:lstStyle>
            <a:lvl1pPr>
              <a:defRPr/>
            </a:lvl1pPr>
          </a:lstStyle>
          <a:p>
            <a:pPr>
              <a:defRPr/>
            </a:pPr>
            <a:endParaRPr lang="it-IT"/>
          </a:p>
        </p:txBody>
      </p:sp>
      <p:sp>
        <p:nvSpPr>
          <p:cNvPr id="6" name="Slide Number Placeholder 5">
            <a:extLst>
              <a:ext uri="{FF2B5EF4-FFF2-40B4-BE49-F238E27FC236}">
                <a16:creationId xmlns:a16="http://schemas.microsoft.com/office/drawing/2014/main" id="{F5EFCE40-3CFD-45E5-B2B0-7EA1A84D5358}"/>
              </a:ext>
            </a:extLst>
          </p:cNvPr>
          <p:cNvSpPr>
            <a:spLocks noGrp="1"/>
          </p:cNvSpPr>
          <p:nvPr>
            <p:ph type="sldNum" sz="quarter" idx="12"/>
          </p:nvPr>
        </p:nvSpPr>
        <p:spPr/>
        <p:txBody>
          <a:bodyPr/>
          <a:lstStyle>
            <a:lvl1pPr>
              <a:defRPr/>
            </a:lvl1pPr>
          </a:lstStyle>
          <a:p>
            <a:pPr>
              <a:defRPr/>
            </a:pPr>
            <a:fld id="{27601152-2A28-48F3-8E7F-B7CEF408F98F}" type="slidenum">
              <a:rPr lang="it-IT" altLang="it-IT"/>
              <a:pPr>
                <a:defRPr/>
              </a:pPr>
              <a:t>‹N›</a:t>
            </a:fld>
            <a:endParaRPr lang="it-IT" altLang="it-IT"/>
          </a:p>
        </p:txBody>
      </p:sp>
    </p:spTree>
    <p:extLst>
      <p:ext uri="{BB962C8B-B14F-4D97-AF65-F5344CB8AC3E}">
        <p14:creationId xmlns:p14="http://schemas.microsoft.com/office/powerpoint/2010/main" val="14833093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35F4D521-0008-46A4-AA37-BE8D7D0E3EB2}"/>
              </a:ext>
            </a:extLst>
          </p:cNvPr>
          <p:cNvSpPr/>
          <p:nvPr/>
        </p:nvSpPr>
        <p:spPr>
          <a:xfrm>
            <a:off x="0" y="4917989"/>
            <a:ext cx="9144000" cy="1940010"/>
          </a:xfrm>
          <a:prstGeom prst="rect">
            <a:avLst/>
          </a:prstGeom>
          <a:blipFill dpi="0" rotWithShape="1">
            <a:blip r:embed="rId2">
              <a:alphaModFix amt="85000"/>
              <a:lum bright="70000" contrast="-70000"/>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7">
            <a:extLst>
              <a:ext uri="{FF2B5EF4-FFF2-40B4-BE49-F238E27FC236}">
                <a16:creationId xmlns:a16="http://schemas.microsoft.com/office/drawing/2014/main" id="{96245BEB-4E21-477E-B5FF-83D5A618AEE4}"/>
              </a:ext>
            </a:extLst>
          </p:cNvPr>
          <p:cNvGrpSpPr>
            <a:grpSpLocks/>
          </p:cNvGrpSpPr>
          <p:nvPr/>
        </p:nvGrpSpPr>
        <p:grpSpPr bwMode="auto">
          <a:xfrm>
            <a:off x="672704" y="2325689"/>
            <a:ext cx="810815" cy="1081087"/>
            <a:chOff x="9685338" y="4460675"/>
            <a:chExt cx="1080904" cy="1080902"/>
          </a:xfrm>
        </p:grpSpPr>
        <p:sp>
          <p:nvSpPr>
            <p:cNvPr id="6" name="Oval 8">
              <a:extLst>
                <a:ext uri="{FF2B5EF4-FFF2-40B4-BE49-F238E27FC236}">
                  <a16:creationId xmlns:a16="http://schemas.microsoft.com/office/drawing/2014/main" id="{D272DBC6-0991-418D-9EBC-CE390A478835}"/>
                </a:ext>
              </a:extLst>
            </p:cNvPr>
            <p:cNvSpPr/>
            <p:nvPr/>
          </p:nvSpPr>
          <p:spPr>
            <a:xfrm>
              <a:off x="9685338" y="4460675"/>
              <a:ext cx="1080904" cy="1080902"/>
            </a:xfrm>
            <a:prstGeom prst="ellipse">
              <a:avLst/>
            </a:prstGeom>
            <a:blipFill dpi="0" rotWithShape="1">
              <a:blip r:embed="rId3">
                <a:duotone>
                  <a:schemeClr val="accent1">
                    <a:shade val="45000"/>
                    <a:satMod val="135000"/>
                  </a:schemeClr>
                  <a:prstClr val="white"/>
                </a:duotone>
              </a:blip>
              <a:srcRect/>
              <a:tile tx="0" ty="0" sx="85000" sy="85000" flip="none" algn="tl"/>
            </a:blipFill>
            <a:ln w="25400" cap="flat" cmpd="sng" algn="ctr">
              <a:noFill/>
              <a:prstDash val="solid"/>
            </a:ln>
            <a:effectLst/>
          </p:spPr>
        </p:sp>
        <p:sp>
          <p:nvSpPr>
            <p:cNvPr id="7" name="Oval 9">
              <a:extLst>
                <a:ext uri="{FF2B5EF4-FFF2-40B4-BE49-F238E27FC236}">
                  <a16:creationId xmlns:a16="http://schemas.microsoft.com/office/drawing/2014/main" id="{D387677F-870C-4A99-95E6-EDB1C987F287}"/>
                </a:ext>
              </a:extLst>
            </p:cNvPr>
            <p:cNvSpPr>
              <a:spLocks noChangeArrowheads="1"/>
            </p:cNvSpPr>
            <p:nvPr/>
          </p:nvSpPr>
          <p:spPr bwMode="auto">
            <a:xfrm>
              <a:off x="9793429" y="4568765"/>
              <a:ext cx="864723" cy="864722"/>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eaLnBrk="0" fontAlgn="base" hangingPunct="0">
                <a:spcBef>
                  <a:spcPct val="0"/>
                </a:spcBef>
                <a:spcAft>
                  <a:spcPct val="0"/>
                </a:spcAft>
                <a:defRPr>
                  <a:solidFill>
                    <a:schemeClr val="tx1"/>
                  </a:solidFill>
                  <a:latin typeface="Rockwell" panose="02060603020205020403" pitchFamily="18" charset="0"/>
                </a:defRPr>
              </a:lvl6pPr>
              <a:lvl7pPr marL="2971800" indent="-228600" defTabSz="457200" eaLnBrk="0" fontAlgn="base" hangingPunct="0">
                <a:spcBef>
                  <a:spcPct val="0"/>
                </a:spcBef>
                <a:spcAft>
                  <a:spcPct val="0"/>
                </a:spcAft>
                <a:defRPr>
                  <a:solidFill>
                    <a:schemeClr val="tx1"/>
                  </a:solidFill>
                  <a:latin typeface="Rockwell" panose="02060603020205020403" pitchFamily="18" charset="0"/>
                </a:defRPr>
              </a:lvl7pPr>
              <a:lvl8pPr marL="3429000" indent="-228600" defTabSz="457200" eaLnBrk="0" fontAlgn="base" hangingPunct="0">
                <a:spcBef>
                  <a:spcPct val="0"/>
                </a:spcBef>
                <a:spcAft>
                  <a:spcPct val="0"/>
                </a:spcAft>
                <a:defRPr>
                  <a:solidFill>
                    <a:schemeClr val="tx1"/>
                  </a:solidFill>
                  <a:latin typeface="Rockwell" panose="02060603020205020403" pitchFamily="18" charset="0"/>
                </a:defRPr>
              </a:lvl8pPr>
              <a:lvl9pPr marL="3886200" indent="-228600" defTabSz="457200" eaLnBrk="0" fontAlgn="base" hangingPunct="0">
                <a:spcBef>
                  <a:spcPct val="0"/>
                </a:spcBef>
                <a:spcAft>
                  <a:spcPct val="0"/>
                </a:spcAft>
                <a:defRPr>
                  <a:solidFill>
                    <a:schemeClr val="tx1"/>
                  </a:solidFill>
                  <a:latin typeface="Rockwell" panose="02060603020205020403" pitchFamily="18" charset="0"/>
                </a:defRPr>
              </a:lvl9pPr>
            </a:lstStyle>
            <a:p>
              <a:endParaRPr lang="it-IT" altLang="it-IT" sz="1350"/>
            </a:p>
          </p:txBody>
        </p:sp>
      </p:grpSp>
      <p:sp>
        <p:nvSpPr>
          <p:cNvPr id="2" name="Title 1"/>
          <p:cNvSpPr>
            <a:spLocks noGrp="1"/>
          </p:cNvSpPr>
          <p:nvPr>
            <p:ph type="title"/>
          </p:nvPr>
        </p:nvSpPr>
        <p:spPr>
          <a:xfrm>
            <a:off x="1625346" y="1225296"/>
            <a:ext cx="6960870" cy="3520440"/>
          </a:xfrm>
        </p:spPr>
        <p:txBody>
          <a:bodyPr/>
          <a:lstStyle>
            <a:lvl1pPr>
              <a:lnSpc>
                <a:spcPct val="80000"/>
              </a:lnSpc>
              <a:defRPr sz="6000" b="0"/>
            </a:lvl1pPr>
          </a:lstStyle>
          <a:p>
            <a:r>
              <a:rPr lang="it-IT"/>
              <a:t>Fare clic per modificare lo stile del titolo</a:t>
            </a:r>
            <a:endParaRPr lang="en-US" dirty="0"/>
          </a:p>
        </p:txBody>
      </p:sp>
      <p:sp>
        <p:nvSpPr>
          <p:cNvPr id="3" name="Text Placeholder 2"/>
          <p:cNvSpPr>
            <a:spLocks noGrp="1"/>
          </p:cNvSpPr>
          <p:nvPr>
            <p:ph type="body" idx="1"/>
          </p:nvPr>
        </p:nvSpPr>
        <p:spPr>
          <a:xfrm>
            <a:off x="1624331" y="5020056"/>
            <a:ext cx="6789420" cy="1066800"/>
          </a:xfrm>
        </p:spPr>
        <p:txBody>
          <a:bodyPr>
            <a:normAutofit/>
          </a:bodyPr>
          <a:lstStyle>
            <a:lvl1pPr marL="0" indent="0">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Modifica gli stili del testo dello schema</a:t>
            </a:r>
          </a:p>
        </p:txBody>
      </p:sp>
      <p:sp>
        <p:nvSpPr>
          <p:cNvPr id="8" name="Date Placeholder 3">
            <a:extLst>
              <a:ext uri="{FF2B5EF4-FFF2-40B4-BE49-F238E27FC236}">
                <a16:creationId xmlns:a16="http://schemas.microsoft.com/office/drawing/2014/main" id="{B7D9F6A9-49DC-49B3-BF9A-829EDBC4ACB3}"/>
              </a:ext>
            </a:extLst>
          </p:cNvPr>
          <p:cNvSpPr>
            <a:spLocks noGrp="1"/>
          </p:cNvSpPr>
          <p:nvPr>
            <p:ph type="dt" sz="half" idx="10"/>
          </p:nvPr>
        </p:nvSpPr>
        <p:spPr>
          <a:xfrm>
            <a:off x="6444854" y="6272214"/>
            <a:ext cx="1983581" cy="365125"/>
          </a:xfrm>
        </p:spPr>
        <p:txBody>
          <a:bodyPr/>
          <a:lstStyle>
            <a:lvl1pPr>
              <a:defRPr/>
            </a:lvl1pPr>
          </a:lstStyle>
          <a:p>
            <a:pPr>
              <a:defRPr/>
            </a:pPr>
            <a:fld id="{9FE2B23A-5C26-4D55-A3F5-B2742A053F5E}" type="datetimeFigureOut">
              <a:rPr lang="it-IT"/>
              <a:pPr>
                <a:defRPr/>
              </a:pPr>
              <a:t>04/12/2020</a:t>
            </a:fld>
            <a:endParaRPr lang="it-IT" dirty="0"/>
          </a:p>
        </p:txBody>
      </p:sp>
      <p:sp>
        <p:nvSpPr>
          <p:cNvPr id="9" name="Footer Placeholder 4">
            <a:extLst>
              <a:ext uri="{FF2B5EF4-FFF2-40B4-BE49-F238E27FC236}">
                <a16:creationId xmlns:a16="http://schemas.microsoft.com/office/drawing/2014/main" id="{A5109A92-70B3-4985-AD2B-98825554D360}"/>
              </a:ext>
            </a:extLst>
          </p:cNvPr>
          <p:cNvSpPr>
            <a:spLocks noGrp="1"/>
          </p:cNvSpPr>
          <p:nvPr>
            <p:ph type="ftr" sz="quarter" idx="11"/>
          </p:nvPr>
        </p:nvSpPr>
        <p:spPr>
          <a:xfrm>
            <a:off x="1637110" y="6272214"/>
            <a:ext cx="4745831" cy="365125"/>
          </a:xfrm>
        </p:spPr>
        <p:txBody>
          <a:bodyPr/>
          <a:lstStyle>
            <a:lvl1pPr>
              <a:defRPr/>
            </a:lvl1pPr>
          </a:lstStyle>
          <a:p>
            <a:pPr>
              <a:defRPr/>
            </a:pPr>
            <a:endParaRPr lang="it-IT"/>
          </a:p>
        </p:txBody>
      </p:sp>
      <p:sp>
        <p:nvSpPr>
          <p:cNvPr id="10" name="Slide Number Placeholder 5">
            <a:extLst>
              <a:ext uri="{FF2B5EF4-FFF2-40B4-BE49-F238E27FC236}">
                <a16:creationId xmlns:a16="http://schemas.microsoft.com/office/drawing/2014/main" id="{1C23F5D1-BD92-4301-ADEA-416765ECD270}"/>
              </a:ext>
            </a:extLst>
          </p:cNvPr>
          <p:cNvSpPr>
            <a:spLocks noGrp="1"/>
          </p:cNvSpPr>
          <p:nvPr>
            <p:ph type="sldNum" sz="quarter" idx="12"/>
          </p:nvPr>
        </p:nvSpPr>
        <p:spPr>
          <a:xfrm>
            <a:off x="632223" y="2506664"/>
            <a:ext cx="891778" cy="719137"/>
          </a:xfrm>
        </p:spPr>
        <p:txBody>
          <a:bodyPr/>
          <a:lstStyle>
            <a:lvl1pPr>
              <a:defRPr sz="2100" smtClean="0"/>
            </a:lvl1pPr>
          </a:lstStyle>
          <a:p>
            <a:pPr>
              <a:defRPr/>
            </a:pPr>
            <a:fld id="{E5EE3982-C0FF-42F5-9D36-4C61EB197918}" type="slidenum">
              <a:rPr lang="it-IT" altLang="it-IT"/>
              <a:pPr>
                <a:defRPr/>
              </a:pPr>
              <a:t>‹N›</a:t>
            </a:fld>
            <a:endParaRPr lang="it-IT" altLang="it-IT"/>
          </a:p>
        </p:txBody>
      </p:sp>
    </p:spTree>
    <p:extLst>
      <p:ext uri="{BB962C8B-B14F-4D97-AF65-F5344CB8AC3E}">
        <p14:creationId xmlns:p14="http://schemas.microsoft.com/office/powerpoint/2010/main" val="6191795"/>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802386" y="2194560"/>
            <a:ext cx="3566160" cy="3977640"/>
          </a:xfrm>
        </p:spPr>
        <p:txBody>
          <a:bodyPr/>
          <a:lstStyle>
            <a:lvl1pPr>
              <a:defRPr sz="1500"/>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773168" y="2194560"/>
            <a:ext cx="3566160" cy="3977640"/>
          </a:xfrm>
        </p:spPr>
        <p:txBody>
          <a:bodyPr/>
          <a:lstStyle>
            <a:lvl1pPr>
              <a:defRPr sz="1500"/>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3">
            <a:extLst>
              <a:ext uri="{FF2B5EF4-FFF2-40B4-BE49-F238E27FC236}">
                <a16:creationId xmlns:a16="http://schemas.microsoft.com/office/drawing/2014/main" id="{282DEC51-70A9-4E09-8508-49CAC7646FE4}"/>
              </a:ext>
            </a:extLst>
          </p:cNvPr>
          <p:cNvSpPr>
            <a:spLocks noGrp="1"/>
          </p:cNvSpPr>
          <p:nvPr>
            <p:ph type="dt" sz="half" idx="10"/>
          </p:nvPr>
        </p:nvSpPr>
        <p:spPr/>
        <p:txBody>
          <a:bodyPr/>
          <a:lstStyle>
            <a:lvl1pPr>
              <a:defRPr/>
            </a:lvl1pPr>
          </a:lstStyle>
          <a:p>
            <a:pPr>
              <a:defRPr/>
            </a:pPr>
            <a:fld id="{4527BA78-118F-41D6-81D4-CAC05FBECB78}" type="datetimeFigureOut">
              <a:rPr lang="it-IT"/>
              <a:pPr>
                <a:defRPr/>
              </a:pPr>
              <a:t>04/12/2020</a:t>
            </a:fld>
            <a:endParaRPr lang="it-IT" dirty="0"/>
          </a:p>
        </p:txBody>
      </p:sp>
      <p:sp>
        <p:nvSpPr>
          <p:cNvPr id="6" name="Footer Placeholder 4">
            <a:extLst>
              <a:ext uri="{FF2B5EF4-FFF2-40B4-BE49-F238E27FC236}">
                <a16:creationId xmlns:a16="http://schemas.microsoft.com/office/drawing/2014/main" id="{6E7A0ED9-D70A-4765-BFDC-49289FCEC7BC}"/>
              </a:ext>
            </a:extLst>
          </p:cNvPr>
          <p:cNvSpPr>
            <a:spLocks noGrp="1"/>
          </p:cNvSpPr>
          <p:nvPr>
            <p:ph type="ftr" sz="quarter" idx="11"/>
          </p:nvPr>
        </p:nvSpPr>
        <p:spPr/>
        <p:txBody>
          <a:bodyPr/>
          <a:lstStyle>
            <a:lvl1pPr>
              <a:defRPr/>
            </a:lvl1pPr>
          </a:lstStyle>
          <a:p>
            <a:pPr>
              <a:defRPr/>
            </a:pPr>
            <a:endParaRPr lang="it-IT"/>
          </a:p>
        </p:txBody>
      </p:sp>
      <p:sp>
        <p:nvSpPr>
          <p:cNvPr id="7" name="Slide Number Placeholder 5">
            <a:extLst>
              <a:ext uri="{FF2B5EF4-FFF2-40B4-BE49-F238E27FC236}">
                <a16:creationId xmlns:a16="http://schemas.microsoft.com/office/drawing/2014/main" id="{0E70E4F0-E716-4CA0-9D3D-E2A7B41C1656}"/>
              </a:ext>
            </a:extLst>
          </p:cNvPr>
          <p:cNvSpPr>
            <a:spLocks noGrp="1"/>
          </p:cNvSpPr>
          <p:nvPr>
            <p:ph type="sldNum" sz="quarter" idx="12"/>
          </p:nvPr>
        </p:nvSpPr>
        <p:spPr/>
        <p:txBody>
          <a:bodyPr/>
          <a:lstStyle>
            <a:lvl1pPr>
              <a:defRPr/>
            </a:lvl1pPr>
          </a:lstStyle>
          <a:p>
            <a:pPr>
              <a:defRPr/>
            </a:pPr>
            <a:fld id="{BB048208-1528-4FD6-BA8B-9ECCBE7B326A}" type="slidenum">
              <a:rPr lang="it-IT" altLang="it-IT"/>
              <a:pPr>
                <a:defRPr/>
              </a:pPr>
              <a:t>‹N›</a:t>
            </a:fld>
            <a:endParaRPr lang="it-IT" altLang="it-IT"/>
          </a:p>
        </p:txBody>
      </p:sp>
    </p:spTree>
    <p:extLst>
      <p:ext uri="{BB962C8B-B14F-4D97-AF65-F5344CB8AC3E}">
        <p14:creationId xmlns:p14="http://schemas.microsoft.com/office/powerpoint/2010/main" val="270306898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800100" y="2048256"/>
            <a:ext cx="3566160" cy="640080"/>
          </a:xfrm>
        </p:spPr>
        <p:txBody>
          <a:bodyPr anchor="ctr">
            <a:normAutofit/>
          </a:bodyPr>
          <a:lstStyle>
            <a:lvl1pPr marL="0" indent="0">
              <a:buNone/>
              <a:defRPr sz="1500" b="1">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4" name="Content Placeholder 3"/>
          <p:cNvSpPr>
            <a:spLocks noGrp="1"/>
          </p:cNvSpPr>
          <p:nvPr>
            <p:ph sz="half" idx="2"/>
          </p:nvPr>
        </p:nvSpPr>
        <p:spPr>
          <a:xfrm>
            <a:off x="802386" y="2743200"/>
            <a:ext cx="3566160" cy="3291840"/>
          </a:xfrm>
        </p:spPr>
        <p:txBody>
          <a:bodyPr/>
          <a:lstStyle>
            <a:lvl1pPr>
              <a:defRPr sz="1500"/>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773168" y="2048256"/>
            <a:ext cx="3566160" cy="640080"/>
          </a:xfrm>
        </p:spPr>
        <p:txBody>
          <a:bodyPr anchor="ctr">
            <a:normAutofit/>
          </a:bodyPr>
          <a:lstStyle>
            <a:lvl1pPr marL="0" indent="0">
              <a:buNone/>
              <a:defRPr sz="1500" b="1">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6" name="Content Placeholder 5"/>
          <p:cNvSpPr>
            <a:spLocks noGrp="1"/>
          </p:cNvSpPr>
          <p:nvPr>
            <p:ph sz="quarter" idx="4"/>
          </p:nvPr>
        </p:nvSpPr>
        <p:spPr>
          <a:xfrm>
            <a:off x="4773168" y="2743200"/>
            <a:ext cx="3566160" cy="3291840"/>
          </a:xfrm>
        </p:spPr>
        <p:txBody>
          <a:bodyPr/>
          <a:lstStyle>
            <a:lvl1pPr>
              <a:defRPr sz="1500"/>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a:extLst>
              <a:ext uri="{FF2B5EF4-FFF2-40B4-BE49-F238E27FC236}">
                <a16:creationId xmlns:a16="http://schemas.microsoft.com/office/drawing/2014/main" id="{2BE0F1D7-6877-420B-99E1-0053A7DB3D80}"/>
              </a:ext>
            </a:extLst>
          </p:cNvPr>
          <p:cNvSpPr>
            <a:spLocks noGrp="1"/>
          </p:cNvSpPr>
          <p:nvPr>
            <p:ph type="dt" sz="half" idx="10"/>
          </p:nvPr>
        </p:nvSpPr>
        <p:spPr/>
        <p:txBody>
          <a:bodyPr/>
          <a:lstStyle>
            <a:lvl1pPr>
              <a:defRPr/>
            </a:lvl1pPr>
          </a:lstStyle>
          <a:p>
            <a:pPr>
              <a:defRPr/>
            </a:pPr>
            <a:fld id="{8DA1E6E0-0CA4-4A54-981D-9579EA74405C}" type="datetimeFigureOut">
              <a:rPr lang="it-IT"/>
              <a:pPr>
                <a:defRPr/>
              </a:pPr>
              <a:t>04/12/2020</a:t>
            </a:fld>
            <a:endParaRPr lang="it-IT" dirty="0"/>
          </a:p>
        </p:txBody>
      </p:sp>
      <p:sp>
        <p:nvSpPr>
          <p:cNvPr id="8" name="Footer Placeholder 4">
            <a:extLst>
              <a:ext uri="{FF2B5EF4-FFF2-40B4-BE49-F238E27FC236}">
                <a16:creationId xmlns:a16="http://schemas.microsoft.com/office/drawing/2014/main" id="{7F93DD3D-D110-411A-9D24-F33B967874D3}"/>
              </a:ext>
            </a:extLst>
          </p:cNvPr>
          <p:cNvSpPr>
            <a:spLocks noGrp="1"/>
          </p:cNvSpPr>
          <p:nvPr>
            <p:ph type="ftr" sz="quarter" idx="11"/>
          </p:nvPr>
        </p:nvSpPr>
        <p:spPr/>
        <p:txBody>
          <a:bodyPr/>
          <a:lstStyle>
            <a:lvl1pPr>
              <a:defRPr/>
            </a:lvl1pPr>
          </a:lstStyle>
          <a:p>
            <a:pPr>
              <a:defRPr/>
            </a:pPr>
            <a:endParaRPr lang="it-IT"/>
          </a:p>
        </p:txBody>
      </p:sp>
      <p:sp>
        <p:nvSpPr>
          <p:cNvPr id="9" name="Slide Number Placeholder 5">
            <a:extLst>
              <a:ext uri="{FF2B5EF4-FFF2-40B4-BE49-F238E27FC236}">
                <a16:creationId xmlns:a16="http://schemas.microsoft.com/office/drawing/2014/main" id="{34D6710D-4E8F-4103-B701-939E9249F238}"/>
              </a:ext>
            </a:extLst>
          </p:cNvPr>
          <p:cNvSpPr>
            <a:spLocks noGrp="1"/>
          </p:cNvSpPr>
          <p:nvPr>
            <p:ph type="sldNum" sz="quarter" idx="12"/>
          </p:nvPr>
        </p:nvSpPr>
        <p:spPr/>
        <p:txBody>
          <a:bodyPr/>
          <a:lstStyle>
            <a:lvl1pPr>
              <a:defRPr/>
            </a:lvl1pPr>
          </a:lstStyle>
          <a:p>
            <a:pPr>
              <a:defRPr/>
            </a:pPr>
            <a:fld id="{AB3680A8-F8B4-4165-9139-86A684377DF9}" type="slidenum">
              <a:rPr lang="it-IT" altLang="it-IT"/>
              <a:pPr>
                <a:defRPr/>
              </a:pPr>
              <a:t>‹N›</a:t>
            </a:fld>
            <a:endParaRPr lang="it-IT" altLang="it-IT"/>
          </a:p>
        </p:txBody>
      </p:sp>
    </p:spTree>
    <p:extLst>
      <p:ext uri="{BB962C8B-B14F-4D97-AF65-F5344CB8AC3E}">
        <p14:creationId xmlns:p14="http://schemas.microsoft.com/office/powerpoint/2010/main" val="694125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a:t>Click to edit Master title style</a:t>
            </a:r>
            <a:endParaRPr lang="en-CA" noProof="0"/>
          </a:p>
        </p:txBody>
      </p:sp>
      <p:sp>
        <p:nvSpPr>
          <p:cNvPr id="1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cxnSp>
        <p:nvCxnSpPr>
          <p:cNvPr id="10" name="Shape 9"/>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9"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11"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CA" sz="1000" noProof="0" dirty="0">
                <a:latin typeface="Arial" pitchFamily="34" charset="0"/>
                <a:cs typeface="Arial" pitchFamily="34" charset="0"/>
              </a:rPr>
              <a:t>PwC</a:t>
            </a: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t-IT"/>
              <a:t>Fare clic per modificare lo stile del titolo</a:t>
            </a:r>
            <a:endParaRPr lang="en-US" dirty="0"/>
          </a:p>
        </p:txBody>
      </p:sp>
      <p:sp>
        <p:nvSpPr>
          <p:cNvPr id="3" name="Date Placeholder 3">
            <a:extLst>
              <a:ext uri="{FF2B5EF4-FFF2-40B4-BE49-F238E27FC236}">
                <a16:creationId xmlns:a16="http://schemas.microsoft.com/office/drawing/2014/main" id="{87452E7F-E13F-4DA2-B19D-243E4ABA913E}"/>
              </a:ext>
            </a:extLst>
          </p:cNvPr>
          <p:cNvSpPr>
            <a:spLocks noGrp="1"/>
          </p:cNvSpPr>
          <p:nvPr>
            <p:ph type="dt" sz="half" idx="10"/>
          </p:nvPr>
        </p:nvSpPr>
        <p:spPr/>
        <p:txBody>
          <a:bodyPr/>
          <a:lstStyle>
            <a:lvl1pPr>
              <a:defRPr/>
            </a:lvl1pPr>
          </a:lstStyle>
          <a:p>
            <a:pPr>
              <a:defRPr/>
            </a:pPr>
            <a:fld id="{959B0EFB-08AD-4DF4-A9BB-76D07C96F4D9}" type="datetimeFigureOut">
              <a:rPr lang="it-IT"/>
              <a:pPr>
                <a:defRPr/>
              </a:pPr>
              <a:t>04/12/2020</a:t>
            </a:fld>
            <a:endParaRPr lang="it-IT" dirty="0"/>
          </a:p>
        </p:txBody>
      </p:sp>
      <p:sp>
        <p:nvSpPr>
          <p:cNvPr id="4" name="Footer Placeholder 4">
            <a:extLst>
              <a:ext uri="{FF2B5EF4-FFF2-40B4-BE49-F238E27FC236}">
                <a16:creationId xmlns:a16="http://schemas.microsoft.com/office/drawing/2014/main" id="{035621C9-4176-48BB-9006-200A9D443ECD}"/>
              </a:ext>
            </a:extLst>
          </p:cNvPr>
          <p:cNvSpPr>
            <a:spLocks noGrp="1"/>
          </p:cNvSpPr>
          <p:nvPr>
            <p:ph type="ftr" sz="quarter" idx="11"/>
          </p:nvPr>
        </p:nvSpPr>
        <p:spPr/>
        <p:txBody>
          <a:bodyPr/>
          <a:lstStyle>
            <a:lvl1pPr>
              <a:defRPr/>
            </a:lvl1pPr>
          </a:lstStyle>
          <a:p>
            <a:pPr>
              <a:defRPr/>
            </a:pPr>
            <a:endParaRPr lang="it-IT"/>
          </a:p>
        </p:txBody>
      </p:sp>
      <p:sp>
        <p:nvSpPr>
          <p:cNvPr id="5" name="Slide Number Placeholder 5">
            <a:extLst>
              <a:ext uri="{FF2B5EF4-FFF2-40B4-BE49-F238E27FC236}">
                <a16:creationId xmlns:a16="http://schemas.microsoft.com/office/drawing/2014/main" id="{872EE5AD-8FA3-4EBC-937A-849AB19F8DED}"/>
              </a:ext>
            </a:extLst>
          </p:cNvPr>
          <p:cNvSpPr>
            <a:spLocks noGrp="1"/>
          </p:cNvSpPr>
          <p:nvPr>
            <p:ph type="sldNum" sz="quarter" idx="12"/>
          </p:nvPr>
        </p:nvSpPr>
        <p:spPr/>
        <p:txBody>
          <a:bodyPr/>
          <a:lstStyle>
            <a:lvl1pPr>
              <a:defRPr/>
            </a:lvl1pPr>
          </a:lstStyle>
          <a:p>
            <a:pPr>
              <a:defRPr/>
            </a:pPr>
            <a:fld id="{4B961C63-0142-46DD-8E4C-0B6CD7A03AED}" type="slidenum">
              <a:rPr lang="it-IT" altLang="it-IT"/>
              <a:pPr>
                <a:defRPr/>
              </a:pPr>
              <a:t>‹N›</a:t>
            </a:fld>
            <a:endParaRPr lang="it-IT" altLang="it-IT"/>
          </a:p>
        </p:txBody>
      </p:sp>
    </p:spTree>
    <p:extLst>
      <p:ext uri="{BB962C8B-B14F-4D97-AF65-F5344CB8AC3E}">
        <p14:creationId xmlns:p14="http://schemas.microsoft.com/office/powerpoint/2010/main" val="1912415468"/>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B49EA7A-E49D-4075-AB20-4272C2AE7AFB}"/>
              </a:ext>
            </a:extLst>
          </p:cNvPr>
          <p:cNvSpPr>
            <a:spLocks noGrp="1"/>
          </p:cNvSpPr>
          <p:nvPr>
            <p:ph type="dt" sz="half" idx="10"/>
          </p:nvPr>
        </p:nvSpPr>
        <p:spPr/>
        <p:txBody>
          <a:bodyPr/>
          <a:lstStyle>
            <a:lvl1pPr>
              <a:defRPr/>
            </a:lvl1pPr>
          </a:lstStyle>
          <a:p>
            <a:pPr>
              <a:defRPr/>
            </a:pPr>
            <a:fld id="{68052AF6-5097-409F-B75A-E5EE9FBC1F3D}" type="datetimeFigureOut">
              <a:rPr lang="it-IT"/>
              <a:pPr>
                <a:defRPr/>
              </a:pPr>
              <a:t>04/12/2020</a:t>
            </a:fld>
            <a:endParaRPr lang="it-IT" dirty="0"/>
          </a:p>
        </p:txBody>
      </p:sp>
      <p:sp>
        <p:nvSpPr>
          <p:cNvPr id="3" name="Footer Placeholder 4">
            <a:extLst>
              <a:ext uri="{FF2B5EF4-FFF2-40B4-BE49-F238E27FC236}">
                <a16:creationId xmlns:a16="http://schemas.microsoft.com/office/drawing/2014/main" id="{B7AB23A8-9FAA-40BE-8830-A4481921EF34}"/>
              </a:ext>
            </a:extLst>
          </p:cNvPr>
          <p:cNvSpPr>
            <a:spLocks noGrp="1"/>
          </p:cNvSpPr>
          <p:nvPr>
            <p:ph type="ftr" sz="quarter" idx="11"/>
          </p:nvPr>
        </p:nvSpPr>
        <p:spPr/>
        <p:txBody>
          <a:bodyPr/>
          <a:lstStyle>
            <a:lvl1pPr>
              <a:defRPr/>
            </a:lvl1pPr>
          </a:lstStyle>
          <a:p>
            <a:pPr>
              <a:defRPr/>
            </a:pPr>
            <a:endParaRPr lang="it-IT"/>
          </a:p>
        </p:txBody>
      </p:sp>
      <p:sp>
        <p:nvSpPr>
          <p:cNvPr id="4" name="Slide Number Placeholder 5">
            <a:extLst>
              <a:ext uri="{FF2B5EF4-FFF2-40B4-BE49-F238E27FC236}">
                <a16:creationId xmlns:a16="http://schemas.microsoft.com/office/drawing/2014/main" id="{E5B79969-8DAB-4A50-848C-5F688F09EE75}"/>
              </a:ext>
            </a:extLst>
          </p:cNvPr>
          <p:cNvSpPr>
            <a:spLocks noGrp="1"/>
          </p:cNvSpPr>
          <p:nvPr>
            <p:ph type="sldNum" sz="quarter" idx="12"/>
          </p:nvPr>
        </p:nvSpPr>
        <p:spPr/>
        <p:txBody>
          <a:bodyPr/>
          <a:lstStyle>
            <a:lvl1pPr>
              <a:defRPr/>
            </a:lvl1pPr>
          </a:lstStyle>
          <a:p>
            <a:pPr>
              <a:defRPr/>
            </a:pPr>
            <a:fld id="{9147B2BF-E0AE-422E-B88F-A21BB20142CB}" type="slidenum">
              <a:rPr lang="it-IT" altLang="it-IT"/>
              <a:pPr>
                <a:defRPr/>
              </a:pPr>
              <a:t>‹N›</a:t>
            </a:fld>
            <a:endParaRPr lang="it-IT" altLang="it-IT"/>
          </a:p>
        </p:txBody>
      </p:sp>
    </p:spTree>
    <p:extLst>
      <p:ext uri="{BB962C8B-B14F-4D97-AF65-F5344CB8AC3E}">
        <p14:creationId xmlns:p14="http://schemas.microsoft.com/office/powerpoint/2010/main" val="907034431"/>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7ADA7F7-2721-4CE4-8642-7E24B24C3166}"/>
              </a:ext>
            </a:extLst>
          </p:cNvPr>
          <p:cNvSpPr/>
          <p:nvPr/>
        </p:nvSpPr>
        <p:spPr>
          <a:xfrm>
            <a:off x="6227806" y="1"/>
            <a:ext cx="2916194" cy="6857999"/>
          </a:xfrm>
          <a:prstGeom prst="rect">
            <a:avLst/>
          </a:prstGeom>
          <a:blipFill dpi="0" rotWithShape="1">
            <a:blip r:embed="rId2">
              <a:alphaModFix amt="60000"/>
              <a:lum bright="70000" contrast="-70000"/>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8">
            <a:extLst>
              <a:ext uri="{FF2B5EF4-FFF2-40B4-BE49-F238E27FC236}">
                <a16:creationId xmlns:a16="http://schemas.microsoft.com/office/drawing/2014/main" id="{69A35112-C444-46E2-AC86-4FA468017F94}"/>
              </a:ext>
            </a:extLst>
          </p:cNvPr>
          <p:cNvGrpSpPr>
            <a:grpSpLocks noChangeAspect="1"/>
          </p:cNvGrpSpPr>
          <p:nvPr/>
        </p:nvGrpSpPr>
        <p:grpSpPr bwMode="auto">
          <a:xfrm>
            <a:off x="8551069" y="6229350"/>
            <a:ext cx="342900" cy="457200"/>
            <a:chOff x="11361456" y="6195813"/>
            <a:chExt cx="548640" cy="548640"/>
          </a:xfrm>
        </p:grpSpPr>
        <p:sp>
          <p:nvSpPr>
            <p:cNvPr id="7" name="Oval 9">
              <a:extLst>
                <a:ext uri="{FF2B5EF4-FFF2-40B4-BE49-F238E27FC236}">
                  <a16:creationId xmlns:a16="http://schemas.microsoft.com/office/drawing/2014/main" id="{B99D4420-59CF-41CA-B009-233ED7E785A0}"/>
                </a:ext>
              </a:extLst>
            </p:cNvPr>
            <p:cNvSpPr/>
            <p:nvPr/>
          </p:nvSpPr>
          <p:spPr>
            <a:xfrm>
              <a:off x="11361456" y="6195813"/>
              <a:ext cx="548640" cy="548640"/>
            </a:xfrm>
            <a:prstGeom prst="ellipse">
              <a:avLst/>
            </a:prstGeom>
            <a:blipFill dpi="0" rotWithShape="1">
              <a:blip r:embed="rId3">
                <a:duotone>
                  <a:schemeClr val="accent1">
                    <a:shade val="45000"/>
                    <a:satMod val="135000"/>
                  </a:schemeClr>
                  <a:prstClr val="white"/>
                </a:duotone>
              </a:blip>
              <a:srcRect/>
              <a:tile tx="50800" ty="0" sx="85000" sy="85000" flip="none" algn="tl"/>
            </a:blipFill>
            <a:ln w="25400" cap="flat" cmpd="sng" algn="ctr">
              <a:noFill/>
              <a:prstDash val="solid"/>
            </a:ln>
            <a:effectLst/>
          </p:spPr>
        </p:sp>
        <p:sp>
          <p:nvSpPr>
            <p:cNvPr id="8" name="Oval 10">
              <a:extLst>
                <a:ext uri="{FF2B5EF4-FFF2-40B4-BE49-F238E27FC236}">
                  <a16:creationId xmlns:a16="http://schemas.microsoft.com/office/drawing/2014/main" id="{088EFC16-18C9-4619-955B-B31BBA904D9F}"/>
                </a:ext>
              </a:extLst>
            </p:cNvPr>
            <p:cNvSpPr>
              <a:spLocks noChangeArrowheads="1"/>
            </p:cNvSpPr>
            <p:nvPr/>
          </p:nvSpPr>
          <p:spPr bwMode="auto">
            <a:xfrm>
              <a:off x="11396488" y="6230844"/>
              <a:ext cx="478576" cy="478578"/>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eaLnBrk="0" fontAlgn="base" hangingPunct="0">
                <a:spcBef>
                  <a:spcPct val="0"/>
                </a:spcBef>
                <a:spcAft>
                  <a:spcPct val="0"/>
                </a:spcAft>
                <a:defRPr>
                  <a:solidFill>
                    <a:schemeClr val="tx1"/>
                  </a:solidFill>
                  <a:latin typeface="Rockwell" panose="02060603020205020403" pitchFamily="18" charset="0"/>
                </a:defRPr>
              </a:lvl6pPr>
              <a:lvl7pPr marL="2971800" indent="-228600" defTabSz="457200" eaLnBrk="0" fontAlgn="base" hangingPunct="0">
                <a:spcBef>
                  <a:spcPct val="0"/>
                </a:spcBef>
                <a:spcAft>
                  <a:spcPct val="0"/>
                </a:spcAft>
                <a:defRPr>
                  <a:solidFill>
                    <a:schemeClr val="tx1"/>
                  </a:solidFill>
                  <a:latin typeface="Rockwell" panose="02060603020205020403" pitchFamily="18" charset="0"/>
                </a:defRPr>
              </a:lvl7pPr>
              <a:lvl8pPr marL="3429000" indent="-228600" defTabSz="457200" eaLnBrk="0" fontAlgn="base" hangingPunct="0">
                <a:spcBef>
                  <a:spcPct val="0"/>
                </a:spcBef>
                <a:spcAft>
                  <a:spcPct val="0"/>
                </a:spcAft>
                <a:defRPr>
                  <a:solidFill>
                    <a:schemeClr val="tx1"/>
                  </a:solidFill>
                  <a:latin typeface="Rockwell" panose="02060603020205020403" pitchFamily="18" charset="0"/>
                </a:defRPr>
              </a:lvl8pPr>
              <a:lvl9pPr marL="3886200" indent="-228600" defTabSz="457200" eaLnBrk="0" fontAlgn="base" hangingPunct="0">
                <a:spcBef>
                  <a:spcPct val="0"/>
                </a:spcBef>
                <a:spcAft>
                  <a:spcPct val="0"/>
                </a:spcAft>
                <a:defRPr>
                  <a:solidFill>
                    <a:schemeClr val="tx1"/>
                  </a:solidFill>
                  <a:latin typeface="Rockwell" panose="02060603020205020403" pitchFamily="18" charset="0"/>
                </a:defRPr>
              </a:lvl9pPr>
            </a:lstStyle>
            <a:p>
              <a:endParaRPr lang="it-IT" altLang="it-IT" sz="1350"/>
            </a:p>
          </p:txBody>
        </p:sp>
      </p:grpSp>
      <p:sp>
        <p:nvSpPr>
          <p:cNvPr id="2" name="Title 1"/>
          <p:cNvSpPr>
            <a:spLocks noGrp="1"/>
          </p:cNvSpPr>
          <p:nvPr>
            <p:ph type="title"/>
          </p:nvPr>
        </p:nvSpPr>
        <p:spPr>
          <a:xfrm>
            <a:off x="6412230" y="685800"/>
            <a:ext cx="2400300" cy="1737360"/>
          </a:xfrm>
        </p:spPr>
        <p:txBody>
          <a:bodyPr anchor="b"/>
          <a:lstStyle>
            <a:lvl1pPr>
              <a:defRPr sz="2400" b="1"/>
            </a:lvl1pPr>
          </a:lstStyle>
          <a:p>
            <a:r>
              <a:rPr lang="it-IT"/>
              <a:t>Fare clic per modificare lo stile del titolo</a:t>
            </a:r>
            <a:endParaRPr lang="en-US" dirty="0"/>
          </a:p>
        </p:txBody>
      </p:sp>
      <p:sp>
        <p:nvSpPr>
          <p:cNvPr id="3" name="Content Placeholder 2"/>
          <p:cNvSpPr>
            <a:spLocks noGrp="1"/>
          </p:cNvSpPr>
          <p:nvPr>
            <p:ph idx="1"/>
          </p:nvPr>
        </p:nvSpPr>
        <p:spPr>
          <a:xfrm>
            <a:off x="628650" y="685800"/>
            <a:ext cx="5033772" cy="5020056"/>
          </a:xfrm>
        </p:spPr>
        <p:txBody>
          <a:bodyPr/>
          <a:lstStyle>
            <a:lvl1pPr>
              <a:defRPr sz="1500"/>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750"/>
              </a:spcBef>
              <a:buNone/>
              <a:defRPr sz="1050">
                <a:solidFill>
                  <a:schemeClr val="accent1">
                    <a:lumMod val="75000"/>
                  </a:schemeClr>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a:t>
            </a:r>
          </a:p>
        </p:txBody>
      </p:sp>
      <p:sp>
        <p:nvSpPr>
          <p:cNvPr id="9" name="Date Placeholder 4">
            <a:extLst>
              <a:ext uri="{FF2B5EF4-FFF2-40B4-BE49-F238E27FC236}">
                <a16:creationId xmlns:a16="http://schemas.microsoft.com/office/drawing/2014/main" id="{6DD1D292-1335-4D52-AB3E-0647DB808B59}"/>
              </a:ext>
            </a:extLst>
          </p:cNvPr>
          <p:cNvSpPr>
            <a:spLocks noGrp="1"/>
          </p:cNvSpPr>
          <p:nvPr>
            <p:ph type="dt" sz="half" idx="10"/>
          </p:nvPr>
        </p:nvSpPr>
        <p:spPr/>
        <p:txBody>
          <a:bodyPr/>
          <a:lstStyle>
            <a:lvl1pPr>
              <a:defRPr/>
            </a:lvl1pPr>
          </a:lstStyle>
          <a:p>
            <a:pPr>
              <a:defRPr/>
            </a:pPr>
            <a:fld id="{24FC0EF1-8692-41D0-9F0E-611C7E17E237}" type="datetimeFigureOut">
              <a:rPr lang="it-IT"/>
              <a:pPr>
                <a:defRPr/>
              </a:pPr>
              <a:t>04/12/2020</a:t>
            </a:fld>
            <a:endParaRPr lang="it-IT" dirty="0"/>
          </a:p>
        </p:txBody>
      </p:sp>
      <p:sp>
        <p:nvSpPr>
          <p:cNvPr id="10" name="Footer Placeholder 5">
            <a:extLst>
              <a:ext uri="{FF2B5EF4-FFF2-40B4-BE49-F238E27FC236}">
                <a16:creationId xmlns:a16="http://schemas.microsoft.com/office/drawing/2014/main" id="{BE495D49-B7C3-468D-8F39-1D4B9C2A5D67}"/>
              </a:ext>
            </a:extLst>
          </p:cNvPr>
          <p:cNvSpPr>
            <a:spLocks noGrp="1"/>
          </p:cNvSpPr>
          <p:nvPr>
            <p:ph type="ftr" sz="quarter" idx="11"/>
          </p:nvPr>
        </p:nvSpPr>
        <p:spPr/>
        <p:txBody>
          <a:bodyPr/>
          <a:lstStyle>
            <a:lvl1pPr>
              <a:defRPr/>
            </a:lvl1pPr>
          </a:lstStyle>
          <a:p>
            <a:pPr>
              <a:defRPr/>
            </a:pPr>
            <a:endParaRPr lang="it-IT"/>
          </a:p>
        </p:txBody>
      </p:sp>
      <p:sp>
        <p:nvSpPr>
          <p:cNvPr id="11" name="Slide Number Placeholder 6">
            <a:extLst>
              <a:ext uri="{FF2B5EF4-FFF2-40B4-BE49-F238E27FC236}">
                <a16:creationId xmlns:a16="http://schemas.microsoft.com/office/drawing/2014/main" id="{917F44E7-C40A-4C82-8CBF-9C82B8B86B15}"/>
              </a:ext>
            </a:extLst>
          </p:cNvPr>
          <p:cNvSpPr>
            <a:spLocks noGrp="1"/>
          </p:cNvSpPr>
          <p:nvPr>
            <p:ph type="sldNum" sz="quarter" idx="12"/>
          </p:nvPr>
        </p:nvSpPr>
        <p:spPr/>
        <p:txBody>
          <a:bodyPr/>
          <a:lstStyle>
            <a:lvl1pPr>
              <a:defRPr smtClean="0"/>
            </a:lvl1pPr>
          </a:lstStyle>
          <a:p>
            <a:pPr>
              <a:defRPr/>
            </a:pPr>
            <a:fld id="{4D676998-1B8C-4710-B56D-C3233D9D46F2}" type="slidenum">
              <a:rPr lang="it-IT" altLang="it-IT"/>
              <a:pPr>
                <a:defRPr/>
              </a:pPr>
              <a:t>‹N›</a:t>
            </a:fld>
            <a:endParaRPr lang="it-IT" altLang="it-IT"/>
          </a:p>
        </p:txBody>
      </p:sp>
    </p:spTree>
    <p:extLst>
      <p:ext uri="{BB962C8B-B14F-4D97-AF65-F5344CB8AC3E}">
        <p14:creationId xmlns:p14="http://schemas.microsoft.com/office/powerpoint/2010/main" val="165344850"/>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Rectangle 10">
            <a:extLst>
              <a:ext uri="{FF2B5EF4-FFF2-40B4-BE49-F238E27FC236}">
                <a16:creationId xmlns:a16="http://schemas.microsoft.com/office/drawing/2014/main" id="{D4633D6D-EC28-47CC-B2BA-390B9F0EFDFA}"/>
              </a:ext>
            </a:extLst>
          </p:cNvPr>
          <p:cNvSpPr/>
          <p:nvPr/>
        </p:nvSpPr>
        <p:spPr>
          <a:xfrm>
            <a:off x="6227806" y="1"/>
            <a:ext cx="2916194" cy="6857999"/>
          </a:xfrm>
          <a:prstGeom prst="rect">
            <a:avLst/>
          </a:prstGeom>
          <a:blipFill dpi="0" rotWithShape="1">
            <a:blip r:embed="rId2">
              <a:alphaModFix amt="60000"/>
              <a:lum bright="70000" contrast="-70000"/>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7">
            <a:extLst>
              <a:ext uri="{FF2B5EF4-FFF2-40B4-BE49-F238E27FC236}">
                <a16:creationId xmlns:a16="http://schemas.microsoft.com/office/drawing/2014/main" id="{C5FC38C8-3189-4867-84A2-7E4D6A68AB2A}"/>
              </a:ext>
            </a:extLst>
          </p:cNvPr>
          <p:cNvGrpSpPr>
            <a:grpSpLocks noChangeAspect="1"/>
          </p:cNvGrpSpPr>
          <p:nvPr/>
        </p:nvGrpSpPr>
        <p:grpSpPr bwMode="auto">
          <a:xfrm>
            <a:off x="8551069" y="6229350"/>
            <a:ext cx="342900" cy="457200"/>
            <a:chOff x="11361456" y="6195813"/>
            <a:chExt cx="548640" cy="548640"/>
          </a:xfrm>
        </p:grpSpPr>
        <p:sp>
          <p:nvSpPr>
            <p:cNvPr id="7" name="Oval 8">
              <a:extLst>
                <a:ext uri="{FF2B5EF4-FFF2-40B4-BE49-F238E27FC236}">
                  <a16:creationId xmlns:a16="http://schemas.microsoft.com/office/drawing/2014/main" id="{1D7CC8C2-8E73-4E18-8F34-07864AF94878}"/>
                </a:ext>
              </a:extLst>
            </p:cNvPr>
            <p:cNvSpPr/>
            <p:nvPr/>
          </p:nvSpPr>
          <p:spPr>
            <a:xfrm>
              <a:off x="11361456" y="6195813"/>
              <a:ext cx="548640" cy="548640"/>
            </a:xfrm>
            <a:prstGeom prst="ellipse">
              <a:avLst/>
            </a:prstGeom>
            <a:blipFill dpi="0" rotWithShape="1">
              <a:blip r:embed="rId3">
                <a:duotone>
                  <a:schemeClr val="accent1">
                    <a:shade val="45000"/>
                    <a:satMod val="135000"/>
                  </a:schemeClr>
                  <a:prstClr val="white"/>
                </a:duotone>
              </a:blip>
              <a:srcRect/>
              <a:tile tx="50800" ty="0" sx="85000" sy="85000" flip="none" algn="tl"/>
            </a:blipFill>
            <a:ln w="25400" cap="flat" cmpd="sng" algn="ctr">
              <a:noFill/>
              <a:prstDash val="solid"/>
            </a:ln>
            <a:effectLst/>
          </p:spPr>
        </p:sp>
        <p:sp>
          <p:nvSpPr>
            <p:cNvPr id="8" name="Oval 9">
              <a:extLst>
                <a:ext uri="{FF2B5EF4-FFF2-40B4-BE49-F238E27FC236}">
                  <a16:creationId xmlns:a16="http://schemas.microsoft.com/office/drawing/2014/main" id="{D75715CD-A7B3-49C0-BC4A-889B1D683472}"/>
                </a:ext>
              </a:extLst>
            </p:cNvPr>
            <p:cNvSpPr>
              <a:spLocks noChangeArrowheads="1"/>
            </p:cNvSpPr>
            <p:nvPr/>
          </p:nvSpPr>
          <p:spPr bwMode="auto">
            <a:xfrm>
              <a:off x="11396488" y="6230844"/>
              <a:ext cx="478576" cy="478578"/>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eaLnBrk="0" fontAlgn="base" hangingPunct="0">
                <a:spcBef>
                  <a:spcPct val="0"/>
                </a:spcBef>
                <a:spcAft>
                  <a:spcPct val="0"/>
                </a:spcAft>
                <a:defRPr>
                  <a:solidFill>
                    <a:schemeClr val="tx1"/>
                  </a:solidFill>
                  <a:latin typeface="Rockwell" panose="02060603020205020403" pitchFamily="18" charset="0"/>
                </a:defRPr>
              </a:lvl6pPr>
              <a:lvl7pPr marL="2971800" indent="-228600" defTabSz="457200" eaLnBrk="0" fontAlgn="base" hangingPunct="0">
                <a:spcBef>
                  <a:spcPct val="0"/>
                </a:spcBef>
                <a:spcAft>
                  <a:spcPct val="0"/>
                </a:spcAft>
                <a:defRPr>
                  <a:solidFill>
                    <a:schemeClr val="tx1"/>
                  </a:solidFill>
                  <a:latin typeface="Rockwell" panose="02060603020205020403" pitchFamily="18" charset="0"/>
                </a:defRPr>
              </a:lvl7pPr>
              <a:lvl8pPr marL="3429000" indent="-228600" defTabSz="457200" eaLnBrk="0" fontAlgn="base" hangingPunct="0">
                <a:spcBef>
                  <a:spcPct val="0"/>
                </a:spcBef>
                <a:spcAft>
                  <a:spcPct val="0"/>
                </a:spcAft>
                <a:defRPr>
                  <a:solidFill>
                    <a:schemeClr val="tx1"/>
                  </a:solidFill>
                  <a:latin typeface="Rockwell" panose="02060603020205020403" pitchFamily="18" charset="0"/>
                </a:defRPr>
              </a:lvl8pPr>
              <a:lvl9pPr marL="3886200" indent="-228600" defTabSz="457200" eaLnBrk="0" fontAlgn="base" hangingPunct="0">
                <a:spcBef>
                  <a:spcPct val="0"/>
                </a:spcBef>
                <a:spcAft>
                  <a:spcPct val="0"/>
                </a:spcAft>
                <a:defRPr>
                  <a:solidFill>
                    <a:schemeClr val="tx1"/>
                  </a:solidFill>
                  <a:latin typeface="Rockwell" panose="02060603020205020403" pitchFamily="18" charset="0"/>
                </a:defRPr>
              </a:lvl9pPr>
            </a:lstStyle>
            <a:p>
              <a:endParaRPr lang="it-IT" altLang="it-IT" sz="1350"/>
            </a:p>
          </p:txBody>
        </p:sp>
      </p:grpSp>
      <p:sp>
        <p:nvSpPr>
          <p:cNvPr id="2" name="Title 1"/>
          <p:cNvSpPr>
            <a:spLocks noGrp="1"/>
          </p:cNvSpPr>
          <p:nvPr>
            <p:ph type="title"/>
          </p:nvPr>
        </p:nvSpPr>
        <p:spPr>
          <a:xfrm>
            <a:off x="6412230" y="685800"/>
            <a:ext cx="2400300" cy="1737360"/>
          </a:xfrm>
        </p:spPr>
        <p:txBody>
          <a:bodyPr anchor="b"/>
          <a:lstStyle>
            <a:lvl1pPr>
              <a:defRPr sz="2400" b="1"/>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it-IT" noProof="0" dirty="0"/>
              <a:t>Fare clic sull'icona per inserire un'immagine</a:t>
            </a:r>
            <a:endParaRPr lang="en-US" noProof="0"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750"/>
              </a:spcBef>
              <a:buNone/>
              <a:defRPr sz="1050">
                <a:solidFill>
                  <a:schemeClr val="accent1">
                    <a:lumMod val="75000"/>
                  </a:schemeClr>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a:t>
            </a:r>
          </a:p>
        </p:txBody>
      </p:sp>
      <p:sp>
        <p:nvSpPr>
          <p:cNvPr id="9" name="Date Placeholder 4">
            <a:extLst>
              <a:ext uri="{FF2B5EF4-FFF2-40B4-BE49-F238E27FC236}">
                <a16:creationId xmlns:a16="http://schemas.microsoft.com/office/drawing/2014/main" id="{750D6B71-27AB-4FAE-9D38-2AF50754A92A}"/>
              </a:ext>
            </a:extLst>
          </p:cNvPr>
          <p:cNvSpPr>
            <a:spLocks noGrp="1"/>
          </p:cNvSpPr>
          <p:nvPr>
            <p:ph type="dt" sz="half" idx="10"/>
          </p:nvPr>
        </p:nvSpPr>
        <p:spPr/>
        <p:txBody>
          <a:bodyPr/>
          <a:lstStyle>
            <a:lvl1pPr>
              <a:defRPr/>
            </a:lvl1pPr>
          </a:lstStyle>
          <a:p>
            <a:pPr>
              <a:defRPr/>
            </a:pPr>
            <a:fld id="{0D8C7E0D-C548-444F-B4C8-0B4A40B69FA3}" type="datetimeFigureOut">
              <a:rPr lang="it-IT"/>
              <a:pPr>
                <a:defRPr/>
              </a:pPr>
              <a:t>04/12/2020</a:t>
            </a:fld>
            <a:endParaRPr lang="it-IT" dirty="0"/>
          </a:p>
        </p:txBody>
      </p:sp>
      <p:sp>
        <p:nvSpPr>
          <p:cNvPr id="10" name="Slide Number Placeholder 6">
            <a:extLst>
              <a:ext uri="{FF2B5EF4-FFF2-40B4-BE49-F238E27FC236}">
                <a16:creationId xmlns:a16="http://schemas.microsoft.com/office/drawing/2014/main" id="{478A12B0-CC0B-4CD2-815B-DCE2311210A9}"/>
              </a:ext>
            </a:extLst>
          </p:cNvPr>
          <p:cNvSpPr>
            <a:spLocks noGrp="1"/>
          </p:cNvSpPr>
          <p:nvPr>
            <p:ph type="sldNum" sz="quarter" idx="11"/>
          </p:nvPr>
        </p:nvSpPr>
        <p:spPr/>
        <p:txBody>
          <a:bodyPr/>
          <a:lstStyle>
            <a:lvl1pPr>
              <a:defRPr smtClean="0"/>
            </a:lvl1pPr>
          </a:lstStyle>
          <a:p>
            <a:pPr>
              <a:defRPr/>
            </a:pPr>
            <a:fld id="{BAC4A2A6-1B33-4971-A856-855A3D74EAEB}" type="slidenum">
              <a:rPr lang="it-IT" altLang="it-IT"/>
              <a:pPr>
                <a:defRPr/>
              </a:pPr>
              <a:t>‹N›</a:t>
            </a:fld>
            <a:endParaRPr lang="it-IT" altLang="it-IT"/>
          </a:p>
        </p:txBody>
      </p:sp>
    </p:spTree>
    <p:extLst>
      <p:ext uri="{BB962C8B-B14F-4D97-AF65-F5344CB8AC3E}">
        <p14:creationId xmlns:p14="http://schemas.microsoft.com/office/powerpoint/2010/main" val="2716586265"/>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a16="http://schemas.microsoft.com/office/drawing/2014/main" id="{5E368FA3-F84C-4AFB-9150-31FBC97AD4B0}"/>
              </a:ext>
            </a:extLst>
          </p:cNvPr>
          <p:cNvSpPr>
            <a:spLocks noGrp="1"/>
          </p:cNvSpPr>
          <p:nvPr>
            <p:ph type="dt" sz="half" idx="10"/>
          </p:nvPr>
        </p:nvSpPr>
        <p:spPr/>
        <p:txBody>
          <a:bodyPr/>
          <a:lstStyle>
            <a:lvl1pPr>
              <a:defRPr/>
            </a:lvl1pPr>
          </a:lstStyle>
          <a:p>
            <a:pPr>
              <a:defRPr/>
            </a:pPr>
            <a:fld id="{40FF50DB-5823-45D2-B31E-A075391DC8E5}" type="datetimeFigureOut">
              <a:rPr lang="it-IT"/>
              <a:pPr>
                <a:defRPr/>
              </a:pPr>
              <a:t>04/12/2020</a:t>
            </a:fld>
            <a:endParaRPr lang="it-IT" dirty="0"/>
          </a:p>
        </p:txBody>
      </p:sp>
      <p:sp>
        <p:nvSpPr>
          <p:cNvPr id="5" name="Footer Placeholder 4">
            <a:extLst>
              <a:ext uri="{FF2B5EF4-FFF2-40B4-BE49-F238E27FC236}">
                <a16:creationId xmlns:a16="http://schemas.microsoft.com/office/drawing/2014/main" id="{5014CC5F-CB27-48BA-A858-E6DB53BE15E4}"/>
              </a:ext>
            </a:extLst>
          </p:cNvPr>
          <p:cNvSpPr>
            <a:spLocks noGrp="1"/>
          </p:cNvSpPr>
          <p:nvPr>
            <p:ph type="ftr" sz="quarter" idx="11"/>
          </p:nvPr>
        </p:nvSpPr>
        <p:spPr/>
        <p:txBody>
          <a:bodyPr/>
          <a:lstStyle>
            <a:lvl1pPr>
              <a:defRPr/>
            </a:lvl1pPr>
          </a:lstStyle>
          <a:p>
            <a:pPr>
              <a:defRPr/>
            </a:pPr>
            <a:endParaRPr lang="it-IT"/>
          </a:p>
        </p:txBody>
      </p:sp>
      <p:sp>
        <p:nvSpPr>
          <p:cNvPr id="6" name="Slide Number Placeholder 5">
            <a:extLst>
              <a:ext uri="{FF2B5EF4-FFF2-40B4-BE49-F238E27FC236}">
                <a16:creationId xmlns:a16="http://schemas.microsoft.com/office/drawing/2014/main" id="{46D814E5-C520-4760-B600-3F17549EDD6F}"/>
              </a:ext>
            </a:extLst>
          </p:cNvPr>
          <p:cNvSpPr>
            <a:spLocks noGrp="1"/>
          </p:cNvSpPr>
          <p:nvPr>
            <p:ph type="sldNum" sz="quarter" idx="12"/>
          </p:nvPr>
        </p:nvSpPr>
        <p:spPr/>
        <p:txBody>
          <a:bodyPr/>
          <a:lstStyle>
            <a:lvl1pPr>
              <a:defRPr/>
            </a:lvl1pPr>
          </a:lstStyle>
          <a:p>
            <a:pPr>
              <a:defRPr/>
            </a:pPr>
            <a:fld id="{DE2EDCD4-7B73-4985-83A6-D39190236E6C}" type="slidenum">
              <a:rPr lang="it-IT" altLang="it-IT"/>
              <a:pPr>
                <a:defRPr/>
              </a:pPr>
              <a:t>‹N›</a:t>
            </a:fld>
            <a:endParaRPr lang="it-IT" altLang="it-IT"/>
          </a:p>
        </p:txBody>
      </p:sp>
    </p:spTree>
    <p:extLst>
      <p:ext uri="{BB962C8B-B14F-4D97-AF65-F5344CB8AC3E}">
        <p14:creationId xmlns:p14="http://schemas.microsoft.com/office/powerpoint/2010/main" val="137834765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a16="http://schemas.microsoft.com/office/drawing/2014/main" id="{940ED9CF-B86F-471C-8D80-58913C91AA7A}"/>
              </a:ext>
            </a:extLst>
          </p:cNvPr>
          <p:cNvSpPr>
            <a:spLocks noGrp="1"/>
          </p:cNvSpPr>
          <p:nvPr>
            <p:ph type="dt" sz="half" idx="10"/>
          </p:nvPr>
        </p:nvSpPr>
        <p:spPr/>
        <p:txBody>
          <a:bodyPr/>
          <a:lstStyle>
            <a:lvl1pPr>
              <a:defRPr/>
            </a:lvl1pPr>
          </a:lstStyle>
          <a:p>
            <a:pPr>
              <a:defRPr/>
            </a:pPr>
            <a:fld id="{727A3DB3-78A8-4C90-9315-BD0B1C4DFF6D}" type="datetimeFigureOut">
              <a:rPr lang="it-IT"/>
              <a:pPr>
                <a:defRPr/>
              </a:pPr>
              <a:t>04/12/2020</a:t>
            </a:fld>
            <a:endParaRPr lang="it-IT" dirty="0"/>
          </a:p>
        </p:txBody>
      </p:sp>
      <p:sp>
        <p:nvSpPr>
          <p:cNvPr id="5" name="Footer Placeholder 4">
            <a:extLst>
              <a:ext uri="{FF2B5EF4-FFF2-40B4-BE49-F238E27FC236}">
                <a16:creationId xmlns:a16="http://schemas.microsoft.com/office/drawing/2014/main" id="{C9618162-EA8E-403E-87FB-50FD93A0F65B}"/>
              </a:ext>
            </a:extLst>
          </p:cNvPr>
          <p:cNvSpPr>
            <a:spLocks noGrp="1"/>
          </p:cNvSpPr>
          <p:nvPr>
            <p:ph type="ftr" sz="quarter" idx="11"/>
          </p:nvPr>
        </p:nvSpPr>
        <p:spPr/>
        <p:txBody>
          <a:bodyPr/>
          <a:lstStyle>
            <a:lvl1pPr>
              <a:defRPr/>
            </a:lvl1pPr>
          </a:lstStyle>
          <a:p>
            <a:pPr>
              <a:defRPr/>
            </a:pPr>
            <a:endParaRPr lang="it-IT"/>
          </a:p>
        </p:txBody>
      </p:sp>
      <p:sp>
        <p:nvSpPr>
          <p:cNvPr id="6" name="Slide Number Placeholder 5">
            <a:extLst>
              <a:ext uri="{FF2B5EF4-FFF2-40B4-BE49-F238E27FC236}">
                <a16:creationId xmlns:a16="http://schemas.microsoft.com/office/drawing/2014/main" id="{65E0D2EF-AE01-43EA-A3CD-8697742DF09E}"/>
              </a:ext>
            </a:extLst>
          </p:cNvPr>
          <p:cNvSpPr>
            <a:spLocks noGrp="1"/>
          </p:cNvSpPr>
          <p:nvPr>
            <p:ph type="sldNum" sz="quarter" idx="12"/>
          </p:nvPr>
        </p:nvSpPr>
        <p:spPr/>
        <p:txBody>
          <a:bodyPr/>
          <a:lstStyle>
            <a:lvl1pPr>
              <a:defRPr/>
            </a:lvl1pPr>
          </a:lstStyle>
          <a:p>
            <a:pPr>
              <a:defRPr/>
            </a:pPr>
            <a:fld id="{932D4974-F317-4C16-9D8C-0E82CC9AF9BE}" type="slidenum">
              <a:rPr lang="it-IT" altLang="it-IT"/>
              <a:pPr>
                <a:defRPr/>
              </a:pPr>
              <a:t>‹N›</a:t>
            </a:fld>
            <a:endParaRPr lang="it-IT" altLang="it-IT"/>
          </a:p>
        </p:txBody>
      </p:sp>
    </p:spTree>
    <p:extLst>
      <p:ext uri="{BB962C8B-B14F-4D97-AF65-F5344CB8AC3E}">
        <p14:creationId xmlns:p14="http://schemas.microsoft.com/office/powerpoint/2010/main" val="939049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18" Type="http://schemas.openxmlformats.org/officeDocument/2006/relationships/slideLayout" Target="../slideLayouts/slideLayout39.xml"/><Relationship Id="rId3" Type="http://schemas.openxmlformats.org/officeDocument/2006/relationships/slideLayout" Target="../slideLayouts/slideLayout24.xml"/><Relationship Id="rId21" Type="http://schemas.openxmlformats.org/officeDocument/2006/relationships/slideLayout" Target="../slideLayouts/slideLayout42.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17" Type="http://schemas.openxmlformats.org/officeDocument/2006/relationships/slideLayout" Target="../slideLayouts/slideLayout38.xml"/><Relationship Id="rId2" Type="http://schemas.openxmlformats.org/officeDocument/2006/relationships/slideLayout" Target="../slideLayouts/slideLayout23.xml"/><Relationship Id="rId16" Type="http://schemas.openxmlformats.org/officeDocument/2006/relationships/slideLayout" Target="../slideLayouts/slideLayout37.xml"/><Relationship Id="rId20" Type="http://schemas.openxmlformats.org/officeDocument/2006/relationships/slideLayout" Target="../slideLayouts/slideLayout41.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slideLayout" Target="../slideLayouts/slideLayout36.xml"/><Relationship Id="rId10" Type="http://schemas.openxmlformats.org/officeDocument/2006/relationships/slideLayout" Target="../slideLayouts/slideLayout31.xml"/><Relationship Id="rId19" Type="http://schemas.openxmlformats.org/officeDocument/2006/relationships/slideLayout" Target="../slideLayouts/slideLayout40.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 Id="rId2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18" Type="http://schemas.openxmlformats.org/officeDocument/2006/relationships/slideLayout" Target="../slideLayouts/slideLayout60.xml"/><Relationship Id="rId3" Type="http://schemas.openxmlformats.org/officeDocument/2006/relationships/slideLayout" Target="../slideLayouts/slideLayout45.xml"/><Relationship Id="rId21" Type="http://schemas.openxmlformats.org/officeDocument/2006/relationships/slideLayout" Target="../slideLayouts/slideLayout63.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17" Type="http://schemas.openxmlformats.org/officeDocument/2006/relationships/slideLayout" Target="../slideLayouts/slideLayout59.xml"/><Relationship Id="rId2" Type="http://schemas.openxmlformats.org/officeDocument/2006/relationships/slideLayout" Target="../slideLayouts/slideLayout44.xml"/><Relationship Id="rId16" Type="http://schemas.openxmlformats.org/officeDocument/2006/relationships/slideLayout" Target="../slideLayouts/slideLayout58.xml"/><Relationship Id="rId20" Type="http://schemas.openxmlformats.org/officeDocument/2006/relationships/slideLayout" Target="../slideLayouts/slideLayout62.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slideLayout" Target="../slideLayouts/slideLayout57.xml"/><Relationship Id="rId10" Type="http://schemas.openxmlformats.org/officeDocument/2006/relationships/slideLayout" Target="../slideLayouts/slideLayout52.xml"/><Relationship Id="rId19" Type="http://schemas.openxmlformats.org/officeDocument/2006/relationships/slideLayout" Target="../slideLayouts/slideLayout61.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 Id="rId22"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slideLayout" Target="../slideLayouts/slideLayout76.xml"/><Relationship Id="rId18" Type="http://schemas.openxmlformats.org/officeDocument/2006/relationships/slideLayout" Target="../slideLayouts/slideLayout81.xml"/><Relationship Id="rId3" Type="http://schemas.openxmlformats.org/officeDocument/2006/relationships/slideLayout" Target="../slideLayouts/slideLayout66.xml"/><Relationship Id="rId21" Type="http://schemas.openxmlformats.org/officeDocument/2006/relationships/slideLayout" Target="../slideLayouts/slideLayout84.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17" Type="http://schemas.openxmlformats.org/officeDocument/2006/relationships/slideLayout" Target="../slideLayouts/slideLayout80.xml"/><Relationship Id="rId2" Type="http://schemas.openxmlformats.org/officeDocument/2006/relationships/slideLayout" Target="../slideLayouts/slideLayout65.xml"/><Relationship Id="rId16" Type="http://schemas.openxmlformats.org/officeDocument/2006/relationships/slideLayout" Target="../slideLayouts/slideLayout79.xml"/><Relationship Id="rId20" Type="http://schemas.openxmlformats.org/officeDocument/2006/relationships/slideLayout" Target="../slideLayouts/slideLayout83.xml"/><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5" Type="http://schemas.openxmlformats.org/officeDocument/2006/relationships/slideLayout" Target="../slideLayouts/slideLayout78.xml"/><Relationship Id="rId10" Type="http://schemas.openxmlformats.org/officeDocument/2006/relationships/slideLayout" Target="../slideLayouts/slideLayout73.xml"/><Relationship Id="rId19" Type="http://schemas.openxmlformats.org/officeDocument/2006/relationships/slideLayout" Target="../slideLayouts/slideLayout82.xml"/><Relationship Id="rId4" Type="http://schemas.openxmlformats.org/officeDocument/2006/relationships/slideLayout" Target="../slideLayouts/slideLayout67.xml"/><Relationship Id="rId9" Type="http://schemas.openxmlformats.org/officeDocument/2006/relationships/slideLayout" Target="../slideLayouts/slideLayout72.xml"/><Relationship Id="rId14" Type="http://schemas.openxmlformats.org/officeDocument/2006/relationships/slideLayout" Target="../slideLayouts/slideLayout77.xml"/><Relationship Id="rId22"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92.xml"/><Relationship Id="rId13" Type="http://schemas.openxmlformats.org/officeDocument/2006/relationships/image" Target="../media/image2.png"/><Relationship Id="rId3" Type="http://schemas.openxmlformats.org/officeDocument/2006/relationships/slideLayout" Target="../slideLayouts/slideLayout87.xml"/><Relationship Id="rId7" Type="http://schemas.openxmlformats.org/officeDocument/2006/relationships/slideLayout" Target="../slideLayouts/slideLayout91.xml"/><Relationship Id="rId12" Type="http://schemas.openxmlformats.org/officeDocument/2006/relationships/theme" Target="../theme/theme5.xml"/><Relationship Id="rId2" Type="http://schemas.openxmlformats.org/officeDocument/2006/relationships/slideLayout" Target="../slideLayouts/slideLayout86.xml"/><Relationship Id="rId1" Type="http://schemas.openxmlformats.org/officeDocument/2006/relationships/slideLayout" Target="../slideLayouts/slideLayout85.xml"/><Relationship Id="rId6" Type="http://schemas.openxmlformats.org/officeDocument/2006/relationships/slideLayout" Target="../slideLayouts/slideLayout90.xml"/><Relationship Id="rId11" Type="http://schemas.openxmlformats.org/officeDocument/2006/relationships/slideLayout" Target="../slideLayouts/slideLayout95.xml"/><Relationship Id="rId5" Type="http://schemas.openxmlformats.org/officeDocument/2006/relationships/slideLayout" Target="../slideLayouts/slideLayout89.xml"/><Relationship Id="rId10" Type="http://schemas.openxmlformats.org/officeDocument/2006/relationships/slideLayout" Target="../slideLayouts/slideLayout94.xml"/><Relationship Id="rId4" Type="http://schemas.openxmlformats.org/officeDocument/2006/relationships/slideLayout" Target="../slideLayouts/slideLayout88.xml"/><Relationship Id="rId9" Type="http://schemas.openxmlformats.org/officeDocument/2006/relationships/slideLayout" Target="../slideLayouts/slideLayout93.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3400" y="685800"/>
            <a:ext cx="8077201" cy="914400"/>
          </a:xfrm>
          <a:prstGeom prst="rect">
            <a:avLst/>
          </a:prstGeom>
        </p:spPr>
        <p:txBody>
          <a:bodyPr vert="horz" lIns="0" tIns="0" rIns="0" bIns="0" rtlCol="0" anchor="t" anchorCtr="0">
            <a:noAutofit/>
          </a:bodyPr>
          <a:lstStyle/>
          <a:p>
            <a:r>
              <a:rPr lang="en-CA" noProof="0"/>
              <a:t>Click to edit</a:t>
            </a:r>
            <a:br>
              <a:rPr lang="en-CA" noProof="0"/>
            </a:br>
            <a:r>
              <a:rPr lang="en-CA" noProof="0"/>
              <a:t>Master title style</a:t>
            </a:r>
          </a:p>
        </p:txBody>
      </p:sp>
      <p:sp>
        <p:nvSpPr>
          <p:cNvPr id="3" name="Text Placeholder 2"/>
          <p:cNvSpPr>
            <a:spLocks noGrp="1"/>
          </p:cNvSpPr>
          <p:nvPr>
            <p:ph type="body" idx="1"/>
          </p:nvPr>
        </p:nvSpPr>
        <p:spPr>
          <a:xfrm>
            <a:off x="533401" y="1752600"/>
            <a:ext cx="8077199" cy="4419600"/>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dirty="0"/>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 id="2147483667" r:id="rId17"/>
    <p:sldLayoutId id="2147483668" r:id="rId18"/>
    <p:sldLayoutId id="2147483669" r:id="rId19"/>
    <p:sldLayoutId id="2147483670" r:id="rId20"/>
    <p:sldLayoutId id="2147483671" r:id="rId21"/>
  </p:sldLayoutIdLst>
  <p:hf hdr="0" dt="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3400" y="685800"/>
            <a:ext cx="8077201" cy="914400"/>
          </a:xfrm>
          <a:prstGeom prst="rect">
            <a:avLst/>
          </a:prstGeom>
        </p:spPr>
        <p:txBody>
          <a:bodyPr vert="horz" lIns="0" tIns="0" rIns="0" bIns="0" rtlCol="0" anchor="t" anchorCtr="0">
            <a:noAutofit/>
          </a:bodyPr>
          <a:lstStyle/>
          <a:p>
            <a:r>
              <a:rPr lang="en-CA" noProof="0"/>
              <a:t>Click to edit</a:t>
            </a:r>
            <a:br>
              <a:rPr lang="en-CA" noProof="0"/>
            </a:br>
            <a:r>
              <a:rPr lang="en-CA" noProof="0"/>
              <a:t>Master title style</a:t>
            </a:r>
          </a:p>
        </p:txBody>
      </p:sp>
      <p:sp>
        <p:nvSpPr>
          <p:cNvPr id="3" name="Text Placeholder 2"/>
          <p:cNvSpPr>
            <a:spLocks noGrp="1"/>
          </p:cNvSpPr>
          <p:nvPr>
            <p:ph type="body" idx="1"/>
          </p:nvPr>
        </p:nvSpPr>
        <p:spPr>
          <a:xfrm>
            <a:off x="533401" y="1752600"/>
            <a:ext cx="8077199" cy="4419600"/>
          </a:xfrm>
          <a:prstGeom prst="rect">
            <a:avLst/>
          </a:prstGeom>
        </p:spPr>
        <p:txBody>
          <a:bodyPr vert="horz" lIns="0" tIns="0" rIns="0" bIns="0" rtlCol="0">
            <a:noAutofit/>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endParaRPr lang="en-CA" noProof="0" dirty="0"/>
          </a:p>
        </p:txBody>
      </p:sp>
      <p:sp>
        <p:nvSpPr>
          <p:cNvPr id="4"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6"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7" name="Footer Placeholder 4"/>
          <p:cNvSpPr>
            <a:spLocks noGrp="1"/>
          </p:cNvSpPr>
          <p:nvPr>
            <p:ph type="ftr" sz="quarter" idx="3"/>
          </p:nvPr>
        </p:nvSpPr>
        <p:spPr>
          <a:xfrm>
            <a:off x="530352" y="6324600"/>
            <a:ext cx="5260848" cy="150876"/>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Lst>
  <p:hf hdr="0" dt="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3400" y="685800"/>
            <a:ext cx="8077201" cy="914400"/>
          </a:xfrm>
          <a:prstGeom prst="rect">
            <a:avLst/>
          </a:prstGeom>
        </p:spPr>
        <p:txBody>
          <a:bodyPr vert="horz" lIns="0" tIns="0" rIns="0" bIns="0" rtlCol="0" anchor="t" anchorCtr="0">
            <a:noAutofit/>
          </a:bodyPr>
          <a:lstStyle/>
          <a:p>
            <a:r>
              <a:rPr lang="en-CA" noProof="0"/>
              <a:t>Click to edit</a:t>
            </a:r>
            <a:br>
              <a:rPr lang="en-CA" noProof="0"/>
            </a:br>
            <a:r>
              <a:rPr lang="en-CA" noProof="0"/>
              <a:t>Master title style</a:t>
            </a:r>
          </a:p>
        </p:txBody>
      </p:sp>
      <p:sp>
        <p:nvSpPr>
          <p:cNvPr id="3" name="Text Placeholder 2"/>
          <p:cNvSpPr>
            <a:spLocks noGrp="1"/>
          </p:cNvSpPr>
          <p:nvPr>
            <p:ph type="body" idx="1"/>
          </p:nvPr>
        </p:nvSpPr>
        <p:spPr>
          <a:xfrm>
            <a:off x="533401" y="1752600"/>
            <a:ext cx="8077199" cy="4419600"/>
          </a:xfrm>
          <a:prstGeom prst="rect">
            <a:avLst/>
          </a:prstGeom>
        </p:spPr>
        <p:txBody>
          <a:bodyPr vert="horz" lIns="0" tIns="0" rIns="0" bIns="0" rtlCol="0">
            <a:noAutofit/>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endParaRPr lang="en-CA" noProof="0" dirty="0"/>
          </a:p>
        </p:txBody>
      </p:sp>
      <p:sp>
        <p:nvSpPr>
          <p:cNvPr id="4"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6"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7" name="Footer Placeholder 4"/>
          <p:cNvSpPr>
            <a:spLocks noGrp="1"/>
          </p:cNvSpPr>
          <p:nvPr>
            <p:ph type="ftr" sz="quarter" idx="3"/>
          </p:nvPr>
        </p:nvSpPr>
        <p:spPr>
          <a:xfrm>
            <a:off x="530352" y="6324600"/>
            <a:ext cx="5260848" cy="150876"/>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 id="2147483711" r:id="rId17"/>
    <p:sldLayoutId id="2147483712" r:id="rId18"/>
    <p:sldLayoutId id="2147483713" r:id="rId19"/>
    <p:sldLayoutId id="2147483714" r:id="rId20"/>
    <p:sldLayoutId id="2147483715" r:id="rId21"/>
  </p:sldLayoutIdLst>
  <p:hf hdr="0" dt="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3400" y="685800"/>
            <a:ext cx="8077201" cy="914400"/>
          </a:xfrm>
          <a:prstGeom prst="rect">
            <a:avLst/>
          </a:prstGeom>
        </p:spPr>
        <p:txBody>
          <a:bodyPr vert="horz" lIns="0" tIns="0" rIns="0" bIns="0" rtlCol="0" anchor="t" anchorCtr="0">
            <a:noAutofit/>
          </a:bodyPr>
          <a:lstStyle/>
          <a:p>
            <a:r>
              <a:rPr lang="en-CA" noProof="0"/>
              <a:t>Click to edit</a:t>
            </a:r>
            <a:br>
              <a:rPr lang="en-CA" noProof="0"/>
            </a:br>
            <a:r>
              <a:rPr lang="en-CA" noProof="0"/>
              <a:t>Master title style</a:t>
            </a:r>
          </a:p>
        </p:txBody>
      </p:sp>
      <p:sp>
        <p:nvSpPr>
          <p:cNvPr id="3" name="Text Placeholder 2"/>
          <p:cNvSpPr>
            <a:spLocks noGrp="1"/>
          </p:cNvSpPr>
          <p:nvPr>
            <p:ph type="body" idx="1"/>
          </p:nvPr>
        </p:nvSpPr>
        <p:spPr>
          <a:xfrm>
            <a:off x="533401" y="1752600"/>
            <a:ext cx="8077199" cy="4419600"/>
          </a:xfrm>
          <a:prstGeom prst="rect">
            <a:avLst/>
          </a:prstGeom>
        </p:spPr>
        <p:txBody>
          <a:bodyPr vert="horz" lIns="0" tIns="0" rIns="0" bIns="0" rtlCol="0">
            <a:noAutofit/>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endParaRPr lang="en-CA" noProof="0" dirty="0"/>
          </a:p>
        </p:txBody>
      </p:sp>
      <p:sp>
        <p:nvSpPr>
          <p:cNvPr id="4"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CA" smtClean="0"/>
              <a:pPr/>
              <a:t>‹N›</a:t>
            </a:fld>
            <a:endParaRPr lang="en-CA" dirty="0"/>
          </a:p>
        </p:txBody>
      </p:sp>
      <p:sp>
        <p:nvSpPr>
          <p:cNvPr id="6"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CA" dirty="0"/>
          </a:p>
        </p:txBody>
      </p:sp>
      <p:sp>
        <p:nvSpPr>
          <p:cNvPr id="7" name="Footer Placeholder 4"/>
          <p:cNvSpPr>
            <a:spLocks noGrp="1"/>
          </p:cNvSpPr>
          <p:nvPr>
            <p:ph type="ftr" sz="quarter" idx="3"/>
          </p:nvPr>
        </p:nvSpPr>
        <p:spPr>
          <a:xfrm>
            <a:off x="530352" y="6324600"/>
            <a:ext cx="5260848" cy="150876"/>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CA" dirty="0"/>
              <a:t>PwC - PMP 2015</a:t>
            </a: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 id="2147483733" r:id="rId17"/>
    <p:sldLayoutId id="2147483734" r:id="rId18"/>
    <p:sldLayoutId id="2147483735" r:id="rId19"/>
    <p:sldLayoutId id="2147483736" r:id="rId20"/>
    <p:sldLayoutId id="2147483737" r:id="rId21"/>
  </p:sldLayoutIdLst>
  <p:hf hdr="0" dt="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3238C5-BA78-4249-B853-A7C11E9824B8}"/>
              </a:ext>
            </a:extLst>
          </p:cNvPr>
          <p:cNvSpPr>
            <a:spLocks noGrp="1"/>
          </p:cNvSpPr>
          <p:nvPr>
            <p:ph type="title"/>
          </p:nvPr>
        </p:nvSpPr>
        <p:spPr>
          <a:xfrm>
            <a:off x="802481" y="484189"/>
            <a:ext cx="7543800" cy="1609725"/>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1027" name="Text Placeholder 2">
            <a:extLst>
              <a:ext uri="{FF2B5EF4-FFF2-40B4-BE49-F238E27FC236}">
                <a16:creationId xmlns:a16="http://schemas.microsoft.com/office/drawing/2014/main" id="{CB4E05EE-CDE8-4C3A-B1B1-83154E30AEB9}"/>
              </a:ext>
            </a:extLst>
          </p:cNvPr>
          <p:cNvSpPr>
            <a:spLocks noGrp="1"/>
          </p:cNvSpPr>
          <p:nvPr>
            <p:ph type="body" idx="1"/>
          </p:nvPr>
        </p:nvSpPr>
        <p:spPr bwMode="auto">
          <a:xfrm>
            <a:off x="802481" y="2120900"/>
            <a:ext cx="75438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Modifica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4" name="Date Placeholder 3">
            <a:extLst>
              <a:ext uri="{FF2B5EF4-FFF2-40B4-BE49-F238E27FC236}">
                <a16:creationId xmlns:a16="http://schemas.microsoft.com/office/drawing/2014/main" id="{C15B9E35-D3B9-4755-A276-7E2CD3DDC4A9}"/>
              </a:ext>
            </a:extLst>
          </p:cNvPr>
          <p:cNvSpPr>
            <a:spLocks noGrp="1"/>
          </p:cNvSpPr>
          <p:nvPr>
            <p:ph type="dt" sz="half" idx="2"/>
          </p:nvPr>
        </p:nvSpPr>
        <p:spPr>
          <a:xfrm>
            <a:off x="5973366" y="6272214"/>
            <a:ext cx="2455069" cy="365125"/>
          </a:xfrm>
          <a:prstGeom prst="rect">
            <a:avLst/>
          </a:prstGeom>
        </p:spPr>
        <p:txBody>
          <a:bodyPr vert="horz" lIns="91440" tIns="45720" rIns="91440" bIns="45720" rtlCol="0" anchor="ctr"/>
          <a:lstStyle>
            <a:lvl1pPr algn="r" eaLnBrk="1" fontAlgn="auto" hangingPunct="1">
              <a:spcBef>
                <a:spcPts val="0"/>
              </a:spcBef>
              <a:spcAft>
                <a:spcPts val="0"/>
              </a:spcAft>
              <a:defRPr sz="825">
                <a:solidFill>
                  <a:schemeClr val="tx2"/>
                </a:solidFill>
                <a:latin typeface="+mn-lt"/>
              </a:defRPr>
            </a:lvl1pPr>
          </a:lstStyle>
          <a:p>
            <a:pPr>
              <a:defRPr/>
            </a:pPr>
            <a:fld id="{2C673F54-B7B0-4148-BBE8-CB4562E4E03F}" type="datetimeFigureOut">
              <a:rPr lang="it-IT"/>
              <a:pPr>
                <a:defRPr/>
              </a:pPr>
              <a:t>04/12/2020</a:t>
            </a:fld>
            <a:endParaRPr lang="it-IT" dirty="0"/>
          </a:p>
        </p:txBody>
      </p:sp>
      <p:sp>
        <p:nvSpPr>
          <p:cNvPr id="5" name="Footer Placeholder 4">
            <a:extLst>
              <a:ext uri="{FF2B5EF4-FFF2-40B4-BE49-F238E27FC236}">
                <a16:creationId xmlns:a16="http://schemas.microsoft.com/office/drawing/2014/main" id="{299720CF-CD29-48E7-A24B-E35B96A2A665}"/>
              </a:ext>
            </a:extLst>
          </p:cNvPr>
          <p:cNvSpPr>
            <a:spLocks noGrp="1"/>
          </p:cNvSpPr>
          <p:nvPr>
            <p:ph type="ftr" sz="quarter" idx="3"/>
          </p:nvPr>
        </p:nvSpPr>
        <p:spPr>
          <a:xfrm>
            <a:off x="815579" y="6272214"/>
            <a:ext cx="4745831" cy="365125"/>
          </a:xfrm>
          <a:prstGeom prst="rect">
            <a:avLst/>
          </a:prstGeom>
        </p:spPr>
        <p:txBody>
          <a:bodyPr vert="horz" lIns="91440" tIns="45720" rIns="91440" bIns="45720" rtlCol="0" anchor="ctr"/>
          <a:lstStyle>
            <a:lvl1pPr algn="l" eaLnBrk="1" fontAlgn="auto" hangingPunct="1">
              <a:spcBef>
                <a:spcPts val="0"/>
              </a:spcBef>
              <a:spcAft>
                <a:spcPts val="0"/>
              </a:spcAft>
              <a:defRPr sz="825">
                <a:solidFill>
                  <a:schemeClr val="tx2"/>
                </a:solidFill>
                <a:latin typeface="+mn-lt"/>
              </a:defRPr>
            </a:lvl1pPr>
          </a:lstStyle>
          <a:p>
            <a:pPr>
              <a:defRPr/>
            </a:pPr>
            <a:endParaRPr lang="it-IT"/>
          </a:p>
        </p:txBody>
      </p:sp>
      <p:grpSp>
        <p:nvGrpSpPr>
          <p:cNvPr id="1030" name="Group 6">
            <a:extLst>
              <a:ext uri="{FF2B5EF4-FFF2-40B4-BE49-F238E27FC236}">
                <a16:creationId xmlns:a16="http://schemas.microsoft.com/office/drawing/2014/main" id="{1CF6F2EF-CD32-4C4A-AB16-D4991DCE5502}"/>
              </a:ext>
            </a:extLst>
          </p:cNvPr>
          <p:cNvGrpSpPr>
            <a:grpSpLocks noChangeAspect="1"/>
          </p:cNvGrpSpPr>
          <p:nvPr/>
        </p:nvGrpSpPr>
        <p:grpSpPr bwMode="auto">
          <a:xfrm>
            <a:off x="8551069" y="6229350"/>
            <a:ext cx="342900" cy="457200"/>
            <a:chOff x="11361456" y="6195813"/>
            <a:chExt cx="548640" cy="548640"/>
          </a:xfrm>
        </p:grpSpPr>
        <p:sp>
          <p:nvSpPr>
            <p:cNvPr id="8" name="Oval 7">
              <a:extLst>
                <a:ext uri="{FF2B5EF4-FFF2-40B4-BE49-F238E27FC236}">
                  <a16:creationId xmlns:a16="http://schemas.microsoft.com/office/drawing/2014/main" id="{94714390-1C3A-4E28-8267-A7F1C5138D10}"/>
                </a:ext>
              </a:extLst>
            </p:cNvPr>
            <p:cNvSpPr/>
            <p:nvPr/>
          </p:nvSpPr>
          <p:spPr>
            <a:xfrm>
              <a:off x="11361456" y="6195813"/>
              <a:ext cx="548640" cy="548640"/>
            </a:xfrm>
            <a:prstGeom prst="ellipse">
              <a:avLst/>
            </a:prstGeom>
            <a:blipFill dpi="0" rotWithShape="1">
              <a:blip r:embed="rId13">
                <a:duotone>
                  <a:schemeClr val="accent1">
                    <a:shade val="45000"/>
                    <a:satMod val="135000"/>
                  </a:schemeClr>
                  <a:prstClr val="white"/>
                </a:duotone>
              </a:blip>
              <a:srcRect/>
              <a:tile tx="50800" ty="0" sx="85000" sy="85000" flip="none" algn="tl"/>
            </a:blipFill>
            <a:ln w="25400" cap="flat" cmpd="sng" algn="ctr">
              <a:noFill/>
              <a:prstDash val="solid"/>
            </a:ln>
            <a:effectLst/>
          </p:spPr>
        </p:sp>
        <p:sp>
          <p:nvSpPr>
            <p:cNvPr id="1035" name="Oval 8">
              <a:extLst>
                <a:ext uri="{FF2B5EF4-FFF2-40B4-BE49-F238E27FC236}">
                  <a16:creationId xmlns:a16="http://schemas.microsoft.com/office/drawing/2014/main" id="{D1EA229F-B8E1-4281-8E05-F82EE0D37CF3}"/>
                </a:ext>
              </a:extLst>
            </p:cNvPr>
            <p:cNvSpPr>
              <a:spLocks noChangeArrowheads="1"/>
            </p:cNvSpPr>
            <p:nvPr/>
          </p:nvSpPr>
          <p:spPr bwMode="auto">
            <a:xfrm>
              <a:off x="11396488" y="6230844"/>
              <a:ext cx="478576" cy="478578"/>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eaLnBrk="0" fontAlgn="base" hangingPunct="0">
                <a:spcBef>
                  <a:spcPct val="0"/>
                </a:spcBef>
                <a:spcAft>
                  <a:spcPct val="0"/>
                </a:spcAft>
                <a:defRPr>
                  <a:solidFill>
                    <a:schemeClr val="tx1"/>
                  </a:solidFill>
                  <a:latin typeface="Rockwell" panose="02060603020205020403" pitchFamily="18" charset="0"/>
                </a:defRPr>
              </a:lvl6pPr>
              <a:lvl7pPr marL="2971800" indent="-228600" defTabSz="457200" eaLnBrk="0" fontAlgn="base" hangingPunct="0">
                <a:spcBef>
                  <a:spcPct val="0"/>
                </a:spcBef>
                <a:spcAft>
                  <a:spcPct val="0"/>
                </a:spcAft>
                <a:defRPr>
                  <a:solidFill>
                    <a:schemeClr val="tx1"/>
                  </a:solidFill>
                  <a:latin typeface="Rockwell" panose="02060603020205020403" pitchFamily="18" charset="0"/>
                </a:defRPr>
              </a:lvl7pPr>
              <a:lvl8pPr marL="3429000" indent="-228600" defTabSz="457200" eaLnBrk="0" fontAlgn="base" hangingPunct="0">
                <a:spcBef>
                  <a:spcPct val="0"/>
                </a:spcBef>
                <a:spcAft>
                  <a:spcPct val="0"/>
                </a:spcAft>
                <a:defRPr>
                  <a:solidFill>
                    <a:schemeClr val="tx1"/>
                  </a:solidFill>
                  <a:latin typeface="Rockwell" panose="02060603020205020403" pitchFamily="18" charset="0"/>
                </a:defRPr>
              </a:lvl8pPr>
              <a:lvl9pPr marL="3886200" indent="-228600" defTabSz="457200" eaLnBrk="0" fontAlgn="base" hangingPunct="0">
                <a:spcBef>
                  <a:spcPct val="0"/>
                </a:spcBef>
                <a:spcAft>
                  <a:spcPct val="0"/>
                </a:spcAft>
                <a:defRPr>
                  <a:solidFill>
                    <a:schemeClr val="tx1"/>
                  </a:solidFill>
                  <a:latin typeface="Rockwell" panose="02060603020205020403" pitchFamily="18" charset="0"/>
                </a:defRPr>
              </a:lvl9pPr>
            </a:lstStyle>
            <a:p>
              <a:endParaRPr lang="it-IT" altLang="it-IT" sz="1350"/>
            </a:p>
          </p:txBody>
        </p:sp>
      </p:grpSp>
      <p:sp>
        <p:nvSpPr>
          <p:cNvPr id="6" name="Slide Number Placeholder 5">
            <a:extLst>
              <a:ext uri="{FF2B5EF4-FFF2-40B4-BE49-F238E27FC236}">
                <a16:creationId xmlns:a16="http://schemas.microsoft.com/office/drawing/2014/main" id="{62FBF5BD-D575-4B98-9D98-B8D8E9D51B28}"/>
              </a:ext>
            </a:extLst>
          </p:cNvPr>
          <p:cNvSpPr>
            <a:spLocks noGrp="1"/>
          </p:cNvSpPr>
          <p:nvPr>
            <p:ph type="sldNum" sz="quarter" idx="4"/>
          </p:nvPr>
        </p:nvSpPr>
        <p:spPr>
          <a:xfrm>
            <a:off x="8483203" y="6272214"/>
            <a:ext cx="479822"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050" b="1" smtClean="0">
                <a:solidFill>
                  <a:srgbClr val="FFFFFF"/>
                </a:solidFill>
                <a:latin typeface="Rockwell Condensed" panose="02060603050405020104" pitchFamily="18" charset="0"/>
              </a:defRPr>
            </a:lvl1pPr>
          </a:lstStyle>
          <a:p>
            <a:pPr>
              <a:defRPr/>
            </a:pPr>
            <a:fld id="{56A67173-796E-478B-A41A-15EB3898DCE1}" type="slidenum">
              <a:rPr lang="it-IT" altLang="it-IT"/>
              <a:pPr>
                <a:defRPr/>
              </a:pPr>
              <a:t>‹N›</a:t>
            </a:fld>
            <a:endParaRPr lang="it-IT" altLang="it-IT"/>
          </a:p>
        </p:txBody>
      </p:sp>
    </p:spTree>
    <p:extLst>
      <p:ext uri="{BB962C8B-B14F-4D97-AF65-F5344CB8AC3E}">
        <p14:creationId xmlns:p14="http://schemas.microsoft.com/office/powerpoint/2010/main" val="182368236"/>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rtl="0" eaLnBrk="0" fontAlgn="base" hangingPunct="0">
        <a:lnSpc>
          <a:spcPct val="90000"/>
        </a:lnSpc>
        <a:spcBef>
          <a:spcPct val="0"/>
        </a:spcBef>
        <a:spcAft>
          <a:spcPct val="0"/>
        </a:spcAft>
        <a:defRPr sz="4050" kern="1200" cap="all">
          <a:blipFill>
            <a:blip r:embed="rId14"/>
            <a:tile tx="6350" ty="-127000" sx="65000" sy="64000" flip="none" algn="tl"/>
          </a:blipFill>
          <a:latin typeface="+mj-lt"/>
          <a:ea typeface="+mj-ea"/>
          <a:cs typeface="+mj-cs"/>
        </a:defRPr>
      </a:lvl1pPr>
      <a:lvl2pPr algn="l" rtl="0" eaLnBrk="0" fontAlgn="base" hangingPunct="0">
        <a:lnSpc>
          <a:spcPct val="90000"/>
        </a:lnSpc>
        <a:spcBef>
          <a:spcPct val="0"/>
        </a:spcBef>
        <a:spcAft>
          <a:spcPct val="0"/>
        </a:spcAft>
        <a:defRPr sz="4050">
          <a:solidFill>
            <a:schemeClr val="tx1"/>
          </a:solidFill>
          <a:latin typeface="Rockwell Condensed" panose="02060603050405020104" pitchFamily="18" charset="0"/>
        </a:defRPr>
      </a:lvl2pPr>
      <a:lvl3pPr algn="l" rtl="0" eaLnBrk="0" fontAlgn="base" hangingPunct="0">
        <a:lnSpc>
          <a:spcPct val="90000"/>
        </a:lnSpc>
        <a:spcBef>
          <a:spcPct val="0"/>
        </a:spcBef>
        <a:spcAft>
          <a:spcPct val="0"/>
        </a:spcAft>
        <a:defRPr sz="4050">
          <a:solidFill>
            <a:schemeClr val="tx1"/>
          </a:solidFill>
          <a:latin typeface="Rockwell Condensed" panose="02060603050405020104" pitchFamily="18" charset="0"/>
        </a:defRPr>
      </a:lvl3pPr>
      <a:lvl4pPr algn="l" rtl="0" eaLnBrk="0" fontAlgn="base" hangingPunct="0">
        <a:lnSpc>
          <a:spcPct val="90000"/>
        </a:lnSpc>
        <a:spcBef>
          <a:spcPct val="0"/>
        </a:spcBef>
        <a:spcAft>
          <a:spcPct val="0"/>
        </a:spcAft>
        <a:defRPr sz="4050">
          <a:solidFill>
            <a:schemeClr val="tx1"/>
          </a:solidFill>
          <a:latin typeface="Rockwell Condensed" panose="02060603050405020104" pitchFamily="18" charset="0"/>
        </a:defRPr>
      </a:lvl4pPr>
      <a:lvl5pPr algn="l" rtl="0" eaLnBrk="0" fontAlgn="base" hangingPunct="0">
        <a:lnSpc>
          <a:spcPct val="90000"/>
        </a:lnSpc>
        <a:spcBef>
          <a:spcPct val="0"/>
        </a:spcBef>
        <a:spcAft>
          <a:spcPct val="0"/>
        </a:spcAft>
        <a:defRPr sz="4050">
          <a:solidFill>
            <a:schemeClr val="tx1"/>
          </a:solidFill>
          <a:latin typeface="Rockwell Condensed" panose="02060603050405020104" pitchFamily="18" charset="0"/>
        </a:defRPr>
      </a:lvl5pPr>
      <a:lvl6pPr marL="342900" algn="l" rtl="0" fontAlgn="base">
        <a:lnSpc>
          <a:spcPct val="90000"/>
        </a:lnSpc>
        <a:spcBef>
          <a:spcPct val="0"/>
        </a:spcBef>
        <a:spcAft>
          <a:spcPct val="0"/>
        </a:spcAft>
        <a:defRPr sz="4050">
          <a:solidFill>
            <a:schemeClr val="tx1"/>
          </a:solidFill>
          <a:latin typeface="Rockwell Condensed" panose="02060603050405020104" pitchFamily="18" charset="0"/>
        </a:defRPr>
      </a:lvl6pPr>
      <a:lvl7pPr marL="685800" algn="l" rtl="0" fontAlgn="base">
        <a:lnSpc>
          <a:spcPct val="90000"/>
        </a:lnSpc>
        <a:spcBef>
          <a:spcPct val="0"/>
        </a:spcBef>
        <a:spcAft>
          <a:spcPct val="0"/>
        </a:spcAft>
        <a:defRPr sz="4050">
          <a:solidFill>
            <a:schemeClr val="tx1"/>
          </a:solidFill>
          <a:latin typeface="Rockwell Condensed" panose="02060603050405020104" pitchFamily="18" charset="0"/>
        </a:defRPr>
      </a:lvl7pPr>
      <a:lvl8pPr marL="1028700" algn="l" rtl="0" fontAlgn="base">
        <a:lnSpc>
          <a:spcPct val="90000"/>
        </a:lnSpc>
        <a:spcBef>
          <a:spcPct val="0"/>
        </a:spcBef>
        <a:spcAft>
          <a:spcPct val="0"/>
        </a:spcAft>
        <a:defRPr sz="4050">
          <a:solidFill>
            <a:schemeClr val="tx1"/>
          </a:solidFill>
          <a:latin typeface="Rockwell Condensed" panose="02060603050405020104" pitchFamily="18" charset="0"/>
        </a:defRPr>
      </a:lvl8pPr>
      <a:lvl9pPr marL="1371600" algn="l" rtl="0" fontAlgn="base">
        <a:lnSpc>
          <a:spcPct val="90000"/>
        </a:lnSpc>
        <a:spcBef>
          <a:spcPct val="0"/>
        </a:spcBef>
        <a:spcAft>
          <a:spcPct val="0"/>
        </a:spcAft>
        <a:defRPr sz="4050">
          <a:solidFill>
            <a:schemeClr val="tx1"/>
          </a:solidFill>
          <a:latin typeface="Rockwell Condensed" panose="02060603050405020104" pitchFamily="18" charset="0"/>
        </a:defRPr>
      </a:lvl9pPr>
    </p:titleStyle>
    <p:bodyStyle>
      <a:lvl1pPr marL="136922" indent="-136922" algn="l" rtl="0" eaLnBrk="0" fontAlgn="base" hangingPunct="0">
        <a:lnSpc>
          <a:spcPct val="90000"/>
        </a:lnSpc>
        <a:spcBef>
          <a:spcPts val="900"/>
        </a:spcBef>
        <a:spcAft>
          <a:spcPct val="0"/>
        </a:spcAft>
        <a:buClr>
          <a:srgbClr val="9E3611"/>
        </a:buClr>
        <a:buSzPct val="85000"/>
        <a:buFont typeface="Wingdings" panose="05000000000000000000" pitchFamily="2" charset="2"/>
        <a:buChar char="§"/>
        <a:defRPr sz="1500" kern="1200">
          <a:solidFill>
            <a:schemeClr val="tx1"/>
          </a:solidFill>
          <a:latin typeface="+mn-lt"/>
          <a:ea typeface="+mn-ea"/>
          <a:cs typeface="+mn-cs"/>
        </a:defRPr>
      </a:lvl1pPr>
      <a:lvl2pPr marL="342900" indent="-136922" algn="l" rtl="0" eaLnBrk="0" fontAlgn="base" hangingPunct="0">
        <a:lnSpc>
          <a:spcPct val="90000"/>
        </a:lnSpc>
        <a:spcBef>
          <a:spcPts val="300"/>
        </a:spcBef>
        <a:spcAft>
          <a:spcPts val="150"/>
        </a:spcAft>
        <a:buClr>
          <a:srgbClr val="9E3611"/>
        </a:buClr>
        <a:buSzPct val="85000"/>
        <a:buFont typeface="Wingdings" panose="05000000000000000000" pitchFamily="2" charset="2"/>
        <a:buChar char="§"/>
        <a:defRPr kern="1200">
          <a:solidFill>
            <a:schemeClr val="tx1"/>
          </a:solidFill>
          <a:latin typeface="+mn-lt"/>
          <a:ea typeface="+mn-ea"/>
          <a:cs typeface="+mn-cs"/>
        </a:defRPr>
      </a:lvl2pPr>
      <a:lvl3pPr marL="547688" indent="-136922" algn="l" rtl="0" eaLnBrk="0" fontAlgn="base" hangingPunct="0">
        <a:lnSpc>
          <a:spcPct val="90000"/>
        </a:lnSpc>
        <a:spcBef>
          <a:spcPts val="300"/>
        </a:spcBef>
        <a:spcAft>
          <a:spcPts val="150"/>
        </a:spcAft>
        <a:buClr>
          <a:srgbClr val="9E3611"/>
        </a:buClr>
        <a:buSzPct val="85000"/>
        <a:buFont typeface="Wingdings" panose="05000000000000000000" pitchFamily="2" charset="2"/>
        <a:buChar char="§"/>
        <a:defRPr sz="1200" kern="1200">
          <a:solidFill>
            <a:schemeClr val="tx1"/>
          </a:solidFill>
          <a:latin typeface="+mn-lt"/>
          <a:ea typeface="+mn-ea"/>
          <a:cs typeface="+mn-cs"/>
        </a:defRPr>
      </a:lvl3pPr>
      <a:lvl4pPr marL="753666" indent="-136922" algn="l" rtl="0" eaLnBrk="0" fontAlgn="base" hangingPunct="0">
        <a:lnSpc>
          <a:spcPct val="90000"/>
        </a:lnSpc>
        <a:spcBef>
          <a:spcPts val="300"/>
        </a:spcBef>
        <a:spcAft>
          <a:spcPts val="150"/>
        </a:spcAft>
        <a:buClr>
          <a:srgbClr val="9E3611"/>
        </a:buClr>
        <a:buSzPct val="85000"/>
        <a:buFont typeface="Wingdings" panose="05000000000000000000" pitchFamily="2" charset="2"/>
        <a:buChar char="§"/>
        <a:defRPr sz="1200" kern="1200">
          <a:solidFill>
            <a:schemeClr val="tx1"/>
          </a:solidFill>
          <a:latin typeface="+mn-lt"/>
          <a:ea typeface="+mn-ea"/>
          <a:cs typeface="+mn-cs"/>
        </a:defRPr>
      </a:lvl4pPr>
      <a:lvl5pPr marL="959644" indent="-136922" algn="l" rtl="0" eaLnBrk="0" fontAlgn="base" hangingPunct="0">
        <a:lnSpc>
          <a:spcPct val="90000"/>
        </a:lnSpc>
        <a:spcBef>
          <a:spcPts val="300"/>
        </a:spcBef>
        <a:spcAft>
          <a:spcPts val="150"/>
        </a:spcAft>
        <a:buClr>
          <a:srgbClr val="9E3611"/>
        </a:buClr>
        <a:buSzPct val="85000"/>
        <a:buFont typeface="Wingdings" panose="05000000000000000000" pitchFamily="2" charset="2"/>
        <a:buChar char="§"/>
        <a:defRPr sz="1200" kern="1200">
          <a:solidFill>
            <a:schemeClr val="tx1"/>
          </a:solidFill>
          <a:latin typeface="+mn-lt"/>
          <a:ea typeface="+mn-ea"/>
          <a:cs typeface="+mn-cs"/>
        </a:defRPr>
      </a:lvl5pPr>
      <a:lvl6pPr marL="1200000" indent="-17145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6pPr>
      <a:lvl7pPr marL="1425000" indent="-17145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7pPr>
      <a:lvl8pPr marL="1650000" indent="-17145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8pPr>
      <a:lvl9pPr marL="1875000" indent="-17145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5.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6.jpg"/><Relationship Id="rId1" Type="http://schemas.openxmlformats.org/officeDocument/2006/relationships/slideLayout" Target="../slideLayouts/slideLayout7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73.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3.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0.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2208B-F315-4799-B7A1-D0D579CE5912}"/>
              </a:ext>
            </a:extLst>
          </p:cNvPr>
          <p:cNvSpPr>
            <a:spLocks noGrp="1"/>
          </p:cNvSpPr>
          <p:nvPr>
            <p:ph type="ctrTitle"/>
          </p:nvPr>
        </p:nvSpPr>
        <p:spPr>
          <a:xfrm>
            <a:off x="729843" y="1907971"/>
            <a:ext cx="7652157" cy="2422333"/>
          </a:xfrm>
        </p:spPr>
        <p:txBody>
          <a:bodyPr/>
          <a:lstStyle/>
          <a:p>
            <a:pPr algn="ctr" eaLnBrk="1" fontAlgn="auto" hangingPunct="1">
              <a:lnSpc>
                <a:spcPct val="150000"/>
              </a:lnSpc>
              <a:spcAft>
                <a:spcPts val="0"/>
              </a:spcAft>
              <a:defRPr/>
            </a:pPr>
            <a:r>
              <a:rPr lang="it-IT" sz="1800" i="1" dirty="0">
                <a:solidFill>
                  <a:srgbClr val="FF0000"/>
                </a:solidFill>
                <a:effectLst>
                  <a:outerShdw blurRad="38100" dist="38100" dir="2700000" algn="tl">
                    <a:srgbClr val="000000">
                      <a:alpha val="43137"/>
                    </a:srgbClr>
                  </a:outerShdw>
                </a:effectLst>
                <a:latin typeface="+mn-lt"/>
                <a:ea typeface="+mn-ea"/>
                <a:cs typeface="Times New Roman" pitchFamily="18" charset="0"/>
              </a:rPr>
              <a:t>Elementi probativi e conferme esterne</a:t>
            </a:r>
            <a:br>
              <a:rPr lang="it-IT" sz="1800" i="1" dirty="0">
                <a:solidFill>
                  <a:srgbClr val="FF0000"/>
                </a:solidFill>
                <a:effectLst>
                  <a:outerShdw blurRad="38100" dist="38100" dir="2700000" algn="tl">
                    <a:srgbClr val="000000">
                      <a:alpha val="43137"/>
                    </a:srgbClr>
                  </a:outerShdw>
                </a:effectLst>
                <a:latin typeface="+mn-lt"/>
                <a:ea typeface="+mn-ea"/>
                <a:cs typeface="Times New Roman" pitchFamily="18" charset="0"/>
              </a:rPr>
            </a:br>
            <a:br>
              <a:rPr lang="it-IT" sz="1800" i="1" dirty="0">
                <a:solidFill>
                  <a:srgbClr val="FF0000"/>
                </a:solidFill>
                <a:effectLst>
                  <a:outerShdw blurRad="38100" dist="38100" dir="2700000" algn="tl">
                    <a:srgbClr val="000000">
                      <a:alpha val="43137"/>
                    </a:srgbClr>
                  </a:outerShdw>
                </a:effectLst>
                <a:latin typeface="+mn-lt"/>
                <a:ea typeface="+mn-ea"/>
                <a:cs typeface="Times New Roman" pitchFamily="18" charset="0"/>
              </a:rPr>
            </a:br>
            <a:endParaRPr lang="it-IT" sz="1800" i="1" dirty="0">
              <a:solidFill>
                <a:srgbClr val="FF0000"/>
              </a:solidFill>
              <a:effectLst>
                <a:outerShdw blurRad="38100" dist="38100" dir="2700000" algn="tl">
                  <a:srgbClr val="000000">
                    <a:alpha val="43137"/>
                  </a:srgbClr>
                </a:outerShdw>
              </a:effectLst>
              <a:latin typeface="+mn-lt"/>
              <a:ea typeface="+mn-ea"/>
              <a:cs typeface="Times New Roman" pitchFamily="18" charset="0"/>
            </a:endParaRPr>
          </a:p>
        </p:txBody>
      </p:sp>
      <p:sp>
        <p:nvSpPr>
          <p:cNvPr id="4" name="TextBox 5">
            <a:extLst>
              <a:ext uri="{FF2B5EF4-FFF2-40B4-BE49-F238E27FC236}">
                <a16:creationId xmlns:a16="http://schemas.microsoft.com/office/drawing/2014/main" id="{7B829381-D016-4084-9FA2-31092767E7FC}"/>
              </a:ext>
            </a:extLst>
          </p:cNvPr>
          <p:cNvSpPr txBox="1">
            <a:spLocks noChangeArrowheads="1"/>
          </p:cNvSpPr>
          <p:nvPr/>
        </p:nvSpPr>
        <p:spPr bwMode="auto">
          <a:xfrm>
            <a:off x="319088" y="5044679"/>
            <a:ext cx="3186112" cy="1338828"/>
          </a:xfrm>
          <a:prstGeom prst="rect">
            <a:avLst/>
          </a:prstGeom>
          <a:noFill/>
          <a:ln>
            <a:noFill/>
          </a:ln>
        </p:spPr>
        <p:txBody>
          <a:bodyPr wrap="square">
            <a:spAutoFit/>
          </a:bodyPr>
          <a:lstStyle>
            <a:lvl1pPr>
              <a:defRPr sz="2000">
                <a:solidFill>
                  <a:schemeClr val="tx1"/>
                </a:solidFill>
                <a:latin typeface="Arial" panose="020B0604020202020204" pitchFamily="34" charset="0"/>
                <a:cs typeface="Arial" panose="020B0604020202020204" pitchFamily="34" charset="0"/>
              </a:defRPr>
            </a:lvl1pPr>
            <a:lvl2pPr marL="742950" indent="-285750">
              <a:defRPr sz="2000">
                <a:solidFill>
                  <a:schemeClr val="tx1"/>
                </a:solidFill>
                <a:latin typeface="Arial" panose="020B0604020202020204" pitchFamily="34" charset="0"/>
                <a:cs typeface="Arial" panose="020B0604020202020204" pitchFamily="34" charset="0"/>
              </a:defRPr>
            </a:lvl2pPr>
            <a:lvl3pPr marL="1143000" indent="-228600">
              <a:defRPr sz="2000">
                <a:solidFill>
                  <a:schemeClr val="tx1"/>
                </a:solidFill>
                <a:latin typeface="Arial" panose="020B0604020202020204" pitchFamily="34" charset="0"/>
                <a:cs typeface="Arial" panose="020B0604020202020204" pitchFamily="34" charset="0"/>
              </a:defRPr>
            </a:lvl3pPr>
            <a:lvl4pPr marL="1600200" indent="-228600">
              <a:defRPr sz="2000">
                <a:solidFill>
                  <a:schemeClr val="tx1"/>
                </a:solidFill>
                <a:latin typeface="Arial" panose="020B0604020202020204" pitchFamily="34" charset="0"/>
                <a:cs typeface="Arial" panose="020B0604020202020204" pitchFamily="34" charset="0"/>
              </a:defRPr>
            </a:lvl4pPr>
            <a:lvl5pPr marL="2057400" indent="-228600">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9pPr>
          </a:lstStyle>
          <a:p>
            <a:pPr defTabSz="342900">
              <a:defRPr/>
            </a:pPr>
            <a:r>
              <a:rPr lang="it-IT" altLang="it-IT" sz="1350" i="1" dirty="0">
                <a:solidFill>
                  <a:srgbClr val="D34817">
                    <a:lumMod val="75000"/>
                  </a:srgbClr>
                </a:solidFill>
                <a:effectLst>
                  <a:outerShdw blurRad="38100" dist="38100" dir="2700000" algn="tl">
                    <a:srgbClr val="000000">
                      <a:alpha val="43137"/>
                    </a:srgbClr>
                  </a:outerShdw>
                </a:effectLst>
                <a:latin typeface="Rockwell" panose="02060603020205020403"/>
                <a:cs typeface="Times New Roman" pitchFamily="18" charset="0"/>
              </a:rPr>
              <a:t>Dott. Vincenzo Cardo</a:t>
            </a:r>
          </a:p>
          <a:p>
            <a:pPr defTabSz="342900">
              <a:defRPr/>
            </a:pPr>
            <a:r>
              <a:rPr lang="it-IT" altLang="it-IT" sz="1350" i="1" dirty="0">
                <a:solidFill>
                  <a:srgbClr val="D34817">
                    <a:lumMod val="75000"/>
                  </a:srgbClr>
                </a:solidFill>
                <a:effectLst>
                  <a:outerShdw blurRad="38100" dist="38100" dir="2700000" algn="tl">
                    <a:srgbClr val="000000">
                      <a:alpha val="43137"/>
                    </a:srgbClr>
                  </a:outerShdw>
                </a:effectLst>
                <a:latin typeface="Rockwell" panose="02060603020205020403"/>
                <a:cs typeface="Times New Roman" pitchFamily="18" charset="0"/>
              </a:rPr>
              <a:t>Dott. Gianluca Nappo </a:t>
            </a:r>
          </a:p>
          <a:p>
            <a:pPr defTabSz="342900">
              <a:defRPr/>
            </a:pPr>
            <a:endParaRPr lang="it-IT" altLang="it-IT" sz="1350" i="1" dirty="0">
              <a:solidFill>
                <a:srgbClr val="D34817">
                  <a:lumMod val="75000"/>
                </a:srgbClr>
              </a:solidFill>
              <a:effectLst>
                <a:outerShdw blurRad="38100" dist="38100" dir="2700000" algn="tl">
                  <a:srgbClr val="000000">
                    <a:alpha val="43137"/>
                  </a:srgbClr>
                </a:outerShdw>
              </a:effectLst>
              <a:latin typeface="Rockwell" panose="02060603020205020403"/>
              <a:cs typeface="Times New Roman" pitchFamily="18" charset="0"/>
            </a:endParaRPr>
          </a:p>
          <a:p>
            <a:pPr defTabSz="342900">
              <a:defRPr/>
            </a:pPr>
            <a:r>
              <a:rPr lang="it-IT" altLang="it-IT" sz="1350" i="1" dirty="0">
                <a:solidFill>
                  <a:srgbClr val="D34817">
                    <a:lumMod val="75000"/>
                  </a:srgbClr>
                </a:solidFill>
                <a:effectLst>
                  <a:outerShdw blurRad="38100" dist="38100" dir="2700000" algn="tl">
                    <a:srgbClr val="000000">
                      <a:alpha val="43137"/>
                    </a:srgbClr>
                  </a:outerShdw>
                </a:effectLst>
                <a:latin typeface="Rockwell" panose="02060603020205020403"/>
                <a:cs typeface="Times New Roman" pitchFamily="18" charset="0"/>
              </a:rPr>
              <a:t>Dottori commercialisti</a:t>
            </a:r>
          </a:p>
          <a:p>
            <a:pPr defTabSz="342900">
              <a:defRPr/>
            </a:pPr>
            <a:endParaRPr lang="it-IT" altLang="it-IT" sz="1350" i="1" dirty="0">
              <a:solidFill>
                <a:srgbClr val="D34817">
                  <a:lumMod val="75000"/>
                </a:srgbClr>
              </a:solidFill>
              <a:effectLst>
                <a:outerShdw blurRad="38100" dist="38100" dir="2700000" algn="tl">
                  <a:srgbClr val="000000">
                    <a:alpha val="43137"/>
                  </a:srgbClr>
                </a:outerShdw>
              </a:effectLst>
              <a:latin typeface="Rockwell" panose="02060603020205020403"/>
              <a:cs typeface="Times New Roman" pitchFamily="18" charset="0"/>
            </a:endParaRPr>
          </a:p>
          <a:p>
            <a:pPr defTabSz="342900">
              <a:defRPr/>
            </a:pPr>
            <a:endParaRPr lang="it-IT" altLang="it-IT" sz="1350" i="1" dirty="0">
              <a:solidFill>
                <a:srgbClr val="D34817">
                  <a:lumMod val="75000"/>
                </a:srgbClr>
              </a:solidFill>
              <a:effectLst>
                <a:outerShdw blurRad="38100" dist="38100" dir="2700000" algn="tl">
                  <a:srgbClr val="000000">
                    <a:alpha val="43137"/>
                  </a:srgbClr>
                </a:outerShdw>
              </a:effectLst>
              <a:latin typeface="Rockwell" panose="02060603020205020403"/>
              <a:cs typeface="Times New Roman" pitchFamily="18" charset="0"/>
            </a:endParaRPr>
          </a:p>
        </p:txBody>
      </p:sp>
      <p:pic>
        <p:nvPicPr>
          <p:cNvPr id="6149" name="Immagine 4">
            <a:extLst>
              <a:ext uri="{FF2B5EF4-FFF2-40B4-BE49-F238E27FC236}">
                <a16:creationId xmlns:a16="http://schemas.microsoft.com/office/drawing/2014/main" id="{294AF032-90F7-4196-8047-6A253DF71EB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26706" y="838200"/>
            <a:ext cx="890588" cy="903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028700"/>
            <a:ext cx="2496995" cy="2209800"/>
          </a:xfrm>
          <a:prstGeom prst="ellipse">
            <a:avLst/>
          </a:prstGeom>
          <a:ln>
            <a:noFill/>
          </a:ln>
          <a:effectLst>
            <a:softEdge rad="112500"/>
          </a:effectLst>
        </p:spPr>
      </p:pic>
      <p:sp>
        <p:nvSpPr>
          <p:cNvPr id="4" name="CasellaDiTesto 3"/>
          <p:cNvSpPr txBox="1"/>
          <p:nvPr/>
        </p:nvSpPr>
        <p:spPr>
          <a:xfrm>
            <a:off x="124097" y="381000"/>
            <a:ext cx="2667000" cy="609600"/>
          </a:xfrm>
          <a:prstGeom prst="rect">
            <a:avLst/>
          </a:prstGeom>
          <a:noFill/>
        </p:spPr>
        <p:txBody>
          <a:bodyPr wrap="square" lIns="0" tIns="0" rIns="0" bIns="0" rtlCol="0">
            <a:noAutofit/>
          </a:bodyPr>
          <a:lstStyle/>
          <a:p>
            <a:pPr indent="-274320" algn="ctr">
              <a:spcAft>
                <a:spcPts val="900"/>
              </a:spcAft>
            </a:pPr>
            <a:r>
              <a:rPr lang="it-IT" sz="3600" dirty="0"/>
              <a:t>Overview</a:t>
            </a:r>
            <a:endParaRPr lang="it-IT" sz="3600" dirty="0">
              <a:latin typeface="Book Antiqua" panose="02040602050305030304" pitchFamily="18" charset="0"/>
            </a:endParaRPr>
          </a:p>
        </p:txBody>
      </p:sp>
      <p:sp>
        <p:nvSpPr>
          <p:cNvPr id="5" name="Content Placeholder 2"/>
          <p:cNvSpPr txBox="1">
            <a:spLocks/>
          </p:cNvSpPr>
          <p:nvPr/>
        </p:nvSpPr>
        <p:spPr>
          <a:xfrm>
            <a:off x="2791097" y="1524000"/>
            <a:ext cx="8001000" cy="381000"/>
          </a:xfrm>
          <a:prstGeom prst="rect">
            <a:avLst/>
          </a:prstGeom>
          <a:ln>
            <a:solidFill>
              <a:schemeClr val="bg1"/>
            </a:solidFill>
            <a:miter lim="800000"/>
            <a:headEnd/>
            <a:tailEnd/>
          </a:ln>
        </p:spPr>
        <p:txBody>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pPr marL="0" lvl="1" indent="0">
              <a:buFont typeface="Georgia" pitchFamily="18" charset="0"/>
              <a:buNone/>
            </a:pPr>
            <a:r>
              <a:rPr lang="en-GB" dirty="0">
                <a:solidFill>
                  <a:schemeClr val="accent6"/>
                </a:solidFill>
              </a:rPr>
              <a:t>“Elementi probativi”_ISA Italia 500</a:t>
            </a:r>
            <a:endParaRPr lang="it-IT" dirty="0">
              <a:solidFill>
                <a:srgbClr val="FF0000"/>
              </a:solidFill>
            </a:endParaRPr>
          </a:p>
          <a:p>
            <a:pPr marL="285750" lvl="1" indent="-285750">
              <a:buFont typeface="Arial" panose="020B0604020202020204" pitchFamily="34" charset="0"/>
              <a:buChar char="•"/>
            </a:pPr>
            <a:endParaRPr lang="it-IT" sz="1800" dirty="0">
              <a:solidFill>
                <a:srgbClr val="FF0000"/>
              </a:solidFill>
            </a:endParaRPr>
          </a:p>
          <a:p>
            <a:endParaRPr lang="it-IT" sz="1800" dirty="0">
              <a:solidFill>
                <a:srgbClr val="FF0000"/>
              </a:solidFill>
            </a:endParaRPr>
          </a:p>
          <a:p>
            <a:endParaRPr lang="it-IT" dirty="0">
              <a:solidFill>
                <a:srgbClr val="FF0000"/>
              </a:solidFill>
            </a:endParaRPr>
          </a:p>
        </p:txBody>
      </p:sp>
      <p:graphicFrame>
        <p:nvGraphicFramePr>
          <p:cNvPr id="6" name="Diagram 2"/>
          <p:cNvGraphicFramePr/>
          <p:nvPr>
            <p:extLst>
              <p:ext uri="{D42A27DB-BD31-4B8C-83A1-F6EECF244321}">
                <p14:modId xmlns:p14="http://schemas.microsoft.com/office/powerpoint/2010/main" val="503981352"/>
              </p:ext>
            </p:extLst>
          </p:nvPr>
        </p:nvGraphicFramePr>
        <p:xfrm>
          <a:off x="2133600" y="2133600"/>
          <a:ext cx="70104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le 1"/>
          <p:cNvSpPr txBox="1">
            <a:spLocks/>
          </p:cNvSpPr>
          <p:nvPr/>
        </p:nvSpPr>
        <p:spPr>
          <a:xfrm>
            <a:off x="2486109" y="952500"/>
            <a:ext cx="8077200" cy="609600"/>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pPr indent="0"/>
            <a:r>
              <a:rPr lang="en-GB" dirty="0"/>
              <a:t>ISA Italia 500</a:t>
            </a:r>
          </a:p>
        </p:txBody>
      </p:sp>
    </p:spTree>
    <p:extLst>
      <p:ext uri="{BB962C8B-B14F-4D97-AF65-F5344CB8AC3E}">
        <p14:creationId xmlns:p14="http://schemas.microsoft.com/office/powerpoint/2010/main" val="591812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676400" y="266700"/>
            <a:ext cx="6781800" cy="533400"/>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r>
              <a:rPr lang="en-GB" dirty="0"/>
              <a:t>ISA Italia 505– "Conferme esterne"</a:t>
            </a:r>
          </a:p>
          <a:p>
            <a:pPr indent="0"/>
            <a:endParaRPr lang="en-GB" dirty="0"/>
          </a:p>
        </p:txBody>
      </p:sp>
      <p:sp>
        <p:nvSpPr>
          <p:cNvPr id="3" name="Content Placeholder 2"/>
          <p:cNvSpPr txBox="1">
            <a:spLocks/>
          </p:cNvSpPr>
          <p:nvPr/>
        </p:nvSpPr>
        <p:spPr>
          <a:xfrm>
            <a:off x="580209" y="800100"/>
            <a:ext cx="8449491" cy="5580017"/>
          </a:xfrm>
          <a:prstGeom prst="rect">
            <a:avLst/>
          </a:prstGeom>
          <a:ln>
            <a:solidFill>
              <a:schemeClr val="bg1"/>
            </a:solidFill>
            <a:miter lim="800000"/>
            <a:headEnd/>
            <a:tailEnd/>
          </a:ln>
        </p:spPr>
        <p:txBody>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it-IT" sz="1600" dirty="0"/>
              <a:t>L’ISA 505 stabilisce le regole di comportamento e fornisce una guida all’uso delle conferme esterne quale mezzo per acquisire appropriati elementi probativi in risposta ai rischi identificati ed alla luce delle seguenti considerazioni:</a:t>
            </a:r>
          </a:p>
          <a:p>
            <a:endParaRPr lang="it-IT" sz="1800" dirty="0">
              <a:solidFill>
                <a:srgbClr val="FF0000"/>
              </a:solidFill>
            </a:endParaRPr>
          </a:p>
          <a:p>
            <a:endParaRPr lang="it-IT" sz="1800" dirty="0">
              <a:solidFill>
                <a:srgbClr val="FF0000"/>
              </a:solidFill>
            </a:endParaRPr>
          </a:p>
          <a:p>
            <a:endParaRPr lang="it-IT" sz="1800" dirty="0">
              <a:solidFill>
                <a:srgbClr val="FF0000"/>
              </a:solidFill>
            </a:endParaRPr>
          </a:p>
          <a:p>
            <a:endParaRPr lang="it-IT" sz="1800" dirty="0">
              <a:solidFill>
                <a:srgbClr val="FF0000"/>
              </a:solidFill>
            </a:endParaRPr>
          </a:p>
          <a:p>
            <a:endParaRPr lang="it-IT" sz="1600" dirty="0">
              <a:solidFill>
                <a:srgbClr val="FF0000"/>
              </a:solidFill>
            </a:endParaRPr>
          </a:p>
          <a:p>
            <a:endParaRPr lang="it-IT" sz="1600" dirty="0"/>
          </a:p>
          <a:p>
            <a:r>
              <a:rPr lang="it-IT" sz="1600" dirty="0"/>
              <a:t>Il revisore deve determinare se l’uso delle conferme esterne si renda necessario per acquisire elementi probativi appropriati e sufficienti a sostegno di determinate asserzioni di bilancio. Per procedere a tale determinazione deve tenere conto:</a:t>
            </a:r>
          </a:p>
        </p:txBody>
      </p:sp>
      <p:graphicFrame>
        <p:nvGraphicFramePr>
          <p:cNvPr id="4" name="Diagram 2"/>
          <p:cNvGraphicFramePr/>
          <p:nvPr>
            <p:extLst>
              <p:ext uri="{D42A27DB-BD31-4B8C-83A1-F6EECF244321}">
                <p14:modId xmlns:p14="http://schemas.microsoft.com/office/powerpoint/2010/main" val="3120809183"/>
              </p:ext>
            </p:extLst>
          </p:nvPr>
        </p:nvGraphicFramePr>
        <p:xfrm>
          <a:off x="990600" y="2057400"/>
          <a:ext cx="6857999" cy="152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5"/>
          <p:cNvGraphicFramePr/>
          <p:nvPr>
            <p:extLst>
              <p:ext uri="{D42A27DB-BD31-4B8C-83A1-F6EECF244321}">
                <p14:modId xmlns:p14="http://schemas.microsoft.com/office/powerpoint/2010/main" val="2034293576"/>
              </p:ext>
            </p:extLst>
          </p:nvPr>
        </p:nvGraphicFramePr>
        <p:xfrm>
          <a:off x="990601" y="5029200"/>
          <a:ext cx="7467600" cy="142711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68997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381000"/>
            <a:ext cx="3276600" cy="3276600"/>
          </a:xfrm>
          <a:prstGeom prst="rect">
            <a:avLst/>
          </a:prstGeom>
        </p:spPr>
      </p:pic>
      <p:sp>
        <p:nvSpPr>
          <p:cNvPr id="3" name="Title 1"/>
          <p:cNvSpPr txBox="1">
            <a:spLocks/>
          </p:cNvSpPr>
          <p:nvPr/>
        </p:nvSpPr>
        <p:spPr>
          <a:xfrm>
            <a:off x="2590800" y="304800"/>
            <a:ext cx="8077200" cy="609600"/>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r>
              <a:rPr lang="en-GB" dirty="0"/>
              <a:t>ISA Italia 505– "Conferme esterne"</a:t>
            </a:r>
          </a:p>
        </p:txBody>
      </p:sp>
      <p:sp>
        <p:nvSpPr>
          <p:cNvPr id="4" name="Content Placeholder 2"/>
          <p:cNvSpPr txBox="1">
            <a:spLocks/>
          </p:cNvSpPr>
          <p:nvPr/>
        </p:nvSpPr>
        <p:spPr>
          <a:xfrm>
            <a:off x="2133600" y="914400"/>
            <a:ext cx="6858000" cy="5410200"/>
          </a:xfrm>
          <a:prstGeom prst="rect">
            <a:avLst/>
          </a:prstGeom>
          <a:ln>
            <a:solidFill>
              <a:schemeClr val="bg1"/>
            </a:solidFill>
            <a:miter lim="800000"/>
            <a:headEnd/>
            <a:tailEnd/>
          </a:ln>
        </p:spPr>
        <p:txBody>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pPr indent="0"/>
            <a:r>
              <a:rPr lang="en-GB" b="1" dirty="0">
                <a:solidFill>
                  <a:schemeClr val="accent6"/>
                </a:solidFill>
              </a:rPr>
              <a:t>ISA Italia 505 – "Conferme esterne"</a:t>
            </a:r>
          </a:p>
          <a:p>
            <a:endParaRPr lang="it-IT" dirty="0"/>
          </a:p>
          <a:p>
            <a:r>
              <a:rPr lang="it-IT" dirty="0"/>
              <a:t>Caratteristica del principio è quella di disciplinare dettagliatamente i passaggi procedurali ai quali il revisore deve attenersi nello svolgimento di tale procedura:</a:t>
            </a:r>
          </a:p>
          <a:p>
            <a:pPr marL="731520" lvl="2" indent="-457200">
              <a:buFont typeface="+mj-lt"/>
              <a:buAutoNum type="alphaLcPeriod"/>
            </a:pPr>
            <a:r>
              <a:rPr lang="it-IT" sz="1800" dirty="0"/>
              <a:t>determinazione delle informazioni da confermare o da richiedere e le asserzioni in esame;</a:t>
            </a:r>
          </a:p>
          <a:p>
            <a:pPr marL="731520" lvl="2" indent="-457200">
              <a:buFont typeface="+mj-lt"/>
              <a:buAutoNum type="alphaLcPeriod"/>
            </a:pPr>
            <a:r>
              <a:rPr lang="it-IT" sz="1800" dirty="0"/>
              <a:t>selezione degli appropriati soggetti da circolarizzare (considerando anche le precedenti esperienze sull’incarico o su incarichi simili);</a:t>
            </a:r>
          </a:p>
          <a:p>
            <a:pPr marL="731520" lvl="2" indent="-457200">
              <a:buFont typeface="+mj-lt"/>
              <a:buAutoNum type="alphaLcPeriod"/>
            </a:pPr>
            <a:r>
              <a:rPr lang="it-IT" sz="1800" dirty="0"/>
              <a:t>definizione delle richieste di conferma che includa l’accertamento che le richieste siano correttamente indirizzate e contengano le informazioni per far sì che le risposte siano inviate direttamente al revisore;</a:t>
            </a:r>
          </a:p>
          <a:p>
            <a:pPr marL="731520" lvl="2" indent="-457200">
              <a:buFont typeface="+mj-lt"/>
              <a:buAutoNum type="alphaLcPeriod"/>
            </a:pPr>
            <a:r>
              <a:rPr lang="it-IT" sz="1800" dirty="0"/>
              <a:t>invio delle richieste al soggetto circolarizzato, inclusi i solleciti alle richieste, ove applicabili.</a:t>
            </a:r>
          </a:p>
        </p:txBody>
      </p:sp>
    </p:spTree>
    <p:extLst>
      <p:ext uri="{BB962C8B-B14F-4D97-AF65-F5344CB8AC3E}">
        <p14:creationId xmlns:p14="http://schemas.microsoft.com/office/powerpoint/2010/main" val="3197907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008" y="0"/>
            <a:ext cx="2919984" cy="2919984"/>
          </a:xfrm>
          <a:prstGeom prst="rect">
            <a:avLst/>
          </a:prstGeom>
        </p:spPr>
      </p:pic>
      <p:sp>
        <p:nvSpPr>
          <p:cNvPr id="3" name="Title 1"/>
          <p:cNvSpPr txBox="1">
            <a:spLocks/>
          </p:cNvSpPr>
          <p:nvPr/>
        </p:nvSpPr>
        <p:spPr>
          <a:xfrm>
            <a:off x="2286000" y="457200"/>
            <a:ext cx="8077200" cy="609600"/>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r>
              <a:rPr lang="en-GB" dirty="0"/>
              <a:t>ISA Italia 505– "Conferme esterne"</a:t>
            </a:r>
          </a:p>
          <a:p>
            <a:pPr indent="0"/>
            <a:endParaRPr lang="en-GB" dirty="0"/>
          </a:p>
        </p:txBody>
      </p:sp>
      <p:sp>
        <p:nvSpPr>
          <p:cNvPr id="4" name="Content Placeholder 2"/>
          <p:cNvSpPr txBox="1">
            <a:spLocks/>
          </p:cNvSpPr>
          <p:nvPr/>
        </p:nvSpPr>
        <p:spPr>
          <a:xfrm>
            <a:off x="1447800" y="1066800"/>
            <a:ext cx="7010400" cy="5257800"/>
          </a:xfrm>
          <a:prstGeom prst="rect">
            <a:avLst/>
          </a:prstGeom>
          <a:ln>
            <a:solidFill>
              <a:schemeClr val="bg1"/>
            </a:solidFill>
            <a:miter lim="800000"/>
            <a:headEnd/>
            <a:tailEnd/>
          </a:ln>
        </p:spPr>
        <p:txBody>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pPr marL="0" lvl="1" indent="0">
              <a:buFont typeface="Georgia" pitchFamily="18" charset="0"/>
              <a:buNone/>
            </a:pPr>
            <a:r>
              <a:rPr lang="it-IT" sz="1400" dirty="0"/>
              <a:t>Nel Principio di revisione N. 500 “Elementi probativi” si individuano le seguenti categorie di </a:t>
            </a:r>
            <a:r>
              <a:rPr lang="it-IT" sz="1400" b="1" dirty="0"/>
              <a:t>asserzioni </a:t>
            </a:r>
            <a:r>
              <a:rPr lang="it-IT" sz="1400" dirty="0"/>
              <a:t>di bilancio oggetto di Conferma Esterna: </a:t>
            </a:r>
            <a:endParaRPr lang="it-IT" sz="1000" dirty="0"/>
          </a:p>
          <a:p>
            <a:pPr indent="0"/>
            <a:endParaRPr lang="it-IT" sz="1400" dirty="0"/>
          </a:p>
          <a:p>
            <a:pPr indent="0"/>
            <a:endParaRPr lang="it-IT" sz="1400" dirty="0"/>
          </a:p>
          <a:p>
            <a:pPr indent="0"/>
            <a:endParaRPr lang="it-IT" sz="1400" dirty="0"/>
          </a:p>
          <a:p>
            <a:pPr indent="0"/>
            <a:endParaRPr lang="it-IT" sz="1400" dirty="0"/>
          </a:p>
          <a:p>
            <a:pPr indent="0"/>
            <a:endParaRPr lang="it-IT" sz="1400" dirty="0"/>
          </a:p>
          <a:p>
            <a:r>
              <a:rPr lang="it-IT" sz="1400" dirty="0"/>
              <a:t>Nello svolgimento delle procedure di conferma, il revisore deve mantenere il controllo su tutto il </a:t>
            </a:r>
            <a:r>
              <a:rPr lang="it-IT" sz="1400" b="1" dirty="0"/>
              <a:t>processo di conferme esterne </a:t>
            </a:r>
            <a:r>
              <a:rPr lang="it-IT" sz="1400" dirty="0"/>
              <a:t>a partire dalla selezione delle entità alle quali inviare la richiesta, sulla preparazione e l’invio delle richieste di conferma e sulle risposte alle richieste.</a:t>
            </a:r>
          </a:p>
          <a:p>
            <a:r>
              <a:rPr lang="it-IT" sz="1400" dirty="0"/>
              <a:t>Nel caso di </a:t>
            </a:r>
            <a:r>
              <a:rPr lang="it-IT" sz="1400" b="1" dirty="0"/>
              <a:t>mancate risposte </a:t>
            </a:r>
            <a:r>
              <a:rPr lang="it-IT" sz="1400" dirty="0"/>
              <a:t>ad una richiesta di conferma esterna positiva, il revisore deve svolgere procedure alternative. Le procedure di revisione alternative devono essere tali da fornire elementi probativi riguardanti le asserzioni di bilancio ugualmente validi rispetto a quelli che si intendeva acquisire con le richieste di conferma. </a:t>
            </a:r>
          </a:p>
          <a:p>
            <a:r>
              <a:rPr lang="it-IT" sz="1400" dirty="0"/>
              <a:t>Nel caso in cui non si riceva risposta, il revisore deve normalmente effettuare una seconda richiesta e, dove lo ritenga necessario, una terza richiesta. Se anche dopo tali richieste successive non si riceve risposta, si ricorre allo svolgimento di procedure di revisione alternative, la cui natura varia a seconda del conto e dell’asserzione oggetto di analisi. </a:t>
            </a:r>
          </a:p>
          <a:p>
            <a:endParaRPr lang="it-IT" sz="1400" dirty="0"/>
          </a:p>
          <a:p>
            <a:pPr indent="0"/>
            <a:endParaRPr lang="it-IT" sz="1000" dirty="0"/>
          </a:p>
          <a:p>
            <a:pPr marL="0" lvl="1" indent="0">
              <a:buFont typeface="Georgia" pitchFamily="18" charset="0"/>
              <a:buNone/>
            </a:pPr>
            <a:endParaRPr lang="it-IT" sz="1600" b="1" dirty="0"/>
          </a:p>
          <a:p>
            <a:pPr marL="0" lvl="1" indent="0">
              <a:buFont typeface="Georgia" pitchFamily="18" charset="0"/>
              <a:buNone/>
            </a:pPr>
            <a:endParaRPr lang="it-IT" sz="1400" b="1" dirty="0"/>
          </a:p>
        </p:txBody>
      </p:sp>
      <p:sp>
        <p:nvSpPr>
          <p:cNvPr id="5" name="Rounded Rectangle 2"/>
          <p:cNvSpPr/>
          <p:nvPr/>
        </p:nvSpPr>
        <p:spPr bwMode="ltGray">
          <a:xfrm>
            <a:off x="1524000" y="1981200"/>
            <a:ext cx="2133600" cy="1235676"/>
          </a:xfrm>
          <a:prstGeom prst="roundRect">
            <a:avLst>
              <a:gd name="adj" fmla="val 13143"/>
            </a:avLst>
          </a:prstGeom>
          <a:solidFill>
            <a:schemeClr val="accent5">
              <a:lumMod val="40000"/>
              <a:lumOff val="6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it-IT" dirty="0">
                <a:latin typeface="+mj-lt"/>
              </a:rPr>
              <a:t>Esistenza, diritti ed obblighi, manifestazione, completezza</a:t>
            </a:r>
            <a:endParaRPr lang="it-IT" dirty="0">
              <a:solidFill>
                <a:schemeClr val="bg1"/>
              </a:solidFill>
              <a:latin typeface="+mj-lt"/>
            </a:endParaRPr>
          </a:p>
        </p:txBody>
      </p:sp>
      <p:sp>
        <p:nvSpPr>
          <p:cNvPr id="6" name="Rounded Rectangle 5"/>
          <p:cNvSpPr/>
          <p:nvPr/>
        </p:nvSpPr>
        <p:spPr bwMode="ltGray">
          <a:xfrm>
            <a:off x="3924300" y="1937517"/>
            <a:ext cx="1981200" cy="1272687"/>
          </a:xfrm>
          <a:prstGeom prst="roundRect">
            <a:avLst/>
          </a:prstGeom>
          <a:solidFill>
            <a:schemeClr val="accent6">
              <a:lumMod val="60000"/>
              <a:lumOff val="4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it-IT" dirty="0">
                <a:latin typeface="+mj-lt"/>
              </a:rPr>
              <a:t>Valutazione</a:t>
            </a:r>
            <a:endParaRPr lang="it-IT" dirty="0">
              <a:solidFill>
                <a:schemeClr val="bg1"/>
              </a:solidFill>
              <a:latin typeface="+mj-lt"/>
            </a:endParaRPr>
          </a:p>
        </p:txBody>
      </p:sp>
      <p:sp>
        <p:nvSpPr>
          <p:cNvPr id="7" name="Rounded Rectangle 8"/>
          <p:cNvSpPr/>
          <p:nvPr/>
        </p:nvSpPr>
        <p:spPr bwMode="ltGray">
          <a:xfrm>
            <a:off x="6172200" y="1937517"/>
            <a:ext cx="2209800" cy="1278924"/>
          </a:xfrm>
          <a:prstGeom prst="roundRect">
            <a:avLst/>
          </a:prstGeom>
          <a:solidFill>
            <a:schemeClr val="accent6">
              <a:lumMod val="20000"/>
              <a:lumOff val="8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buSzPts val="1400"/>
            </a:pPr>
            <a:r>
              <a:rPr lang="it-IT" dirty="0">
                <a:solidFill>
                  <a:srgbClr val="000000"/>
                </a:solidFill>
                <a:latin typeface="Georgia" panose="02040502050405020303" pitchFamily="18" charset="0"/>
              </a:rPr>
              <a:t>Misurazione, presentazione e informativa.</a:t>
            </a:r>
          </a:p>
        </p:txBody>
      </p:sp>
    </p:spTree>
    <p:extLst>
      <p:ext uri="{BB962C8B-B14F-4D97-AF65-F5344CB8AC3E}">
        <p14:creationId xmlns:p14="http://schemas.microsoft.com/office/powerpoint/2010/main" val="3926936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133600" y="609600"/>
            <a:ext cx="8077200" cy="609600"/>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r>
              <a:rPr lang="en-GB" dirty="0"/>
              <a:t>ISA Italia 505– "Conferme esterne"</a:t>
            </a:r>
          </a:p>
        </p:txBody>
      </p:sp>
      <p:sp>
        <p:nvSpPr>
          <p:cNvPr id="3" name="Content Placeholder 2"/>
          <p:cNvSpPr txBox="1">
            <a:spLocks/>
          </p:cNvSpPr>
          <p:nvPr/>
        </p:nvSpPr>
        <p:spPr>
          <a:xfrm>
            <a:off x="1676400" y="1066800"/>
            <a:ext cx="8001000" cy="5105400"/>
          </a:xfrm>
          <a:prstGeom prst="rect">
            <a:avLst/>
          </a:prstGeom>
          <a:ln>
            <a:solidFill>
              <a:schemeClr val="bg1"/>
            </a:solidFill>
            <a:miter lim="800000"/>
            <a:headEnd/>
            <a:tailEnd/>
          </a:ln>
        </p:spPr>
        <p:txBody>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pPr indent="0"/>
            <a:r>
              <a:rPr lang="it-IT" b="1" dirty="0">
                <a:solidFill>
                  <a:schemeClr val="accent6"/>
                </a:solidFill>
              </a:rPr>
              <a:t>Risultati delle procedure di conferma esterna</a:t>
            </a:r>
          </a:p>
        </p:txBody>
      </p:sp>
      <p:graphicFrame>
        <p:nvGraphicFramePr>
          <p:cNvPr id="4" name="Diagram 4"/>
          <p:cNvGraphicFramePr/>
          <p:nvPr>
            <p:extLst>
              <p:ext uri="{D42A27DB-BD31-4B8C-83A1-F6EECF244321}">
                <p14:modId xmlns:p14="http://schemas.microsoft.com/office/powerpoint/2010/main" val="3214654842"/>
              </p:ext>
            </p:extLst>
          </p:nvPr>
        </p:nvGraphicFramePr>
        <p:xfrm>
          <a:off x="330200" y="1625600"/>
          <a:ext cx="8382000" cy="500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7681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438400" y="685800"/>
            <a:ext cx="8077200" cy="609600"/>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r>
              <a:rPr lang="en-GB" dirty="0"/>
              <a:t>ISA Italia 505– "Conferme esterne"</a:t>
            </a:r>
          </a:p>
          <a:p>
            <a:pPr indent="0"/>
            <a:endParaRPr lang="en-GB" dirty="0"/>
          </a:p>
        </p:txBody>
      </p:sp>
      <p:sp>
        <p:nvSpPr>
          <p:cNvPr id="4" name="Content Placeholder 2"/>
          <p:cNvSpPr txBox="1">
            <a:spLocks/>
          </p:cNvSpPr>
          <p:nvPr/>
        </p:nvSpPr>
        <p:spPr>
          <a:xfrm>
            <a:off x="533400" y="1295400"/>
            <a:ext cx="7636329" cy="5029200"/>
          </a:xfrm>
          <a:prstGeom prst="rect">
            <a:avLst/>
          </a:prstGeom>
          <a:ln>
            <a:solidFill>
              <a:schemeClr val="bg1"/>
            </a:solidFill>
            <a:miter lim="800000"/>
            <a:headEnd/>
            <a:tailEnd/>
          </a:ln>
        </p:spPr>
        <p:txBody>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it-IT" sz="1400" dirty="0"/>
              <a:t>Bisogna sempre valutare se vi siano indicazioni che le conferme esterne ricevute possano non essere </a:t>
            </a:r>
            <a:r>
              <a:rPr lang="it-IT" sz="1400" b="1" dirty="0"/>
              <a:t>attendibili </a:t>
            </a:r>
            <a:r>
              <a:rPr lang="it-IT" sz="1400" dirty="0"/>
              <a:t>considerando l’autenticità della risposta e svolgendo le procedure necessarie per fugare eventuali dubbi attraverso ad es. la verifica della fonte e i contenuti di una risposta ottenuta. </a:t>
            </a:r>
          </a:p>
          <a:p>
            <a:endParaRPr lang="it-IT" sz="1400" dirty="0"/>
          </a:p>
          <a:p>
            <a:r>
              <a:rPr lang="it-IT" sz="1400" dirty="0"/>
              <a:t>Quando il revisore ritiene che il processo di conferma e le procedure alternative non abbiano fornito elementi probativi appropriati e sufficienti in riferimento ad un’asserzione, deve svolgere procedure supplementari. Un</a:t>
            </a:r>
            <a:r>
              <a:rPr lang="it-IT" sz="1400" b="1" dirty="0"/>
              <a:t>’eccezione</a:t>
            </a:r>
            <a:r>
              <a:rPr lang="it-IT" sz="1400" dirty="0"/>
              <a:t> può indicare una rappresentazione inesatta nei conti dell’entità revisionata, nel qual caso il revisore deve determinare le motivazioni di detta rappresentazione inesatta e valutare se essa possa avere un effetto rilevante sul bilancio. Se un’eccezione indica una rappresentazione inesatta, il revisore deve procedere ad una nuova valutazione della natura, della tempistica e dell’ampiezza delle procedure di revisione necessarie a fornire gli elementi probativi richiesti.</a:t>
            </a:r>
          </a:p>
          <a:p>
            <a:endParaRPr lang="it-IT" sz="1400" dirty="0"/>
          </a:p>
          <a:p>
            <a:r>
              <a:rPr lang="it-IT" sz="1400" dirty="0"/>
              <a:t>Se il revisore utilizza una conferma a una </a:t>
            </a:r>
            <a:r>
              <a:rPr lang="it-IT" sz="1400" b="1" dirty="0"/>
              <a:t>data precedente alla chiusura dell’esercizio</a:t>
            </a:r>
            <a:r>
              <a:rPr lang="it-IT" sz="1400" dirty="0"/>
              <a:t> per ottenere elementi probativi a sostegno di un’asserzione di bilancio, deve ottenere anche elementi probativi appropriati e sufficienti delle transazioni intervenute nel periodo intercorrente tra la procedura di revisione e la chiusura dell’esercizio.</a:t>
            </a:r>
          </a:p>
          <a:p>
            <a:endParaRPr lang="it-IT" sz="1400" dirty="0"/>
          </a:p>
          <a:p>
            <a:endParaRPr lang="it-IT" sz="1400" dirty="0"/>
          </a:p>
          <a:p>
            <a:endParaRPr lang="it-IT" sz="1400" dirty="0"/>
          </a:p>
          <a:p>
            <a:endParaRPr lang="it-IT" sz="1400" dirty="0"/>
          </a:p>
          <a:p>
            <a:pPr indent="0"/>
            <a:endParaRPr lang="it-IT" sz="1000" dirty="0"/>
          </a:p>
          <a:p>
            <a:pPr marL="0" lvl="1" indent="0">
              <a:buFont typeface="Georgia" pitchFamily="18" charset="0"/>
              <a:buNone/>
            </a:pPr>
            <a:endParaRPr lang="it-IT" sz="1600" b="1" dirty="0"/>
          </a:p>
          <a:p>
            <a:pPr marL="0" lvl="1" indent="0">
              <a:buFont typeface="Georgia" pitchFamily="18" charset="0"/>
              <a:buNone/>
            </a:pPr>
            <a:endParaRPr lang="it-IT" sz="1400" b="1" dirty="0"/>
          </a:p>
        </p:txBody>
      </p:sp>
      <p:pic>
        <p:nvPicPr>
          <p:cNvPr id="9" name="Immagin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8800" y="5639480"/>
            <a:ext cx="3342540" cy="1185863"/>
          </a:xfrm>
          <a:prstGeom prst="rect">
            <a:avLst/>
          </a:prstGeom>
        </p:spPr>
      </p:pic>
    </p:spTree>
    <p:extLst>
      <p:ext uri="{BB962C8B-B14F-4D97-AF65-F5344CB8AC3E}">
        <p14:creationId xmlns:p14="http://schemas.microsoft.com/office/powerpoint/2010/main" val="3035025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349452" y="565034"/>
            <a:ext cx="8077200" cy="609600"/>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r>
              <a:rPr lang="en-GB" dirty="0"/>
              <a:t>ISA Italia 505– "Conferme esterne"</a:t>
            </a:r>
          </a:p>
        </p:txBody>
      </p:sp>
      <p:sp>
        <p:nvSpPr>
          <p:cNvPr id="3" name="Content Placeholder 2"/>
          <p:cNvSpPr txBox="1">
            <a:spLocks/>
          </p:cNvSpPr>
          <p:nvPr/>
        </p:nvSpPr>
        <p:spPr>
          <a:xfrm>
            <a:off x="2514600" y="1143000"/>
            <a:ext cx="5943600" cy="4876800"/>
          </a:xfrm>
          <a:prstGeom prst="rect">
            <a:avLst/>
          </a:prstGeom>
          <a:ln>
            <a:solidFill>
              <a:schemeClr val="bg1"/>
            </a:solidFill>
            <a:miter lim="800000"/>
            <a:headEnd/>
            <a:tailEnd/>
          </a:ln>
        </p:spPr>
        <p:txBody>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endParaRPr lang="it-IT" sz="400" dirty="0">
              <a:solidFill>
                <a:schemeClr val="accent6"/>
              </a:solidFill>
            </a:endParaRPr>
          </a:p>
          <a:p>
            <a:r>
              <a:rPr lang="it-IT" dirty="0"/>
              <a:t>Qualora la direzione si </a:t>
            </a:r>
            <a:r>
              <a:rPr lang="it-IT" b="1" dirty="0"/>
              <a:t>rifiuti</a:t>
            </a:r>
            <a:r>
              <a:rPr lang="it-IT" dirty="0"/>
              <a:t> di consentire al revisore di inviare una richiesta di conferma, il revisore deve:</a:t>
            </a:r>
          </a:p>
          <a:p>
            <a:pPr marL="0" lvl="1" indent="0">
              <a:buNone/>
            </a:pPr>
            <a:r>
              <a:rPr lang="it-IT" sz="1800" dirty="0"/>
              <a:t>svolgere indagini sulle motivazioni del rifiuto della direzione e ricercare elementi probativi in merito alla validità e alla ragionevolezza di tali motivazioni; </a:t>
            </a:r>
          </a:p>
          <a:p>
            <a:pPr marL="0" lvl="1" indent="0">
              <a:buNone/>
            </a:pPr>
            <a:r>
              <a:rPr lang="it-IT" sz="1800" dirty="0"/>
              <a:t>valutare le implicazioni del rifiuto della direzione sulla sua valutazione dei relativi rischi di errori significativi (incluso il rischio di frode);</a:t>
            </a:r>
          </a:p>
          <a:p>
            <a:pPr marL="0" lvl="1" indent="0">
              <a:buNone/>
            </a:pPr>
            <a:r>
              <a:rPr lang="it-IT" sz="1800" dirty="0"/>
              <a:t>svolgere procedure di revisione alternative definite per acquisire elementi probativi pertinenti e attendibili. </a:t>
            </a:r>
          </a:p>
          <a:p>
            <a:r>
              <a:rPr lang="it-IT" dirty="0"/>
              <a:t>Se il rifiuto della direzione appare irragionevole, ovvero qualora il revisore non sia in grado di acquisire elementi probativi pertinenti e attendibili mediante procedure di revisione alternative, lo stesso dovrà comunicarlo ai responsabili delle attività di governance (ISA Italia n.260).</a:t>
            </a:r>
            <a:endParaRPr lang="it-IT" sz="4400" dirty="0"/>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499172" y="2105234"/>
            <a:ext cx="750571" cy="1191382"/>
          </a:xfrm>
          <a:prstGeom prst="rect">
            <a:avLst/>
          </a:prstGeom>
        </p:spPr>
      </p:pic>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477894" y="3040147"/>
            <a:ext cx="767018" cy="1217488"/>
          </a:xfrm>
          <a:prstGeom prst="rect">
            <a:avLst/>
          </a:prstGeom>
        </p:spPr>
      </p:pic>
      <p:pic>
        <p:nvPicPr>
          <p:cNvPr id="6" name="Immagin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565005" y="3912669"/>
            <a:ext cx="734043" cy="1165147"/>
          </a:xfrm>
          <a:prstGeom prst="rect">
            <a:avLst/>
          </a:prstGeom>
        </p:spPr>
      </p:pic>
    </p:spTree>
    <p:extLst>
      <p:ext uri="{BB962C8B-B14F-4D97-AF65-F5344CB8AC3E}">
        <p14:creationId xmlns:p14="http://schemas.microsoft.com/office/powerpoint/2010/main" val="3102738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685800"/>
            <a:ext cx="8077200" cy="609600"/>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r>
              <a:rPr lang="en-GB" dirty="0"/>
              <a:t>ISA Italia 505– "Conferme esterne"</a:t>
            </a:r>
          </a:p>
          <a:p>
            <a:pPr indent="0"/>
            <a:endParaRPr lang="en-GB" dirty="0"/>
          </a:p>
        </p:txBody>
      </p:sp>
      <p:sp>
        <p:nvSpPr>
          <p:cNvPr id="3" name="Content Placeholder 2"/>
          <p:cNvSpPr txBox="1">
            <a:spLocks/>
          </p:cNvSpPr>
          <p:nvPr/>
        </p:nvSpPr>
        <p:spPr>
          <a:xfrm>
            <a:off x="457200" y="1219200"/>
            <a:ext cx="8001000" cy="5105400"/>
          </a:xfrm>
          <a:prstGeom prst="rect">
            <a:avLst/>
          </a:prstGeom>
          <a:ln>
            <a:solidFill>
              <a:schemeClr val="bg1"/>
            </a:solidFill>
            <a:miter lim="800000"/>
            <a:headEnd/>
            <a:tailEnd/>
          </a:ln>
        </p:spPr>
        <p:txBody>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it-IT" dirty="0"/>
              <a:t>Altri principi di revisione richiamano l’importanza, nell’ambito del processo di revisione delle Conferme esterne, quali elementi probativi: </a:t>
            </a:r>
          </a:p>
          <a:p>
            <a:endParaRPr lang="it-IT" sz="1800" dirty="0"/>
          </a:p>
          <a:p>
            <a:r>
              <a:rPr lang="it-IT" sz="1400" dirty="0"/>
              <a:t>Richiede al revisore di acquisire elementi probativi tanto più persuasivi quanto più alta sia la sua valutazione del rischio, indica che le procedure di conferma esterna possono aiutare il revisore ad acquisire elementi probativi che hanno il livello di attendibilità elevato richiesto dal revisore in risposta ai rischi significativi di errori significativi, dovuti a frodi o a comportamenti o eventi non intenzionali.</a:t>
            </a:r>
            <a:endParaRPr lang="it-IT" sz="1600" dirty="0"/>
          </a:p>
          <a:p>
            <a:endParaRPr lang="it-IT" sz="1600" dirty="0"/>
          </a:p>
          <a:p>
            <a:r>
              <a:rPr lang="it-IT" sz="1600" dirty="0"/>
              <a:t>Indica che il revisore può definire le richieste di conferma per acquisire ulteriori informazioni di supporto come risposta di revisione per fronteggiare i rischi identificati e valutati di errori significativi dovuti a frodi a livello di </a:t>
            </a:r>
            <a:r>
              <a:rPr lang="it-IT" sz="1600" b="1" dirty="0"/>
              <a:t>asserzioni</a:t>
            </a:r>
            <a:r>
              <a:rPr lang="it-IT" sz="1600" dirty="0"/>
              <a:t>.</a:t>
            </a:r>
            <a:endParaRPr lang="it-IT" sz="1800" dirty="0"/>
          </a:p>
          <a:p>
            <a:endParaRPr lang="it-IT" sz="1600" dirty="0"/>
          </a:p>
          <a:p>
            <a:r>
              <a:rPr lang="it-IT" sz="1600" dirty="0"/>
              <a:t>Indica che le informazioni di supporto acquisite da una fonte indipendente dall’impresa, quali le conferme esterne, possono aumentare il livello di sicurezza che il revisore acquisisce dagli elementi probativi presenti nell’ambito delle registrazioni contabili ovvero dalle attestazioni rilasciate dalla direzione.</a:t>
            </a:r>
          </a:p>
          <a:p>
            <a:endParaRPr lang="it-IT" dirty="0"/>
          </a:p>
          <a:p>
            <a:endParaRPr lang="it-IT" sz="1800" dirty="0">
              <a:solidFill>
                <a:srgbClr val="FF0000"/>
              </a:solidFill>
            </a:endParaRPr>
          </a:p>
          <a:p>
            <a:endParaRPr lang="it-IT" sz="1800" dirty="0"/>
          </a:p>
        </p:txBody>
      </p:sp>
      <p:sp>
        <p:nvSpPr>
          <p:cNvPr id="4" name="Rounded Rectangle 2"/>
          <p:cNvSpPr/>
          <p:nvPr/>
        </p:nvSpPr>
        <p:spPr bwMode="ltGray">
          <a:xfrm>
            <a:off x="424543" y="2209800"/>
            <a:ext cx="8001000" cy="381000"/>
          </a:xfrm>
          <a:prstGeom prst="roundRect">
            <a:avLst/>
          </a:prstGeom>
          <a:solidFill>
            <a:schemeClr val="accent6"/>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it-IT" sz="1700" b="1" dirty="0">
                <a:solidFill>
                  <a:schemeClr val="tx1"/>
                </a:solidFill>
                <a:latin typeface="+mj-lt"/>
              </a:rPr>
              <a:t>ISA Italia 330_Le risposte del revisore ai rischi identificati e valutati</a:t>
            </a:r>
          </a:p>
        </p:txBody>
      </p:sp>
      <p:sp>
        <p:nvSpPr>
          <p:cNvPr id="5" name="Rounded Rectangle 8"/>
          <p:cNvSpPr/>
          <p:nvPr/>
        </p:nvSpPr>
        <p:spPr bwMode="ltGray">
          <a:xfrm>
            <a:off x="391886" y="3771900"/>
            <a:ext cx="8001000" cy="381000"/>
          </a:xfrm>
          <a:prstGeom prst="roundRect">
            <a:avLst/>
          </a:prstGeom>
          <a:solidFill>
            <a:schemeClr val="accent6"/>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it-IT" sz="1700" b="1" dirty="0">
                <a:solidFill>
                  <a:schemeClr val="tx1"/>
                </a:solidFill>
                <a:latin typeface="+mj-lt"/>
              </a:rPr>
              <a:t>ISA Italia 240_La responsabilità del revisore nelle frodi</a:t>
            </a:r>
          </a:p>
        </p:txBody>
      </p:sp>
      <p:sp>
        <p:nvSpPr>
          <p:cNvPr id="6" name="Rounded Rectangle 9"/>
          <p:cNvSpPr/>
          <p:nvPr/>
        </p:nvSpPr>
        <p:spPr bwMode="ltGray">
          <a:xfrm>
            <a:off x="370114" y="4953000"/>
            <a:ext cx="8001000" cy="381000"/>
          </a:xfrm>
          <a:prstGeom prst="roundRect">
            <a:avLst/>
          </a:prstGeom>
          <a:solidFill>
            <a:schemeClr val="accent6"/>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it-IT" sz="1700" b="1" dirty="0">
                <a:solidFill>
                  <a:schemeClr val="tx1"/>
                </a:solidFill>
                <a:latin typeface="+mj-lt"/>
              </a:rPr>
              <a:t>ISA Italia 500_Elementi probativi</a:t>
            </a:r>
          </a:p>
        </p:txBody>
      </p:sp>
    </p:spTree>
    <p:extLst>
      <p:ext uri="{BB962C8B-B14F-4D97-AF65-F5344CB8AC3E}">
        <p14:creationId xmlns:p14="http://schemas.microsoft.com/office/powerpoint/2010/main" val="618169146"/>
      </p:ext>
    </p:extLst>
  </p:cSld>
  <p:clrMapOvr>
    <a:masterClrMapping/>
  </p:clrMapOvr>
</p:sld>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Theme">
  <a:themeElements>
    <a:clrScheme name="PwC Burgundy">
      <a:dk1>
        <a:srgbClr val="000000"/>
      </a:dk1>
      <a:lt1>
        <a:srgbClr val="FFFFFF"/>
      </a:lt1>
      <a:dk2>
        <a:srgbClr val="A32020"/>
      </a:dk2>
      <a:lt2>
        <a:srgbClr val="FFFFFF"/>
      </a:lt2>
      <a:accent1>
        <a:srgbClr val="A32020"/>
      </a:accent1>
      <a:accent2>
        <a:srgbClr val="E0301E"/>
      </a:accent2>
      <a:accent3>
        <a:srgbClr val="602320"/>
      </a:accent3>
      <a:accent4>
        <a:srgbClr val="DB536A"/>
      </a:accent4>
      <a:accent5>
        <a:srgbClr val="DC6900"/>
      </a:accent5>
      <a:accent6>
        <a:srgbClr val="FFB600"/>
      </a:accent6>
      <a:hlink>
        <a:srgbClr val="A32020"/>
      </a:hlink>
      <a:folHlink>
        <a:srgbClr val="A32020"/>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vert="horz" wrap="square" lIns="0" tIns="0" rIns="0" bIns="0" rtlCol="0">
        <a:noAutofit/>
      </a:bodyPr>
      <a:lstStyle>
        <a:defPPr indent="-274320">
          <a:spcAft>
            <a:spcPts val="900"/>
          </a:spcAft>
          <a:defRPr sz="2000" dirty="0" err="1" smtClean="0">
            <a:latin typeface="Georgia" pitchFamily="18" charset="0"/>
          </a:defRPr>
        </a:defPPr>
      </a:lstStyle>
    </a:txDef>
  </a:objectDefaults>
  <a:extraClrSchemeLst/>
</a:theme>
</file>

<file path=ppt/theme/theme2.xml><?xml version="1.0" encoding="utf-8"?>
<a:theme xmlns:a="http://schemas.openxmlformats.org/drawingml/2006/main" name="1_PwC">
  <a:themeElements>
    <a:clrScheme name="PwC Burgundy">
      <a:dk1>
        <a:srgbClr val="000000"/>
      </a:dk1>
      <a:lt1>
        <a:srgbClr val="FFFFFF"/>
      </a:lt1>
      <a:dk2>
        <a:srgbClr val="A32020"/>
      </a:dk2>
      <a:lt2>
        <a:srgbClr val="FFFFFF"/>
      </a:lt2>
      <a:accent1>
        <a:srgbClr val="A32020"/>
      </a:accent1>
      <a:accent2>
        <a:srgbClr val="E0301E"/>
      </a:accent2>
      <a:accent3>
        <a:srgbClr val="602320"/>
      </a:accent3>
      <a:accent4>
        <a:srgbClr val="DB536A"/>
      </a:accent4>
      <a:accent5>
        <a:srgbClr val="DC6900"/>
      </a:accent5>
      <a:accent6>
        <a:srgbClr val="FFB600"/>
      </a:accent6>
      <a:hlink>
        <a:srgbClr val="A32020"/>
      </a:hlink>
      <a:folHlink>
        <a:srgbClr val="A32020"/>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indent="-274320">
          <a:spcAft>
            <a:spcPts val="900"/>
          </a:spcAft>
          <a:defRPr sz="2000" dirty="0" err="1" smtClean="0">
            <a:latin typeface="Georgia" pitchFamily="18" charset="0"/>
          </a:defRPr>
        </a:defPPr>
      </a:lstStyle>
    </a:txDef>
  </a:objectDefaults>
  <a:extraClrSchemeLst/>
</a:theme>
</file>

<file path=ppt/theme/theme3.xml><?xml version="1.0" encoding="utf-8"?>
<a:theme xmlns:a="http://schemas.openxmlformats.org/drawingml/2006/main" name="2_PwC">
  <a:themeElements>
    <a:clrScheme name="PwC Burgundy">
      <a:dk1>
        <a:srgbClr val="000000"/>
      </a:dk1>
      <a:lt1>
        <a:srgbClr val="FFFFFF"/>
      </a:lt1>
      <a:dk2>
        <a:srgbClr val="A32020"/>
      </a:dk2>
      <a:lt2>
        <a:srgbClr val="FFFFFF"/>
      </a:lt2>
      <a:accent1>
        <a:srgbClr val="A32020"/>
      </a:accent1>
      <a:accent2>
        <a:srgbClr val="E0301E"/>
      </a:accent2>
      <a:accent3>
        <a:srgbClr val="602320"/>
      </a:accent3>
      <a:accent4>
        <a:srgbClr val="DB536A"/>
      </a:accent4>
      <a:accent5>
        <a:srgbClr val="DC6900"/>
      </a:accent5>
      <a:accent6>
        <a:srgbClr val="FFB600"/>
      </a:accent6>
      <a:hlink>
        <a:srgbClr val="A32020"/>
      </a:hlink>
      <a:folHlink>
        <a:srgbClr val="A32020"/>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indent="-274320">
          <a:spcAft>
            <a:spcPts val="900"/>
          </a:spcAft>
          <a:defRPr sz="2000" dirty="0" err="1" smtClean="0">
            <a:latin typeface="Georgia" pitchFamily="18" charset="0"/>
          </a:defRPr>
        </a:defPPr>
      </a:lstStyle>
    </a:txDef>
  </a:objectDefaults>
  <a:extraClrSchemeLst/>
</a:theme>
</file>

<file path=ppt/theme/theme4.xml><?xml version="1.0" encoding="utf-8"?>
<a:theme xmlns:a="http://schemas.openxmlformats.org/drawingml/2006/main" name="3_PwC">
  <a:themeElements>
    <a:clrScheme name="PwC Burgundy">
      <a:dk1>
        <a:srgbClr val="000000"/>
      </a:dk1>
      <a:lt1>
        <a:srgbClr val="FFFFFF"/>
      </a:lt1>
      <a:dk2>
        <a:srgbClr val="A32020"/>
      </a:dk2>
      <a:lt2>
        <a:srgbClr val="FFFFFF"/>
      </a:lt2>
      <a:accent1>
        <a:srgbClr val="A32020"/>
      </a:accent1>
      <a:accent2>
        <a:srgbClr val="E0301E"/>
      </a:accent2>
      <a:accent3>
        <a:srgbClr val="602320"/>
      </a:accent3>
      <a:accent4>
        <a:srgbClr val="DB536A"/>
      </a:accent4>
      <a:accent5>
        <a:srgbClr val="DC6900"/>
      </a:accent5>
      <a:accent6>
        <a:srgbClr val="FFB600"/>
      </a:accent6>
      <a:hlink>
        <a:srgbClr val="A32020"/>
      </a:hlink>
      <a:folHlink>
        <a:srgbClr val="A32020"/>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indent="-274320">
          <a:spcAft>
            <a:spcPts val="900"/>
          </a:spcAft>
          <a:defRPr sz="2000" dirty="0" err="1" smtClean="0">
            <a:latin typeface="Georgia" pitchFamily="18" charset="0"/>
          </a:defRPr>
        </a:defPPr>
      </a:lstStyle>
    </a:txDef>
  </a:objectDefaults>
  <a:extraClrSchemeLst/>
</a:theme>
</file>

<file path=ppt/theme/theme5.xml><?xml version="1.0" encoding="utf-8"?>
<a:theme xmlns:a="http://schemas.openxmlformats.org/drawingml/2006/main" name="Legno">
  <a:themeElements>
    <a:clrScheme name="Legno">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Legno">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egno">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rimary_x0020_Contact xmlns="74c2c2ce-c2e7-46e5-82c0-9628b1ba591f" xsi:nil="true"/>
    <Module xmlns="a95d7dce-bb4a-43c2-96ed-e9173aa65636">AMU</Module>
    <Short_x0020_Description xmlns="74c2c2ce-c2e7-46e5-82c0-9628b1ba591f" xsi:nil="true"/>
    <Document_x0020_Category xmlns="74c2c2ce-c2e7-46e5-82c0-9628b1ba591f">None</Document_x0020_Category>
    <Document_x0020_type xmlns="a95d7dce-bb4a-43c2-96ed-e9173aa65636">Slides</Document_x0020_type>
    <Document_x0020_Status xmlns="74c2c2ce-c2e7-46e5-82c0-9628b1ba591f">Draft</Document_x0020_Status>
    <Workstream xmlns="74c2c2ce-c2e7-46e5-82c0-9628b1ba591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Shared Document" ma:contentTypeID="0x0101007AD35B90D8E6433A821E00BE0D23D1F8001F67B0B828524D42BC257A71C8A62AB4" ma:contentTypeVersion="2" ma:contentTypeDescription="PwC Custom Shared Documents Content Type" ma:contentTypeScope="" ma:versionID="9b5a6526cdf9693b1d5f96d2f073242e">
  <xsd:schema xmlns:xsd="http://www.w3.org/2001/XMLSchema" xmlns:xs="http://www.w3.org/2001/XMLSchema" xmlns:p="http://schemas.microsoft.com/office/2006/metadata/properties" xmlns:ns2="74c2c2ce-c2e7-46e5-82c0-9628b1ba591f" xmlns:ns3="a95d7dce-bb4a-43c2-96ed-e9173aa65636" targetNamespace="http://schemas.microsoft.com/office/2006/metadata/properties" ma:root="true" ma:fieldsID="f3d087385226c300c261cfdc1402c999" ns2:_="" ns3:_="">
    <xsd:import namespace="74c2c2ce-c2e7-46e5-82c0-9628b1ba591f"/>
    <xsd:import namespace="a95d7dce-bb4a-43c2-96ed-e9173aa65636"/>
    <xsd:element name="properties">
      <xsd:complexType>
        <xsd:sequence>
          <xsd:element name="documentManagement">
            <xsd:complexType>
              <xsd:all>
                <xsd:element ref="ns2:Document_x0020_Status"/>
                <xsd:element ref="ns2:Document_x0020_Category" minOccurs="0"/>
                <xsd:element ref="ns2:Workstream" minOccurs="0"/>
                <xsd:element ref="ns2:Short_x0020_Description" minOccurs="0"/>
                <xsd:element ref="ns2:Primary_x0020_Contact" minOccurs="0"/>
                <xsd:element ref="ns3:Document_x0020_type" minOccurs="0"/>
                <xsd:element ref="ns3:Modul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c2c2ce-c2e7-46e5-82c0-9628b1ba591f" elementFormDefault="qualified">
    <xsd:import namespace="http://schemas.microsoft.com/office/2006/documentManagement/types"/>
    <xsd:import namespace="http://schemas.microsoft.com/office/infopath/2007/PartnerControls"/>
    <xsd:element name="Document_x0020_Status" ma:index="8" ma:displayName="Document Status" ma:default="Draft" ma:format="Dropdown" ma:internalName="Document_x0020_Status" ma:readOnly="false">
      <xsd:simpleType>
        <xsd:restriction base="dms:Choice">
          <xsd:enumeration value="Draft"/>
          <xsd:enumeration value="In Progress"/>
          <xsd:enumeration value="In Review"/>
          <xsd:enumeration value="Complete"/>
          <xsd:enumeration value="Delivered"/>
        </xsd:restriction>
      </xsd:simpleType>
    </xsd:element>
    <xsd:element name="Document_x0020_Category" ma:index="9" nillable="true" ma:displayName="Document Category" ma:default="None" ma:format="Dropdown" ma:internalName="Document_x0020_Category">
      <xsd:simpleType>
        <xsd:union memberTypes="dms:Text">
          <xsd:simpleType>
            <xsd:restriction base="dms:Choice">
              <xsd:enumeration value="None"/>
            </xsd:restriction>
          </xsd:simpleType>
        </xsd:union>
      </xsd:simpleType>
    </xsd:element>
    <xsd:element name="Workstream" ma:index="10" nillable="true" ma:displayName="Workstream" ma:format="Dropdown" ma:internalName="Workstream">
      <xsd:simpleType>
        <xsd:union memberTypes="dms:Text">
          <xsd:simpleType>
            <xsd:restriction base="dms:Choice">
              <xsd:enumeration value="None"/>
            </xsd:restriction>
          </xsd:simpleType>
        </xsd:union>
      </xsd:simpleType>
    </xsd:element>
    <xsd:element name="Short_x0020_Description" ma:index="11" nillable="true" ma:displayName="Short Description" ma:description="Enter a short description about the document." ma:internalName="Short_x0020_Description">
      <xsd:simpleType>
        <xsd:restriction base="dms:Note"/>
      </xsd:simpleType>
    </xsd:element>
    <xsd:element name="Primary_x0020_Contact" ma:index="12" nillable="true" ma:displayName="Primary Contact" ma:description="Primary contact for this document." ma:internalName="Primary_x0020_Contact">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95d7dce-bb4a-43c2-96ed-e9173aa65636" elementFormDefault="qualified">
    <xsd:import namespace="http://schemas.microsoft.com/office/2006/documentManagement/types"/>
    <xsd:import namespace="http://schemas.microsoft.com/office/infopath/2007/PartnerControls"/>
    <xsd:element name="Document_x0020_type" ma:index="13" nillable="true" ma:displayName="Document type" ma:format="Dropdown" ma:internalName="Document_x0020_type">
      <xsd:simpleType>
        <xsd:restriction base="dms:Choice">
          <xsd:enumeration value="Instructor notes"/>
          <xsd:enumeration value="Slides"/>
          <xsd:enumeration value="Learner Materials"/>
          <xsd:enumeration value="Appendix"/>
          <xsd:enumeration value="GCI"/>
        </xsd:restriction>
      </xsd:simpleType>
    </xsd:element>
    <xsd:element name="Module" ma:index="14" nillable="true" ma:displayName="Module" ma:format="Dropdown" ma:internalName="Module">
      <xsd:simpleType>
        <xsd:restriction base="dms:Choice">
          <xsd:enumeration value="AMU"/>
          <xsd:enumeration value="JET"/>
          <xsd:enumeration value="ECR"/>
          <xsd:enumeration value="AE"/>
          <xsd:enumeration value="IC"/>
          <xsd:enumeration value="General"/>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4F3365C-B013-45C6-930B-E85A2F76C2AD}">
  <ds:schemaRefs>
    <ds:schemaRef ds:uri="http://schemas.microsoft.com/sharepoint/v3/contenttype/forms"/>
  </ds:schemaRefs>
</ds:datastoreItem>
</file>

<file path=customXml/itemProps2.xml><?xml version="1.0" encoding="utf-8"?>
<ds:datastoreItem xmlns:ds="http://schemas.openxmlformats.org/officeDocument/2006/customXml" ds:itemID="{959EF203-BE27-4F7B-968C-7F34B6E0C056}">
  <ds:schemaRefs>
    <ds:schemaRef ds:uri="http://schemas.openxmlformats.org/package/2006/metadata/core-properties"/>
    <ds:schemaRef ds:uri="http://schemas.microsoft.com/office/infopath/2007/PartnerControls"/>
    <ds:schemaRef ds:uri="http://purl.org/dc/elements/1.1/"/>
    <ds:schemaRef ds:uri="http://purl.org/dc/dcmitype/"/>
    <ds:schemaRef ds:uri="http://www.w3.org/XML/1998/namespace"/>
    <ds:schemaRef ds:uri="http://schemas.microsoft.com/office/2006/documentManagement/types"/>
    <ds:schemaRef ds:uri="74c2c2ce-c2e7-46e5-82c0-9628b1ba591f"/>
    <ds:schemaRef ds:uri="a95d7dce-bb4a-43c2-96ed-e9173aa65636"/>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B68E11B2-FF32-41D1-9C45-F4B7855A69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4c2c2ce-c2e7-46e5-82c0-9628b1ba591f"/>
    <ds:schemaRef ds:uri="a95d7dce-bb4a-43c2-96ed-e9173aa656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Default Theme</Template>
  <TotalTime>19977</TotalTime>
  <Words>1374</Words>
  <Application>Microsoft Office PowerPoint</Application>
  <PresentationFormat>Presentazione su schermo (4:3)</PresentationFormat>
  <Paragraphs>95</Paragraphs>
  <Slides>9</Slides>
  <Notes>0</Notes>
  <HiddenSlides>0</HiddenSlides>
  <MMClips>0</MMClips>
  <ScaleCrop>false</ScaleCrop>
  <HeadingPairs>
    <vt:vector size="6" baseType="variant">
      <vt:variant>
        <vt:lpstr>Caratteri utilizzati</vt:lpstr>
      </vt:variant>
      <vt:variant>
        <vt:i4>8</vt:i4>
      </vt:variant>
      <vt:variant>
        <vt:lpstr>Tema</vt:lpstr>
      </vt:variant>
      <vt:variant>
        <vt:i4>5</vt:i4>
      </vt:variant>
      <vt:variant>
        <vt:lpstr>Titoli diapositive</vt:lpstr>
      </vt:variant>
      <vt:variant>
        <vt:i4>9</vt:i4>
      </vt:variant>
    </vt:vector>
  </HeadingPairs>
  <TitlesOfParts>
    <vt:vector size="22" baseType="lpstr">
      <vt:lpstr>Arial</vt:lpstr>
      <vt:lpstr>Book Antiqua</vt:lpstr>
      <vt:lpstr>Calibri</vt:lpstr>
      <vt:lpstr>Georgia</vt:lpstr>
      <vt:lpstr>Rockwell</vt:lpstr>
      <vt:lpstr>Rockwell Condensed</vt:lpstr>
      <vt:lpstr>Times New Roman</vt:lpstr>
      <vt:lpstr>Wingdings</vt:lpstr>
      <vt:lpstr>Default Theme</vt:lpstr>
      <vt:lpstr>1_PwC</vt:lpstr>
      <vt:lpstr>2_PwC</vt:lpstr>
      <vt:lpstr>3_PwC</vt:lpstr>
      <vt:lpstr>Legno</vt:lpstr>
      <vt:lpstr>Elementi probativi e conferme esterne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PricewaterhouseCoopers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lbohan001</dc:creator>
  <cp:lastModifiedBy>Vincenzo_Cardo</cp:lastModifiedBy>
  <cp:revision>1100</cp:revision>
  <cp:lastPrinted>2020-12-04T13:27:25Z</cp:lastPrinted>
  <dcterms:created xsi:type="dcterms:W3CDTF">2013-04-29T19:06:12Z</dcterms:created>
  <dcterms:modified xsi:type="dcterms:W3CDTF">2020-12-04T13:32:05Z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0x0101007AD35B90D8E6433A821E00BE0D23D1F8001F67B0B828524D42BC257A71C8A62AB4</vt:lpwstr>
  </property>
  <property fmtid="{D5CDD505-2E9C-101B-9397-08002B2CF9AE}" pid="3" name="Order">
    <vt:r8>3400</vt:r8>
  </property>
</Properties>
</file>