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1" r:id="rId1"/>
  </p:sldMasterIdLst>
  <p:notesMasterIdLst>
    <p:notesMasterId r:id="rId86"/>
  </p:notesMasterIdLst>
  <p:sldIdLst>
    <p:sldId id="256" r:id="rId2"/>
    <p:sldId id="359" r:id="rId3"/>
    <p:sldId id="258" r:id="rId4"/>
    <p:sldId id="259" r:id="rId5"/>
    <p:sldId id="360" r:id="rId6"/>
    <p:sldId id="361" r:id="rId7"/>
    <p:sldId id="362" r:id="rId8"/>
    <p:sldId id="363" r:id="rId9"/>
    <p:sldId id="364" r:id="rId10"/>
    <p:sldId id="266" r:id="rId11"/>
    <p:sldId id="267" r:id="rId12"/>
    <p:sldId id="365" r:id="rId13"/>
    <p:sldId id="269" r:id="rId14"/>
    <p:sldId id="270" r:id="rId15"/>
    <p:sldId id="271" r:id="rId16"/>
    <p:sldId id="272" r:id="rId17"/>
    <p:sldId id="273" r:id="rId18"/>
    <p:sldId id="274" r:id="rId19"/>
    <p:sldId id="275" r:id="rId20"/>
    <p:sldId id="366" r:id="rId21"/>
    <p:sldId id="367" r:id="rId22"/>
    <p:sldId id="369" r:id="rId23"/>
    <p:sldId id="370" r:id="rId24"/>
    <p:sldId id="279" r:id="rId25"/>
    <p:sldId id="280" r:id="rId26"/>
    <p:sldId id="371" r:id="rId27"/>
    <p:sldId id="282" r:id="rId28"/>
    <p:sldId id="283" r:id="rId29"/>
    <p:sldId id="284" r:id="rId30"/>
    <p:sldId id="285" r:id="rId31"/>
    <p:sldId id="372" r:id="rId32"/>
    <p:sldId id="373" r:id="rId33"/>
    <p:sldId id="374" r:id="rId34"/>
    <p:sldId id="289" r:id="rId35"/>
    <p:sldId id="290" r:id="rId36"/>
    <p:sldId id="291" r:id="rId37"/>
    <p:sldId id="292" r:id="rId38"/>
    <p:sldId id="293" r:id="rId39"/>
    <p:sldId id="294" r:id="rId40"/>
    <p:sldId id="375" r:id="rId41"/>
    <p:sldId id="377" r:id="rId42"/>
    <p:sldId id="376" r:id="rId43"/>
    <p:sldId id="379" r:id="rId44"/>
    <p:sldId id="378" r:id="rId45"/>
    <p:sldId id="297" r:id="rId46"/>
    <p:sldId id="298" r:id="rId47"/>
    <p:sldId id="380" r:id="rId48"/>
    <p:sldId id="381" r:id="rId49"/>
    <p:sldId id="382" r:id="rId50"/>
    <p:sldId id="302" r:id="rId51"/>
    <p:sldId id="303" r:id="rId52"/>
    <p:sldId id="383" r:id="rId53"/>
    <p:sldId id="385" r:id="rId54"/>
    <p:sldId id="384" r:id="rId55"/>
    <p:sldId id="387" r:id="rId56"/>
    <p:sldId id="386" r:id="rId57"/>
    <p:sldId id="306" r:id="rId58"/>
    <p:sldId id="307" r:id="rId59"/>
    <p:sldId id="388" r:id="rId60"/>
    <p:sldId id="309" r:id="rId61"/>
    <p:sldId id="389" r:id="rId62"/>
    <p:sldId id="390" r:id="rId63"/>
    <p:sldId id="339" r:id="rId64"/>
    <p:sldId id="391" r:id="rId65"/>
    <p:sldId id="340" r:id="rId66"/>
    <p:sldId id="341" r:id="rId67"/>
    <p:sldId id="342" r:id="rId68"/>
    <p:sldId id="343" r:id="rId69"/>
    <p:sldId id="344" r:id="rId70"/>
    <p:sldId id="345" r:id="rId71"/>
    <p:sldId id="346" r:id="rId72"/>
    <p:sldId id="347" r:id="rId73"/>
    <p:sldId id="348" r:id="rId74"/>
    <p:sldId id="349" r:id="rId75"/>
    <p:sldId id="350" r:id="rId76"/>
    <p:sldId id="351" r:id="rId77"/>
    <p:sldId id="352" r:id="rId78"/>
    <p:sldId id="353" r:id="rId79"/>
    <p:sldId id="354" r:id="rId80"/>
    <p:sldId id="355" r:id="rId81"/>
    <p:sldId id="356" r:id="rId82"/>
    <p:sldId id="357" r:id="rId83"/>
    <p:sldId id="358" r:id="rId84"/>
    <p:sldId id="392" r:id="rId85"/>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C8934D-E28B-46C8-98FE-9DB37EB945C5}" v="96" dt="2021-10-04T09:27:51.04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95" autoAdjust="0"/>
    <p:restoredTop sz="54791" autoAdjust="0"/>
  </p:normalViewPr>
  <p:slideViewPr>
    <p:cSldViewPr>
      <p:cViewPr>
        <p:scale>
          <a:sx n="70" d="100"/>
          <a:sy n="70" d="100"/>
        </p:scale>
        <p:origin x="1000" y="3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DERICO" userId="f53fde0156ee877c" providerId="LiveId" clId="{E6C8934D-E28B-46C8-98FE-9DB37EB945C5}"/>
    <pc:docChg chg="undo redo custSel addSld delSld modSld sldOrd">
      <pc:chgData name="ULDERICO" userId="f53fde0156ee877c" providerId="LiveId" clId="{E6C8934D-E28B-46C8-98FE-9DB37EB945C5}" dt="2021-10-04T09:29:23.243" v="2907" actId="6549"/>
      <pc:docMkLst>
        <pc:docMk/>
      </pc:docMkLst>
      <pc:sldChg chg="modSp mod">
        <pc:chgData name="ULDERICO" userId="f53fde0156ee877c" providerId="LiveId" clId="{E6C8934D-E28B-46C8-98FE-9DB37EB945C5}" dt="2021-10-04T09:29:23.243" v="2907" actId="6549"/>
        <pc:sldMkLst>
          <pc:docMk/>
          <pc:sldMk cId="0" sldId="256"/>
        </pc:sldMkLst>
        <pc:spChg chg="mod">
          <ac:chgData name="ULDERICO" userId="f53fde0156ee877c" providerId="LiveId" clId="{E6C8934D-E28B-46C8-98FE-9DB37EB945C5}" dt="2021-10-04T09:29:23.243" v="2907" actId="6549"/>
          <ac:spMkLst>
            <pc:docMk/>
            <pc:sldMk cId="0" sldId="256"/>
            <ac:spMk id="30" creationId="{BE015608-729F-47E6-B3F3-56DDD3291E72}"/>
          </ac:spMkLst>
        </pc:spChg>
      </pc:sldChg>
      <pc:sldChg chg="del">
        <pc:chgData name="ULDERICO" userId="f53fde0156ee877c" providerId="LiveId" clId="{E6C8934D-E28B-46C8-98FE-9DB37EB945C5}" dt="2021-09-17T17:27:02.573" v="28" actId="47"/>
        <pc:sldMkLst>
          <pc:docMk/>
          <pc:sldMk cId="0" sldId="268"/>
        </pc:sldMkLst>
      </pc:sldChg>
      <pc:sldChg chg="addSp delSp modSp mod">
        <pc:chgData name="ULDERICO" userId="f53fde0156ee877c" providerId="LiveId" clId="{E6C8934D-E28B-46C8-98FE-9DB37EB945C5}" dt="2021-09-17T17:29:30.488" v="60" actId="403"/>
        <pc:sldMkLst>
          <pc:docMk/>
          <pc:sldMk cId="0" sldId="269"/>
        </pc:sldMkLst>
        <pc:spChg chg="del mod">
          <ac:chgData name="ULDERICO" userId="f53fde0156ee877c" providerId="LiveId" clId="{E6C8934D-E28B-46C8-98FE-9DB37EB945C5}" dt="2021-09-17T17:27:29.806" v="33" actId="478"/>
          <ac:spMkLst>
            <pc:docMk/>
            <pc:sldMk cId="0" sldId="269"/>
            <ac:spMk id="2" creationId="{00000000-0000-0000-0000-000000000000}"/>
          </ac:spMkLst>
        </pc:spChg>
        <pc:spChg chg="del mod">
          <ac:chgData name="ULDERICO" userId="f53fde0156ee877c" providerId="LiveId" clId="{E6C8934D-E28B-46C8-98FE-9DB37EB945C5}" dt="2021-09-17T17:28:49.136" v="45" actId="478"/>
          <ac:spMkLst>
            <pc:docMk/>
            <pc:sldMk cId="0" sldId="269"/>
            <ac:spMk id="4" creationId="{00000000-0000-0000-0000-000000000000}"/>
          </ac:spMkLst>
        </pc:spChg>
        <pc:spChg chg="mod">
          <ac:chgData name="ULDERICO" userId="f53fde0156ee877c" providerId="LiveId" clId="{E6C8934D-E28B-46C8-98FE-9DB37EB945C5}" dt="2021-09-17T17:29:30.488" v="60" actId="403"/>
          <ac:spMkLst>
            <pc:docMk/>
            <pc:sldMk cId="0" sldId="269"/>
            <ac:spMk id="5" creationId="{00000000-0000-0000-0000-000000000000}"/>
          </ac:spMkLst>
        </pc:spChg>
        <pc:spChg chg="del mod">
          <ac:chgData name="ULDERICO" userId="f53fde0156ee877c" providerId="LiveId" clId="{E6C8934D-E28B-46C8-98FE-9DB37EB945C5}" dt="2021-09-17T17:29:18.110" v="57"/>
          <ac:spMkLst>
            <pc:docMk/>
            <pc:sldMk cId="0" sldId="269"/>
            <ac:spMk id="7" creationId="{00000000-0000-0000-0000-000000000000}"/>
          </ac:spMkLst>
        </pc:spChg>
        <pc:spChg chg="add mod">
          <ac:chgData name="ULDERICO" userId="f53fde0156ee877c" providerId="LiveId" clId="{E6C8934D-E28B-46C8-98FE-9DB37EB945C5}" dt="2021-09-17T17:29:17.086" v="55" actId="113"/>
          <ac:spMkLst>
            <pc:docMk/>
            <pc:sldMk cId="0" sldId="269"/>
            <ac:spMk id="11" creationId="{2B97D6C6-7B1C-4313-8FF8-951A4FDBBE43}"/>
          </ac:spMkLst>
        </pc:spChg>
        <pc:picChg chg="del mod">
          <ac:chgData name="ULDERICO" userId="f53fde0156ee877c" providerId="LiveId" clId="{E6C8934D-E28B-46C8-98FE-9DB37EB945C5}" dt="2021-09-17T17:27:32.378" v="35" actId="478"/>
          <ac:picMkLst>
            <pc:docMk/>
            <pc:sldMk cId="0" sldId="269"/>
            <ac:picMk id="3" creationId="{00000000-0000-0000-0000-000000000000}"/>
          </ac:picMkLst>
        </pc:picChg>
        <pc:picChg chg="del mod">
          <ac:chgData name="ULDERICO" userId="f53fde0156ee877c" providerId="LiveId" clId="{E6C8934D-E28B-46C8-98FE-9DB37EB945C5}" dt="2021-09-17T17:28:37.501" v="42" actId="478"/>
          <ac:picMkLst>
            <pc:docMk/>
            <pc:sldMk cId="0" sldId="269"/>
            <ac:picMk id="6" creationId="{00000000-0000-0000-0000-000000000000}"/>
          </ac:picMkLst>
        </pc:picChg>
        <pc:picChg chg="add mod">
          <ac:chgData name="ULDERICO" userId="f53fde0156ee877c" providerId="LiveId" clId="{E6C8934D-E28B-46C8-98FE-9DB37EB945C5}" dt="2021-09-17T17:28:17.469" v="39"/>
          <ac:picMkLst>
            <pc:docMk/>
            <pc:sldMk cId="0" sldId="269"/>
            <ac:picMk id="9" creationId="{880D895F-8673-4FCB-BF6F-DDE5DA34661E}"/>
          </ac:picMkLst>
        </pc:picChg>
      </pc:sldChg>
      <pc:sldChg chg="addSp delSp modSp mod">
        <pc:chgData name="ULDERICO" userId="f53fde0156ee877c" providerId="LiveId" clId="{E6C8934D-E28B-46C8-98FE-9DB37EB945C5}" dt="2021-09-17T17:34:01.666" v="152" actId="1076"/>
        <pc:sldMkLst>
          <pc:docMk/>
          <pc:sldMk cId="0" sldId="270"/>
        </pc:sldMkLst>
        <pc:spChg chg="del mod">
          <ac:chgData name="ULDERICO" userId="f53fde0156ee877c" providerId="LiveId" clId="{E6C8934D-E28B-46C8-98FE-9DB37EB945C5}" dt="2021-09-17T17:29:43.830" v="62" actId="478"/>
          <ac:spMkLst>
            <pc:docMk/>
            <pc:sldMk cId="0" sldId="270"/>
            <ac:spMk id="2" creationId="{00000000-0000-0000-0000-000000000000}"/>
          </ac:spMkLst>
        </pc:spChg>
        <pc:spChg chg="del mod">
          <ac:chgData name="ULDERICO" userId="f53fde0156ee877c" providerId="LiveId" clId="{E6C8934D-E28B-46C8-98FE-9DB37EB945C5}" dt="2021-09-17T17:31:50.605" v="133" actId="478"/>
          <ac:spMkLst>
            <pc:docMk/>
            <pc:sldMk cId="0" sldId="270"/>
            <ac:spMk id="8" creationId="{00000000-0000-0000-0000-000000000000}"/>
          </ac:spMkLst>
        </pc:spChg>
        <pc:spChg chg="mod">
          <ac:chgData name="ULDERICO" userId="f53fde0156ee877c" providerId="LiveId" clId="{E6C8934D-E28B-46C8-98FE-9DB37EB945C5}" dt="2021-09-17T17:33:43.261" v="150" actId="948"/>
          <ac:spMkLst>
            <pc:docMk/>
            <pc:sldMk cId="0" sldId="270"/>
            <ac:spMk id="9" creationId="{00000000-0000-0000-0000-000000000000}"/>
          </ac:spMkLst>
        </pc:spChg>
        <pc:spChg chg="mod">
          <ac:chgData name="ULDERICO" userId="f53fde0156ee877c" providerId="LiveId" clId="{E6C8934D-E28B-46C8-98FE-9DB37EB945C5}" dt="2021-09-17T17:34:01.666" v="152" actId="1076"/>
          <ac:spMkLst>
            <pc:docMk/>
            <pc:sldMk cId="0" sldId="270"/>
            <ac:spMk id="11" creationId="{00000000-0000-0000-0000-000000000000}"/>
          </ac:spMkLst>
        </pc:spChg>
        <pc:grpChg chg="del">
          <ac:chgData name="ULDERICO" userId="f53fde0156ee877c" providerId="LiveId" clId="{E6C8934D-E28B-46C8-98FE-9DB37EB945C5}" dt="2021-09-17T17:30:33.740" v="105" actId="478"/>
          <ac:grpSpMkLst>
            <pc:docMk/>
            <pc:sldMk cId="0" sldId="270"/>
            <ac:grpSpMk id="4" creationId="{00000000-0000-0000-0000-000000000000}"/>
          </ac:grpSpMkLst>
        </pc:grpChg>
        <pc:picChg chg="del mod">
          <ac:chgData name="ULDERICO" userId="f53fde0156ee877c" providerId="LiveId" clId="{E6C8934D-E28B-46C8-98FE-9DB37EB945C5}" dt="2021-09-17T17:29:46.861" v="64" actId="478"/>
          <ac:picMkLst>
            <pc:docMk/>
            <pc:sldMk cId="0" sldId="270"/>
            <ac:picMk id="3" creationId="{00000000-0000-0000-0000-000000000000}"/>
          </ac:picMkLst>
        </pc:picChg>
        <pc:picChg chg="del mod">
          <ac:chgData name="ULDERICO" userId="f53fde0156ee877c" providerId="LiveId" clId="{E6C8934D-E28B-46C8-98FE-9DB37EB945C5}" dt="2021-09-17T17:30:54.174" v="112" actId="478"/>
          <ac:picMkLst>
            <pc:docMk/>
            <pc:sldMk cId="0" sldId="270"/>
            <ac:picMk id="10" creationId="{00000000-0000-0000-0000-000000000000}"/>
          </ac:picMkLst>
        </pc:picChg>
        <pc:picChg chg="add mod">
          <ac:chgData name="ULDERICO" userId="f53fde0156ee877c" providerId="LiveId" clId="{E6C8934D-E28B-46C8-98FE-9DB37EB945C5}" dt="2021-09-17T17:33:55.903" v="151"/>
          <ac:picMkLst>
            <pc:docMk/>
            <pc:sldMk cId="0" sldId="270"/>
            <ac:picMk id="13" creationId="{A8B872B0-2494-4F32-A3B4-BB7AC5855A3E}"/>
          </ac:picMkLst>
        </pc:picChg>
      </pc:sldChg>
      <pc:sldChg chg="addSp delSp modSp mod">
        <pc:chgData name="ULDERICO" userId="f53fde0156ee877c" providerId="LiveId" clId="{E6C8934D-E28B-46C8-98FE-9DB37EB945C5}" dt="2021-09-17T17:34:34.082" v="159" actId="1076"/>
        <pc:sldMkLst>
          <pc:docMk/>
          <pc:sldMk cId="0" sldId="271"/>
        </pc:sldMkLst>
        <pc:spChg chg="mod">
          <ac:chgData name="ULDERICO" userId="f53fde0156ee877c" providerId="LiveId" clId="{E6C8934D-E28B-46C8-98FE-9DB37EB945C5}" dt="2021-09-17T17:34:13.487" v="155" actId="6549"/>
          <ac:spMkLst>
            <pc:docMk/>
            <pc:sldMk cId="0" sldId="271"/>
            <ac:spMk id="6" creationId="{00000000-0000-0000-0000-000000000000}"/>
          </ac:spMkLst>
        </pc:spChg>
        <pc:grpChg chg="mod">
          <ac:chgData name="ULDERICO" userId="f53fde0156ee877c" providerId="LiveId" clId="{E6C8934D-E28B-46C8-98FE-9DB37EB945C5}" dt="2021-09-17T17:34:34.082" v="159" actId="1076"/>
          <ac:grpSpMkLst>
            <pc:docMk/>
            <pc:sldMk cId="0" sldId="271"/>
            <ac:grpSpMk id="2" creationId="{00000000-0000-0000-0000-000000000000}"/>
          </ac:grpSpMkLst>
        </pc:grpChg>
        <pc:picChg chg="mod">
          <ac:chgData name="ULDERICO" userId="f53fde0156ee877c" providerId="LiveId" clId="{E6C8934D-E28B-46C8-98FE-9DB37EB945C5}" dt="2021-09-17T17:34:25.766" v="158" actId="207"/>
          <ac:picMkLst>
            <pc:docMk/>
            <pc:sldMk cId="0" sldId="271"/>
            <ac:picMk id="3" creationId="{00000000-0000-0000-0000-000000000000}"/>
          </ac:picMkLst>
        </pc:picChg>
        <pc:picChg chg="mod">
          <ac:chgData name="ULDERICO" userId="f53fde0156ee877c" providerId="LiveId" clId="{E6C8934D-E28B-46C8-98FE-9DB37EB945C5}" dt="2021-09-17T17:34:25.766" v="158" actId="207"/>
          <ac:picMkLst>
            <pc:docMk/>
            <pc:sldMk cId="0" sldId="271"/>
            <ac:picMk id="4" creationId="{00000000-0000-0000-0000-000000000000}"/>
          </ac:picMkLst>
        </pc:picChg>
        <pc:picChg chg="del mod">
          <ac:chgData name="ULDERICO" userId="f53fde0156ee877c" providerId="LiveId" clId="{E6C8934D-E28B-46C8-98FE-9DB37EB945C5}" dt="2021-09-17T17:34:15.343" v="156" actId="478"/>
          <ac:picMkLst>
            <pc:docMk/>
            <pc:sldMk cId="0" sldId="271"/>
            <ac:picMk id="5" creationId="{00000000-0000-0000-0000-000000000000}"/>
          </ac:picMkLst>
        </pc:picChg>
        <pc:picChg chg="add mod">
          <ac:chgData name="ULDERICO" userId="f53fde0156ee877c" providerId="LiveId" clId="{E6C8934D-E28B-46C8-98FE-9DB37EB945C5}" dt="2021-09-17T17:34:17.638" v="157"/>
          <ac:picMkLst>
            <pc:docMk/>
            <pc:sldMk cId="0" sldId="271"/>
            <ac:picMk id="8" creationId="{942816C8-E285-45A6-876C-811F200C986C}"/>
          </ac:picMkLst>
        </pc:picChg>
      </pc:sldChg>
      <pc:sldChg chg="addSp delSp modSp mod">
        <pc:chgData name="ULDERICO" userId="f53fde0156ee877c" providerId="LiveId" clId="{E6C8934D-E28B-46C8-98FE-9DB37EB945C5}" dt="2021-09-17T17:38:14.948" v="183" actId="207"/>
        <pc:sldMkLst>
          <pc:docMk/>
          <pc:sldMk cId="0" sldId="272"/>
        </pc:sldMkLst>
        <pc:spChg chg="del mod">
          <ac:chgData name="ULDERICO" userId="f53fde0156ee877c" providerId="LiveId" clId="{E6C8934D-E28B-46C8-98FE-9DB37EB945C5}" dt="2021-09-17T17:36:53.679" v="161" actId="478"/>
          <ac:spMkLst>
            <pc:docMk/>
            <pc:sldMk cId="0" sldId="272"/>
            <ac:spMk id="2" creationId="{00000000-0000-0000-0000-000000000000}"/>
          </ac:spMkLst>
        </pc:spChg>
        <pc:spChg chg="mod">
          <ac:chgData name="ULDERICO" userId="f53fde0156ee877c" providerId="LiveId" clId="{E6C8934D-E28B-46C8-98FE-9DB37EB945C5}" dt="2021-09-17T17:37:17.761" v="166" actId="207"/>
          <ac:spMkLst>
            <pc:docMk/>
            <pc:sldMk cId="0" sldId="272"/>
            <ac:spMk id="4" creationId="{00000000-0000-0000-0000-000000000000}"/>
          </ac:spMkLst>
        </pc:spChg>
        <pc:spChg chg="mod">
          <ac:chgData name="ULDERICO" userId="f53fde0156ee877c" providerId="LiveId" clId="{E6C8934D-E28B-46C8-98FE-9DB37EB945C5}" dt="2021-09-17T17:37:58.783" v="179" actId="20577"/>
          <ac:spMkLst>
            <pc:docMk/>
            <pc:sldMk cId="0" sldId="272"/>
            <ac:spMk id="5" creationId="{00000000-0000-0000-0000-000000000000}"/>
          </ac:spMkLst>
        </pc:spChg>
        <pc:spChg chg="mod">
          <ac:chgData name="ULDERICO" userId="f53fde0156ee877c" providerId="LiveId" clId="{E6C8934D-E28B-46C8-98FE-9DB37EB945C5}" dt="2021-09-17T17:38:14.948" v="183" actId="207"/>
          <ac:spMkLst>
            <pc:docMk/>
            <pc:sldMk cId="0" sldId="272"/>
            <ac:spMk id="7" creationId="{00000000-0000-0000-0000-000000000000}"/>
          </ac:spMkLst>
        </pc:spChg>
        <pc:picChg chg="del mod">
          <ac:chgData name="ULDERICO" userId="f53fde0156ee877c" providerId="LiveId" clId="{E6C8934D-E28B-46C8-98FE-9DB37EB945C5}" dt="2021-09-17T17:36:55.986" v="163" actId="478"/>
          <ac:picMkLst>
            <pc:docMk/>
            <pc:sldMk cId="0" sldId="272"/>
            <ac:picMk id="3" creationId="{00000000-0000-0000-0000-000000000000}"/>
          </ac:picMkLst>
        </pc:picChg>
        <pc:picChg chg="del mod">
          <ac:chgData name="ULDERICO" userId="f53fde0156ee877c" providerId="LiveId" clId="{E6C8934D-E28B-46C8-98FE-9DB37EB945C5}" dt="2021-09-17T17:38:05.477" v="181" actId="478"/>
          <ac:picMkLst>
            <pc:docMk/>
            <pc:sldMk cId="0" sldId="272"/>
            <ac:picMk id="6" creationId="{00000000-0000-0000-0000-000000000000}"/>
          </ac:picMkLst>
        </pc:picChg>
        <pc:picChg chg="add mod">
          <ac:chgData name="ULDERICO" userId="f53fde0156ee877c" providerId="LiveId" clId="{E6C8934D-E28B-46C8-98FE-9DB37EB945C5}" dt="2021-09-17T17:37:03.220" v="164"/>
          <ac:picMkLst>
            <pc:docMk/>
            <pc:sldMk cId="0" sldId="272"/>
            <ac:picMk id="9" creationId="{D1CC659F-263F-45C3-B24A-E97D2433181F}"/>
          </ac:picMkLst>
        </pc:picChg>
      </pc:sldChg>
      <pc:sldChg chg="addSp delSp modSp mod">
        <pc:chgData name="ULDERICO" userId="f53fde0156ee877c" providerId="LiveId" clId="{E6C8934D-E28B-46C8-98FE-9DB37EB945C5}" dt="2021-10-04T08:41:08.616" v="2215" actId="20577"/>
        <pc:sldMkLst>
          <pc:docMk/>
          <pc:sldMk cId="0" sldId="273"/>
        </pc:sldMkLst>
        <pc:spChg chg="mod">
          <ac:chgData name="ULDERICO" userId="f53fde0156ee877c" providerId="LiveId" clId="{E6C8934D-E28B-46C8-98FE-9DB37EB945C5}" dt="2021-10-04T08:41:08.616" v="2215" actId="20577"/>
          <ac:spMkLst>
            <pc:docMk/>
            <pc:sldMk cId="0" sldId="273"/>
            <ac:spMk id="2" creationId="{00000000-0000-0000-0000-000000000000}"/>
          </ac:spMkLst>
        </pc:spChg>
        <pc:spChg chg="mod">
          <ac:chgData name="ULDERICO" userId="f53fde0156ee877c" providerId="LiveId" clId="{E6C8934D-E28B-46C8-98FE-9DB37EB945C5}" dt="2021-09-17T17:39:16.072" v="193" actId="1076"/>
          <ac:spMkLst>
            <pc:docMk/>
            <pc:sldMk cId="0" sldId="273"/>
            <ac:spMk id="4" creationId="{00000000-0000-0000-0000-000000000000}"/>
          </ac:spMkLst>
        </pc:spChg>
        <pc:picChg chg="del mod">
          <ac:chgData name="ULDERICO" userId="f53fde0156ee877c" providerId="LiveId" clId="{E6C8934D-E28B-46C8-98FE-9DB37EB945C5}" dt="2021-09-17T17:38:59.887" v="188" actId="478"/>
          <ac:picMkLst>
            <pc:docMk/>
            <pc:sldMk cId="0" sldId="273"/>
            <ac:picMk id="3" creationId="{00000000-0000-0000-0000-000000000000}"/>
          </ac:picMkLst>
        </pc:picChg>
        <pc:picChg chg="add mod">
          <ac:chgData name="ULDERICO" userId="f53fde0156ee877c" providerId="LiveId" clId="{E6C8934D-E28B-46C8-98FE-9DB37EB945C5}" dt="2021-09-17T17:38:56.307" v="186"/>
          <ac:picMkLst>
            <pc:docMk/>
            <pc:sldMk cId="0" sldId="273"/>
            <ac:picMk id="6" creationId="{35BCE70C-6FB4-4B27-9828-DEB1777DA2D1}"/>
          </ac:picMkLst>
        </pc:picChg>
      </pc:sldChg>
      <pc:sldChg chg="addSp delSp modSp mod">
        <pc:chgData name="ULDERICO" userId="f53fde0156ee877c" providerId="LiveId" clId="{E6C8934D-E28B-46C8-98FE-9DB37EB945C5}" dt="2021-09-17T17:41:15.103" v="223" actId="20577"/>
        <pc:sldMkLst>
          <pc:docMk/>
          <pc:sldMk cId="0" sldId="274"/>
        </pc:sldMkLst>
        <pc:spChg chg="mod">
          <ac:chgData name="ULDERICO" userId="f53fde0156ee877c" providerId="LiveId" clId="{E6C8934D-E28B-46C8-98FE-9DB37EB945C5}" dt="2021-09-17T17:41:15.103" v="223" actId="20577"/>
          <ac:spMkLst>
            <pc:docMk/>
            <pc:sldMk cId="0" sldId="274"/>
            <ac:spMk id="2" creationId="{00000000-0000-0000-0000-000000000000}"/>
          </ac:spMkLst>
        </pc:spChg>
        <pc:spChg chg="mod">
          <ac:chgData name="ULDERICO" userId="f53fde0156ee877c" providerId="LiveId" clId="{E6C8934D-E28B-46C8-98FE-9DB37EB945C5}" dt="2021-09-17T17:40:24.118" v="213" actId="207"/>
          <ac:spMkLst>
            <pc:docMk/>
            <pc:sldMk cId="0" sldId="274"/>
            <ac:spMk id="4" creationId="{00000000-0000-0000-0000-000000000000}"/>
          </ac:spMkLst>
        </pc:spChg>
        <pc:picChg chg="del mod">
          <ac:chgData name="ULDERICO" userId="f53fde0156ee877c" providerId="LiveId" clId="{E6C8934D-E28B-46C8-98FE-9DB37EB945C5}" dt="2021-09-17T17:40:12.936" v="210" actId="478"/>
          <ac:picMkLst>
            <pc:docMk/>
            <pc:sldMk cId="0" sldId="274"/>
            <ac:picMk id="3" creationId="{00000000-0000-0000-0000-000000000000}"/>
          </ac:picMkLst>
        </pc:picChg>
        <pc:picChg chg="add mod">
          <ac:chgData name="ULDERICO" userId="f53fde0156ee877c" providerId="LiveId" clId="{E6C8934D-E28B-46C8-98FE-9DB37EB945C5}" dt="2021-09-17T17:40:14.976" v="211"/>
          <ac:picMkLst>
            <pc:docMk/>
            <pc:sldMk cId="0" sldId="274"/>
            <ac:picMk id="6" creationId="{368276C6-A110-4DEB-9132-968055093B41}"/>
          </ac:picMkLst>
        </pc:picChg>
      </pc:sldChg>
      <pc:sldChg chg="addSp delSp modSp mod">
        <pc:chgData name="ULDERICO" userId="f53fde0156ee877c" providerId="LiveId" clId="{E6C8934D-E28B-46C8-98FE-9DB37EB945C5}" dt="2021-09-17T17:43:25.005" v="258" actId="1076"/>
        <pc:sldMkLst>
          <pc:docMk/>
          <pc:sldMk cId="0" sldId="275"/>
        </pc:sldMkLst>
        <pc:spChg chg="mod">
          <ac:chgData name="ULDERICO" userId="f53fde0156ee877c" providerId="LiveId" clId="{E6C8934D-E28B-46C8-98FE-9DB37EB945C5}" dt="2021-09-17T17:43:25.005" v="258" actId="1076"/>
          <ac:spMkLst>
            <pc:docMk/>
            <pc:sldMk cId="0" sldId="275"/>
            <ac:spMk id="3" creationId="{00000000-0000-0000-0000-000000000000}"/>
          </ac:spMkLst>
        </pc:spChg>
        <pc:picChg chg="del">
          <ac:chgData name="ULDERICO" userId="f53fde0156ee877c" providerId="LiveId" clId="{E6C8934D-E28B-46C8-98FE-9DB37EB945C5}" dt="2021-09-17T17:41:52.736" v="229" actId="478"/>
          <ac:picMkLst>
            <pc:docMk/>
            <pc:sldMk cId="0" sldId="275"/>
            <ac:picMk id="2" creationId="{00000000-0000-0000-0000-000000000000}"/>
          </ac:picMkLst>
        </pc:picChg>
        <pc:picChg chg="add mod">
          <ac:chgData name="ULDERICO" userId="f53fde0156ee877c" providerId="LiveId" clId="{E6C8934D-E28B-46C8-98FE-9DB37EB945C5}" dt="2021-09-17T17:41:30.710" v="225"/>
          <ac:picMkLst>
            <pc:docMk/>
            <pc:sldMk cId="0" sldId="275"/>
            <ac:picMk id="5" creationId="{09190F21-2E5C-45C5-9110-EB65D32DA3E0}"/>
          </ac:picMkLst>
        </pc:picChg>
        <pc:picChg chg="add del mod">
          <ac:chgData name="ULDERICO" userId="f53fde0156ee877c" providerId="LiveId" clId="{E6C8934D-E28B-46C8-98FE-9DB37EB945C5}" dt="2021-09-17T17:41:33.663" v="227"/>
          <ac:picMkLst>
            <pc:docMk/>
            <pc:sldMk cId="0" sldId="275"/>
            <ac:picMk id="6" creationId="{E3A814EC-2E1C-43AB-8F13-89EF5A537ACC}"/>
          </ac:picMkLst>
        </pc:picChg>
      </pc:sldChg>
      <pc:sldChg chg="modSp del mod">
        <pc:chgData name="ULDERICO" userId="f53fde0156ee877c" providerId="LiveId" clId="{E6C8934D-E28B-46C8-98FE-9DB37EB945C5}" dt="2021-09-17T17:47:07.443" v="514" actId="47"/>
        <pc:sldMkLst>
          <pc:docMk/>
          <pc:sldMk cId="0" sldId="276"/>
        </pc:sldMkLst>
        <pc:spChg chg="mod">
          <ac:chgData name="ULDERICO" userId="f53fde0156ee877c" providerId="LiveId" clId="{E6C8934D-E28B-46C8-98FE-9DB37EB945C5}" dt="2021-09-17T17:43:47.132" v="261" actId="207"/>
          <ac:spMkLst>
            <pc:docMk/>
            <pc:sldMk cId="0" sldId="276"/>
            <ac:spMk id="2" creationId="{00000000-0000-0000-0000-000000000000}"/>
          </ac:spMkLst>
        </pc:spChg>
        <pc:spChg chg="mod">
          <ac:chgData name="ULDERICO" userId="f53fde0156ee877c" providerId="LiveId" clId="{E6C8934D-E28B-46C8-98FE-9DB37EB945C5}" dt="2021-09-17T17:43:51.559" v="262" actId="207"/>
          <ac:spMkLst>
            <pc:docMk/>
            <pc:sldMk cId="0" sldId="276"/>
            <ac:spMk id="3" creationId="{00000000-0000-0000-0000-000000000000}"/>
          </ac:spMkLst>
        </pc:spChg>
        <pc:spChg chg="mod">
          <ac:chgData name="ULDERICO" userId="f53fde0156ee877c" providerId="LiveId" clId="{E6C8934D-E28B-46C8-98FE-9DB37EB945C5}" dt="2021-09-17T17:44:24.121" v="330" actId="207"/>
          <ac:spMkLst>
            <pc:docMk/>
            <pc:sldMk cId="0" sldId="276"/>
            <ac:spMk id="6" creationId="{00000000-0000-0000-0000-000000000000}"/>
          </ac:spMkLst>
        </pc:spChg>
        <pc:spChg chg="mod">
          <ac:chgData name="ULDERICO" userId="f53fde0156ee877c" providerId="LiveId" clId="{E6C8934D-E28B-46C8-98FE-9DB37EB945C5}" dt="2021-09-17T17:44:30.388" v="331" actId="207"/>
          <ac:spMkLst>
            <pc:docMk/>
            <pc:sldMk cId="0" sldId="276"/>
            <ac:spMk id="9" creationId="{00000000-0000-0000-0000-000000000000}"/>
          </ac:spMkLst>
        </pc:spChg>
        <pc:spChg chg="mod">
          <ac:chgData name="ULDERICO" userId="f53fde0156ee877c" providerId="LiveId" clId="{E6C8934D-E28B-46C8-98FE-9DB37EB945C5}" dt="2021-09-17T17:44:36.941" v="332" actId="207"/>
          <ac:spMkLst>
            <pc:docMk/>
            <pc:sldMk cId="0" sldId="276"/>
            <ac:spMk id="11" creationId="{00000000-0000-0000-0000-000000000000}"/>
          </ac:spMkLst>
        </pc:spChg>
        <pc:spChg chg="mod">
          <ac:chgData name="ULDERICO" userId="f53fde0156ee877c" providerId="LiveId" clId="{E6C8934D-E28B-46C8-98FE-9DB37EB945C5}" dt="2021-09-17T17:44:55.493" v="335" actId="207"/>
          <ac:spMkLst>
            <pc:docMk/>
            <pc:sldMk cId="0" sldId="276"/>
            <ac:spMk id="12" creationId="{00000000-0000-0000-0000-000000000000}"/>
          </ac:spMkLst>
        </pc:spChg>
        <pc:spChg chg="mod">
          <ac:chgData name="ULDERICO" userId="f53fde0156ee877c" providerId="LiveId" clId="{E6C8934D-E28B-46C8-98FE-9DB37EB945C5}" dt="2021-09-17T17:44:48.976" v="334" actId="207"/>
          <ac:spMkLst>
            <pc:docMk/>
            <pc:sldMk cId="0" sldId="276"/>
            <ac:spMk id="13" creationId="{00000000-0000-0000-0000-000000000000}"/>
          </ac:spMkLst>
        </pc:spChg>
      </pc:sldChg>
      <pc:sldChg chg="delSp modSp del mod">
        <pc:chgData name="ULDERICO" userId="f53fde0156ee877c" providerId="LiveId" clId="{E6C8934D-E28B-46C8-98FE-9DB37EB945C5}" dt="2021-09-17T17:49:14.592" v="606" actId="47"/>
        <pc:sldMkLst>
          <pc:docMk/>
          <pc:sldMk cId="0" sldId="277"/>
        </pc:sldMkLst>
        <pc:spChg chg="del mod">
          <ac:chgData name="ULDERICO" userId="f53fde0156ee877c" providerId="LiveId" clId="{E6C8934D-E28B-46C8-98FE-9DB37EB945C5}" dt="2021-09-17T17:47:12.150" v="516" actId="478"/>
          <ac:spMkLst>
            <pc:docMk/>
            <pc:sldMk cId="0" sldId="277"/>
            <ac:spMk id="2" creationId="{00000000-0000-0000-0000-000000000000}"/>
          </ac:spMkLst>
        </pc:spChg>
        <pc:spChg chg="mod">
          <ac:chgData name="ULDERICO" userId="f53fde0156ee877c" providerId="LiveId" clId="{E6C8934D-E28B-46C8-98FE-9DB37EB945C5}" dt="2021-09-17T17:47:35.318" v="548" actId="207"/>
          <ac:spMkLst>
            <pc:docMk/>
            <pc:sldMk cId="0" sldId="277"/>
            <ac:spMk id="5" creationId="{00000000-0000-0000-0000-000000000000}"/>
          </ac:spMkLst>
        </pc:spChg>
        <pc:picChg chg="del mod">
          <ac:chgData name="ULDERICO" userId="f53fde0156ee877c" providerId="LiveId" clId="{E6C8934D-E28B-46C8-98FE-9DB37EB945C5}" dt="2021-09-17T17:47:14.234" v="518" actId="478"/>
          <ac:picMkLst>
            <pc:docMk/>
            <pc:sldMk cId="0" sldId="277"/>
            <ac:picMk id="3" creationId="{00000000-0000-0000-0000-000000000000}"/>
          </ac:picMkLst>
        </pc:picChg>
      </pc:sldChg>
      <pc:sldChg chg="del">
        <pc:chgData name="ULDERICO" userId="f53fde0156ee877c" providerId="LiveId" clId="{E6C8934D-E28B-46C8-98FE-9DB37EB945C5}" dt="2021-09-17T17:58:08.697" v="650" actId="47"/>
        <pc:sldMkLst>
          <pc:docMk/>
          <pc:sldMk cId="0" sldId="278"/>
        </pc:sldMkLst>
      </pc:sldChg>
      <pc:sldChg chg="addSp delSp modSp mod">
        <pc:chgData name="ULDERICO" userId="f53fde0156ee877c" providerId="LiveId" clId="{E6C8934D-E28B-46C8-98FE-9DB37EB945C5}" dt="2021-09-17T17:59:53.712" v="683" actId="20577"/>
        <pc:sldMkLst>
          <pc:docMk/>
          <pc:sldMk cId="0" sldId="279"/>
        </pc:sldMkLst>
        <pc:spChg chg="mod">
          <ac:chgData name="ULDERICO" userId="f53fde0156ee877c" providerId="LiveId" clId="{E6C8934D-E28B-46C8-98FE-9DB37EB945C5}" dt="2021-09-17T17:59:53.712" v="683" actId="20577"/>
          <ac:spMkLst>
            <pc:docMk/>
            <pc:sldMk cId="0" sldId="279"/>
            <ac:spMk id="2" creationId="{00000000-0000-0000-0000-000000000000}"/>
          </ac:spMkLst>
        </pc:spChg>
        <pc:spChg chg="mod">
          <ac:chgData name="ULDERICO" userId="f53fde0156ee877c" providerId="LiveId" clId="{E6C8934D-E28B-46C8-98FE-9DB37EB945C5}" dt="2021-09-17T17:58:42.350" v="660" actId="207"/>
          <ac:spMkLst>
            <pc:docMk/>
            <pc:sldMk cId="0" sldId="279"/>
            <ac:spMk id="4" creationId="{00000000-0000-0000-0000-000000000000}"/>
          </ac:spMkLst>
        </pc:spChg>
        <pc:picChg chg="del mod">
          <ac:chgData name="ULDERICO" userId="f53fde0156ee877c" providerId="LiveId" clId="{E6C8934D-E28B-46C8-98FE-9DB37EB945C5}" dt="2021-09-17T17:58:34.657" v="658" actId="478"/>
          <ac:picMkLst>
            <pc:docMk/>
            <pc:sldMk cId="0" sldId="279"/>
            <ac:picMk id="3" creationId="{00000000-0000-0000-0000-000000000000}"/>
          </ac:picMkLst>
        </pc:picChg>
        <pc:picChg chg="add mod">
          <ac:chgData name="ULDERICO" userId="f53fde0156ee877c" providerId="LiveId" clId="{E6C8934D-E28B-46C8-98FE-9DB37EB945C5}" dt="2021-09-17T17:58:48.628" v="661"/>
          <ac:picMkLst>
            <pc:docMk/>
            <pc:sldMk cId="0" sldId="279"/>
            <ac:picMk id="6" creationId="{D1CD4F07-E921-436C-9D6D-5A9B47C2636F}"/>
          </ac:picMkLst>
        </pc:picChg>
      </pc:sldChg>
      <pc:sldChg chg="addSp delSp modSp mod">
        <pc:chgData name="ULDERICO" userId="f53fde0156ee877c" providerId="LiveId" clId="{E6C8934D-E28B-46C8-98FE-9DB37EB945C5}" dt="2021-09-17T18:26:00.622" v="846" actId="14100"/>
        <pc:sldMkLst>
          <pc:docMk/>
          <pc:sldMk cId="0" sldId="280"/>
        </pc:sldMkLst>
        <pc:spChg chg="del mod">
          <ac:chgData name="ULDERICO" userId="f53fde0156ee877c" providerId="LiveId" clId="{E6C8934D-E28B-46C8-98FE-9DB37EB945C5}" dt="2021-09-17T18:00:36.420" v="687" actId="478"/>
          <ac:spMkLst>
            <pc:docMk/>
            <pc:sldMk cId="0" sldId="280"/>
            <ac:spMk id="2" creationId="{00000000-0000-0000-0000-000000000000}"/>
          </ac:spMkLst>
        </pc:spChg>
        <pc:spChg chg="del mod">
          <ac:chgData name="ULDERICO" userId="f53fde0156ee877c" providerId="LiveId" clId="{E6C8934D-E28B-46C8-98FE-9DB37EB945C5}" dt="2021-09-17T18:01:20.828" v="719" actId="478"/>
          <ac:spMkLst>
            <pc:docMk/>
            <pc:sldMk cId="0" sldId="280"/>
            <ac:spMk id="5" creationId="{00000000-0000-0000-0000-000000000000}"/>
          </ac:spMkLst>
        </pc:spChg>
        <pc:spChg chg="mod">
          <ac:chgData name="ULDERICO" userId="f53fde0156ee877c" providerId="LiveId" clId="{E6C8934D-E28B-46C8-98FE-9DB37EB945C5}" dt="2021-09-17T18:25:43.771" v="844" actId="1076"/>
          <ac:spMkLst>
            <pc:docMk/>
            <pc:sldMk cId="0" sldId="280"/>
            <ac:spMk id="6" creationId="{00000000-0000-0000-0000-000000000000}"/>
          </ac:spMkLst>
        </pc:spChg>
        <pc:spChg chg="del">
          <ac:chgData name="ULDERICO" userId="f53fde0156ee877c" providerId="LiveId" clId="{E6C8934D-E28B-46C8-98FE-9DB37EB945C5}" dt="2021-09-17T18:02:57.225" v="791" actId="478"/>
          <ac:spMkLst>
            <pc:docMk/>
            <pc:sldMk cId="0" sldId="280"/>
            <ac:spMk id="7" creationId="{00000000-0000-0000-0000-000000000000}"/>
          </ac:spMkLst>
        </pc:spChg>
        <pc:spChg chg="mod">
          <ac:chgData name="ULDERICO" userId="f53fde0156ee877c" providerId="LiveId" clId="{E6C8934D-E28B-46C8-98FE-9DB37EB945C5}" dt="2021-09-17T18:25:39.761" v="843" actId="1076"/>
          <ac:spMkLst>
            <pc:docMk/>
            <pc:sldMk cId="0" sldId="280"/>
            <ac:spMk id="8" creationId="{00000000-0000-0000-0000-000000000000}"/>
          </ac:spMkLst>
        </pc:spChg>
        <pc:spChg chg="del mod">
          <ac:chgData name="ULDERICO" userId="f53fde0156ee877c" providerId="LiveId" clId="{E6C8934D-E28B-46C8-98FE-9DB37EB945C5}" dt="2021-09-17T18:04:09.076" v="805" actId="478"/>
          <ac:spMkLst>
            <pc:docMk/>
            <pc:sldMk cId="0" sldId="280"/>
            <ac:spMk id="9" creationId="{00000000-0000-0000-0000-000000000000}"/>
          </ac:spMkLst>
        </pc:spChg>
        <pc:spChg chg="del mod">
          <ac:chgData name="ULDERICO" userId="f53fde0156ee877c" providerId="LiveId" clId="{E6C8934D-E28B-46C8-98FE-9DB37EB945C5}" dt="2021-09-17T18:05:46.620" v="828" actId="478"/>
          <ac:spMkLst>
            <pc:docMk/>
            <pc:sldMk cId="0" sldId="280"/>
            <ac:spMk id="10" creationId="{00000000-0000-0000-0000-000000000000}"/>
          </ac:spMkLst>
        </pc:spChg>
        <pc:spChg chg="del mod">
          <ac:chgData name="ULDERICO" userId="f53fde0156ee877c" providerId="LiveId" clId="{E6C8934D-E28B-46C8-98FE-9DB37EB945C5}" dt="2021-09-17T18:04:13.987" v="806" actId="478"/>
          <ac:spMkLst>
            <pc:docMk/>
            <pc:sldMk cId="0" sldId="280"/>
            <ac:spMk id="11" creationId="{00000000-0000-0000-0000-000000000000}"/>
          </ac:spMkLst>
        </pc:spChg>
        <pc:spChg chg="mod">
          <ac:chgData name="ULDERICO" userId="f53fde0156ee877c" providerId="LiveId" clId="{E6C8934D-E28B-46C8-98FE-9DB37EB945C5}" dt="2021-09-17T18:05:50.391" v="829" actId="1076"/>
          <ac:spMkLst>
            <pc:docMk/>
            <pc:sldMk cId="0" sldId="280"/>
            <ac:spMk id="12" creationId="{00000000-0000-0000-0000-000000000000}"/>
          </ac:spMkLst>
        </pc:spChg>
        <pc:spChg chg="del">
          <ac:chgData name="ULDERICO" userId="f53fde0156ee877c" providerId="LiveId" clId="{E6C8934D-E28B-46C8-98FE-9DB37EB945C5}" dt="2021-09-17T18:01:27.173" v="721" actId="478"/>
          <ac:spMkLst>
            <pc:docMk/>
            <pc:sldMk cId="0" sldId="280"/>
            <ac:spMk id="14" creationId="{00000000-0000-0000-0000-000000000000}"/>
          </ac:spMkLst>
        </pc:spChg>
        <pc:picChg chg="del mod">
          <ac:chgData name="ULDERICO" userId="f53fde0156ee877c" providerId="LiveId" clId="{E6C8934D-E28B-46C8-98FE-9DB37EB945C5}" dt="2021-09-17T18:00:33.261" v="685" actId="478"/>
          <ac:picMkLst>
            <pc:docMk/>
            <pc:sldMk cId="0" sldId="280"/>
            <ac:picMk id="3" creationId="{00000000-0000-0000-0000-000000000000}"/>
          </ac:picMkLst>
        </pc:picChg>
        <pc:picChg chg="del">
          <ac:chgData name="ULDERICO" userId="f53fde0156ee877c" providerId="LiveId" clId="{E6C8934D-E28B-46C8-98FE-9DB37EB945C5}" dt="2021-09-17T18:01:23.159" v="720" actId="478"/>
          <ac:picMkLst>
            <pc:docMk/>
            <pc:sldMk cId="0" sldId="280"/>
            <ac:picMk id="4" creationId="{00000000-0000-0000-0000-000000000000}"/>
          </ac:picMkLst>
        </pc:picChg>
        <pc:picChg chg="del">
          <ac:chgData name="ULDERICO" userId="f53fde0156ee877c" providerId="LiveId" clId="{E6C8934D-E28B-46C8-98FE-9DB37EB945C5}" dt="2021-09-17T18:01:29.530" v="722" actId="478"/>
          <ac:picMkLst>
            <pc:docMk/>
            <pc:sldMk cId="0" sldId="280"/>
            <ac:picMk id="13" creationId="{00000000-0000-0000-0000-000000000000}"/>
          </ac:picMkLst>
        </pc:picChg>
        <pc:picChg chg="add mod">
          <ac:chgData name="ULDERICO" userId="f53fde0156ee877c" providerId="LiveId" clId="{E6C8934D-E28B-46C8-98FE-9DB37EB945C5}" dt="2021-09-17T18:26:00.622" v="846" actId="14100"/>
          <ac:picMkLst>
            <pc:docMk/>
            <pc:sldMk cId="0" sldId="280"/>
            <ac:picMk id="16" creationId="{ECF2F455-DB4E-4BC4-B1E4-4799DB025BE6}"/>
          </ac:picMkLst>
        </pc:picChg>
      </pc:sldChg>
      <pc:sldChg chg="addSp delSp modSp del mod">
        <pc:chgData name="ULDERICO" userId="f53fde0156ee877c" providerId="LiveId" clId="{E6C8934D-E28B-46C8-98FE-9DB37EB945C5}" dt="2021-09-17T18:30:11.145" v="878" actId="47"/>
        <pc:sldMkLst>
          <pc:docMk/>
          <pc:sldMk cId="0" sldId="281"/>
        </pc:sldMkLst>
        <pc:spChg chg="del mod">
          <ac:chgData name="ULDERICO" userId="f53fde0156ee877c" providerId="LiveId" clId="{E6C8934D-E28B-46C8-98FE-9DB37EB945C5}" dt="2021-09-17T18:24:10.589" v="831" actId="478"/>
          <ac:spMkLst>
            <pc:docMk/>
            <pc:sldMk cId="0" sldId="281"/>
            <ac:spMk id="2" creationId="{00000000-0000-0000-0000-000000000000}"/>
          </ac:spMkLst>
        </pc:spChg>
        <pc:spChg chg="del mod">
          <ac:chgData name="ULDERICO" userId="f53fde0156ee877c" providerId="LiveId" clId="{E6C8934D-E28B-46C8-98FE-9DB37EB945C5}" dt="2021-09-17T18:28:17.775" v="864" actId="478"/>
          <ac:spMkLst>
            <pc:docMk/>
            <pc:sldMk cId="0" sldId="281"/>
            <ac:spMk id="4" creationId="{00000000-0000-0000-0000-000000000000}"/>
          </ac:spMkLst>
        </pc:spChg>
        <pc:spChg chg="mod">
          <ac:chgData name="ULDERICO" userId="f53fde0156ee877c" providerId="LiveId" clId="{E6C8934D-E28B-46C8-98FE-9DB37EB945C5}" dt="2021-09-17T18:28:22.356" v="865" actId="1076"/>
          <ac:spMkLst>
            <pc:docMk/>
            <pc:sldMk cId="0" sldId="281"/>
            <ac:spMk id="5" creationId="{00000000-0000-0000-0000-000000000000}"/>
          </ac:spMkLst>
        </pc:spChg>
        <pc:spChg chg="mod">
          <ac:chgData name="ULDERICO" userId="f53fde0156ee877c" providerId="LiveId" clId="{E6C8934D-E28B-46C8-98FE-9DB37EB945C5}" dt="2021-09-17T18:28:28.084" v="866" actId="1076"/>
          <ac:spMkLst>
            <pc:docMk/>
            <pc:sldMk cId="0" sldId="281"/>
            <ac:spMk id="6" creationId="{00000000-0000-0000-0000-000000000000}"/>
          </ac:spMkLst>
        </pc:spChg>
        <pc:spChg chg="mod">
          <ac:chgData name="ULDERICO" userId="f53fde0156ee877c" providerId="LiveId" clId="{E6C8934D-E28B-46C8-98FE-9DB37EB945C5}" dt="2021-09-17T18:28:32.029" v="867" actId="1076"/>
          <ac:spMkLst>
            <pc:docMk/>
            <pc:sldMk cId="0" sldId="281"/>
            <ac:spMk id="7" creationId="{00000000-0000-0000-0000-000000000000}"/>
          </ac:spMkLst>
        </pc:spChg>
        <pc:spChg chg="mod">
          <ac:chgData name="ULDERICO" userId="f53fde0156ee877c" providerId="LiveId" clId="{E6C8934D-E28B-46C8-98FE-9DB37EB945C5}" dt="2021-09-17T18:28:35.784" v="868" actId="1076"/>
          <ac:spMkLst>
            <pc:docMk/>
            <pc:sldMk cId="0" sldId="281"/>
            <ac:spMk id="8" creationId="{00000000-0000-0000-0000-000000000000}"/>
          </ac:spMkLst>
        </pc:spChg>
        <pc:spChg chg="mod">
          <ac:chgData name="ULDERICO" userId="f53fde0156ee877c" providerId="LiveId" clId="{E6C8934D-E28B-46C8-98FE-9DB37EB945C5}" dt="2021-09-17T18:28:45.363" v="870" actId="207"/>
          <ac:spMkLst>
            <pc:docMk/>
            <pc:sldMk cId="0" sldId="281"/>
            <ac:spMk id="9" creationId="{00000000-0000-0000-0000-000000000000}"/>
          </ac:spMkLst>
        </pc:spChg>
        <pc:spChg chg="mod">
          <ac:chgData name="ULDERICO" userId="f53fde0156ee877c" providerId="LiveId" clId="{E6C8934D-E28B-46C8-98FE-9DB37EB945C5}" dt="2021-09-17T18:28:51.272" v="871" actId="1076"/>
          <ac:spMkLst>
            <pc:docMk/>
            <pc:sldMk cId="0" sldId="281"/>
            <ac:spMk id="10" creationId="{00000000-0000-0000-0000-000000000000}"/>
          </ac:spMkLst>
        </pc:spChg>
        <pc:spChg chg="mod">
          <ac:chgData name="ULDERICO" userId="f53fde0156ee877c" providerId="LiveId" clId="{E6C8934D-E28B-46C8-98FE-9DB37EB945C5}" dt="2021-09-17T18:28:55.313" v="872" actId="1076"/>
          <ac:spMkLst>
            <pc:docMk/>
            <pc:sldMk cId="0" sldId="281"/>
            <ac:spMk id="11" creationId="{00000000-0000-0000-0000-000000000000}"/>
          </ac:spMkLst>
        </pc:spChg>
        <pc:spChg chg="mod">
          <ac:chgData name="ULDERICO" userId="f53fde0156ee877c" providerId="LiveId" clId="{E6C8934D-E28B-46C8-98FE-9DB37EB945C5}" dt="2021-09-17T18:29:00.507" v="873" actId="1076"/>
          <ac:spMkLst>
            <pc:docMk/>
            <pc:sldMk cId="0" sldId="281"/>
            <ac:spMk id="12" creationId="{00000000-0000-0000-0000-000000000000}"/>
          </ac:spMkLst>
        </pc:spChg>
        <pc:spChg chg="mod">
          <ac:chgData name="ULDERICO" userId="f53fde0156ee877c" providerId="LiveId" clId="{E6C8934D-E28B-46C8-98FE-9DB37EB945C5}" dt="2021-09-17T18:29:05.487" v="874" actId="1076"/>
          <ac:spMkLst>
            <pc:docMk/>
            <pc:sldMk cId="0" sldId="281"/>
            <ac:spMk id="13" creationId="{00000000-0000-0000-0000-000000000000}"/>
          </ac:spMkLst>
        </pc:spChg>
        <pc:spChg chg="mod">
          <ac:chgData name="ULDERICO" userId="f53fde0156ee877c" providerId="LiveId" clId="{E6C8934D-E28B-46C8-98FE-9DB37EB945C5}" dt="2021-09-17T18:24:59.649" v="841" actId="207"/>
          <ac:spMkLst>
            <pc:docMk/>
            <pc:sldMk cId="0" sldId="281"/>
            <ac:spMk id="14" creationId="{00000000-0000-0000-0000-000000000000}"/>
          </ac:spMkLst>
        </pc:spChg>
        <pc:spChg chg="mod">
          <ac:chgData name="ULDERICO" userId="f53fde0156ee877c" providerId="LiveId" clId="{E6C8934D-E28B-46C8-98FE-9DB37EB945C5}" dt="2021-09-17T18:29:34.925" v="875" actId="207"/>
          <ac:spMkLst>
            <pc:docMk/>
            <pc:sldMk cId="0" sldId="281"/>
            <ac:spMk id="15" creationId="{00000000-0000-0000-0000-000000000000}"/>
          </ac:spMkLst>
        </pc:spChg>
        <pc:spChg chg="del">
          <ac:chgData name="ULDERICO" userId="f53fde0156ee877c" providerId="LiveId" clId="{E6C8934D-E28B-46C8-98FE-9DB37EB945C5}" dt="2021-09-17T18:24:17.976" v="834" actId="478"/>
          <ac:spMkLst>
            <pc:docMk/>
            <pc:sldMk cId="0" sldId="281"/>
            <ac:spMk id="18" creationId="{00000000-0000-0000-0000-000000000000}"/>
          </ac:spMkLst>
        </pc:spChg>
        <pc:spChg chg="add del mod">
          <ac:chgData name="ULDERICO" userId="f53fde0156ee877c" providerId="LiveId" clId="{E6C8934D-E28B-46C8-98FE-9DB37EB945C5}" dt="2021-09-17T18:24:25.801" v="837" actId="478"/>
          <ac:spMkLst>
            <pc:docMk/>
            <pc:sldMk cId="0" sldId="281"/>
            <ac:spMk id="22" creationId="{A30B0BFD-3C6A-464A-8159-91313C6B7314}"/>
          </ac:spMkLst>
        </pc:spChg>
        <pc:graphicFrameChg chg="modGraphic">
          <ac:chgData name="ULDERICO" userId="f53fde0156ee877c" providerId="LiveId" clId="{E6C8934D-E28B-46C8-98FE-9DB37EB945C5}" dt="2021-09-17T18:30:02.977" v="877" actId="14734"/>
          <ac:graphicFrameMkLst>
            <pc:docMk/>
            <pc:sldMk cId="0" sldId="281"/>
            <ac:graphicFrameMk id="16" creationId="{00000000-0000-0000-0000-000000000000}"/>
          </ac:graphicFrameMkLst>
        </pc:graphicFrameChg>
        <pc:picChg chg="del mod">
          <ac:chgData name="ULDERICO" userId="f53fde0156ee877c" providerId="LiveId" clId="{E6C8934D-E28B-46C8-98FE-9DB37EB945C5}" dt="2021-09-17T18:24:13.232" v="833" actId="478"/>
          <ac:picMkLst>
            <pc:docMk/>
            <pc:sldMk cId="0" sldId="281"/>
            <ac:picMk id="3" creationId="{00000000-0000-0000-0000-000000000000}"/>
          </ac:picMkLst>
        </pc:picChg>
        <pc:picChg chg="del">
          <ac:chgData name="ULDERICO" userId="f53fde0156ee877c" providerId="LiveId" clId="{E6C8934D-E28B-46C8-98FE-9DB37EB945C5}" dt="2021-09-17T18:24:24.189" v="836" actId="478"/>
          <ac:picMkLst>
            <pc:docMk/>
            <pc:sldMk cId="0" sldId="281"/>
            <ac:picMk id="17" creationId="{00000000-0000-0000-0000-000000000000}"/>
          </ac:picMkLst>
        </pc:picChg>
      </pc:sldChg>
      <pc:sldChg chg="addSp delSp modSp mod">
        <pc:chgData name="ULDERICO" userId="f53fde0156ee877c" providerId="LiveId" clId="{E6C8934D-E28B-46C8-98FE-9DB37EB945C5}" dt="2021-09-17T18:31:06.342" v="889"/>
        <pc:sldMkLst>
          <pc:docMk/>
          <pc:sldMk cId="0" sldId="282"/>
        </pc:sldMkLst>
        <pc:spChg chg="del mod">
          <ac:chgData name="ULDERICO" userId="f53fde0156ee877c" providerId="LiveId" clId="{E6C8934D-E28B-46C8-98FE-9DB37EB945C5}" dt="2021-09-17T18:30:16.085" v="880" actId="478"/>
          <ac:spMkLst>
            <pc:docMk/>
            <pc:sldMk cId="0" sldId="282"/>
            <ac:spMk id="2" creationId="{00000000-0000-0000-0000-000000000000}"/>
          </ac:spMkLst>
        </pc:spChg>
        <pc:spChg chg="mod">
          <ac:chgData name="ULDERICO" userId="f53fde0156ee877c" providerId="LiveId" clId="{E6C8934D-E28B-46C8-98FE-9DB37EB945C5}" dt="2021-09-17T18:30:27.543" v="883" actId="207"/>
          <ac:spMkLst>
            <pc:docMk/>
            <pc:sldMk cId="0" sldId="282"/>
            <ac:spMk id="5" creationId="{00000000-0000-0000-0000-000000000000}"/>
          </ac:spMkLst>
        </pc:spChg>
        <pc:spChg chg="mod">
          <ac:chgData name="ULDERICO" userId="f53fde0156ee877c" providerId="LiveId" clId="{E6C8934D-E28B-46C8-98FE-9DB37EB945C5}" dt="2021-09-17T18:30:27.543" v="883" actId="207"/>
          <ac:spMkLst>
            <pc:docMk/>
            <pc:sldMk cId="0" sldId="282"/>
            <ac:spMk id="6" creationId="{00000000-0000-0000-0000-000000000000}"/>
          </ac:spMkLst>
        </pc:spChg>
        <pc:spChg chg="mod">
          <ac:chgData name="ULDERICO" userId="f53fde0156ee877c" providerId="LiveId" clId="{E6C8934D-E28B-46C8-98FE-9DB37EB945C5}" dt="2021-09-17T18:30:52.666" v="888" actId="207"/>
          <ac:spMkLst>
            <pc:docMk/>
            <pc:sldMk cId="0" sldId="282"/>
            <ac:spMk id="9" creationId="{00000000-0000-0000-0000-000000000000}"/>
          </ac:spMkLst>
        </pc:spChg>
        <pc:grpChg chg="mod">
          <ac:chgData name="ULDERICO" userId="f53fde0156ee877c" providerId="LiveId" clId="{E6C8934D-E28B-46C8-98FE-9DB37EB945C5}" dt="2021-09-17T18:30:27.543" v="883" actId="207"/>
          <ac:grpSpMkLst>
            <pc:docMk/>
            <pc:sldMk cId="0" sldId="282"/>
            <ac:grpSpMk id="4" creationId="{00000000-0000-0000-0000-000000000000}"/>
          </ac:grpSpMkLst>
        </pc:grpChg>
        <pc:picChg chg="del mod">
          <ac:chgData name="ULDERICO" userId="f53fde0156ee877c" providerId="LiveId" clId="{E6C8934D-E28B-46C8-98FE-9DB37EB945C5}" dt="2021-09-17T18:30:19.269" v="882" actId="478"/>
          <ac:picMkLst>
            <pc:docMk/>
            <pc:sldMk cId="0" sldId="282"/>
            <ac:picMk id="3" creationId="{00000000-0000-0000-0000-000000000000}"/>
          </ac:picMkLst>
        </pc:picChg>
        <pc:picChg chg="del">
          <ac:chgData name="ULDERICO" userId="f53fde0156ee877c" providerId="LiveId" clId="{E6C8934D-E28B-46C8-98FE-9DB37EB945C5}" dt="2021-09-17T18:30:41.429" v="885" actId="478"/>
          <ac:picMkLst>
            <pc:docMk/>
            <pc:sldMk cId="0" sldId="282"/>
            <ac:picMk id="8" creationId="{00000000-0000-0000-0000-000000000000}"/>
          </ac:picMkLst>
        </pc:picChg>
        <pc:picChg chg="add mod">
          <ac:chgData name="ULDERICO" userId="f53fde0156ee877c" providerId="LiveId" clId="{E6C8934D-E28B-46C8-98FE-9DB37EB945C5}" dt="2021-09-17T18:31:06.342" v="889"/>
          <ac:picMkLst>
            <pc:docMk/>
            <pc:sldMk cId="0" sldId="282"/>
            <ac:picMk id="11" creationId="{51970ED3-EB40-455D-BC36-9B19A0695F07}"/>
          </ac:picMkLst>
        </pc:picChg>
      </pc:sldChg>
      <pc:sldChg chg="addSp delSp modSp mod">
        <pc:chgData name="ULDERICO" userId="f53fde0156ee877c" providerId="LiveId" clId="{E6C8934D-E28B-46C8-98FE-9DB37EB945C5}" dt="2021-09-17T18:31:35.821" v="899" actId="2711"/>
        <pc:sldMkLst>
          <pc:docMk/>
          <pc:sldMk cId="0" sldId="283"/>
        </pc:sldMkLst>
        <pc:spChg chg="del">
          <ac:chgData name="ULDERICO" userId="f53fde0156ee877c" providerId="LiveId" clId="{E6C8934D-E28B-46C8-98FE-9DB37EB945C5}" dt="2021-09-17T18:31:14.190" v="892" actId="478"/>
          <ac:spMkLst>
            <pc:docMk/>
            <pc:sldMk cId="0" sldId="283"/>
            <ac:spMk id="2" creationId="{00000000-0000-0000-0000-000000000000}"/>
          </ac:spMkLst>
        </pc:spChg>
        <pc:spChg chg="mod">
          <ac:chgData name="ULDERICO" userId="f53fde0156ee877c" providerId="LiveId" clId="{E6C8934D-E28B-46C8-98FE-9DB37EB945C5}" dt="2021-09-17T18:31:21.424" v="895" actId="207"/>
          <ac:spMkLst>
            <pc:docMk/>
            <pc:sldMk cId="0" sldId="283"/>
            <ac:spMk id="5" creationId="{00000000-0000-0000-0000-000000000000}"/>
          </ac:spMkLst>
        </pc:spChg>
        <pc:spChg chg="mod">
          <ac:chgData name="ULDERICO" userId="f53fde0156ee877c" providerId="LiveId" clId="{E6C8934D-E28B-46C8-98FE-9DB37EB945C5}" dt="2021-09-17T18:31:21.424" v="895" actId="207"/>
          <ac:spMkLst>
            <pc:docMk/>
            <pc:sldMk cId="0" sldId="283"/>
            <ac:spMk id="6" creationId="{00000000-0000-0000-0000-000000000000}"/>
          </ac:spMkLst>
        </pc:spChg>
        <pc:spChg chg="mod">
          <ac:chgData name="ULDERICO" userId="f53fde0156ee877c" providerId="LiveId" clId="{E6C8934D-E28B-46C8-98FE-9DB37EB945C5}" dt="2021-09-17T18:31:35.821" v="899" actId="2711"/>
          <ac:spMkLst>
            <pc:docMk/>
            <pc:sldMk cId="0" sldId="283"/>
            <ac:spMk id="10" creationId="{00000000-0000-0000-0000-000000000000}"/>
          </ac:spMkLst>
        </pc:spChg>
        <pc:grpChg chg="mod">
          <ac:chgData name="ULDERICO" userId="f53fde0156ee877c" providerId="LiveId" clId="{E6C8934D-E28B-46C8-98FE-9DB37EB945C5}" dt="2021-09-17T18:31:21.424" v="895" actId="207"/>
          <ac:grpSpMkLst>
            <pc:docMk/>
            <pc:sldMk cId="0" sldId="283"/>
            <ac:grpSpMk id="4" creationId="{00000000-0000-0000-0000-000000000000}"/>
          </ac:grpSpMkLst>
        </pc:grpChg>
        <pc:picChg chg="del mod">
          <ac:chgData name="ULDERICO" userId="f53fde0156ee877c" providerId="LiveId" clId="{E6C8934D-E28B-46C8-98FE-9DB37EB945C5}" dt="2021-09-17T18:31:12.283" v="891" actId="478"/>
          <ac:picMkLst>
            <pc:docMk/>
            <pc:sldMk cId="0" sldId="283"/>
            <ac:picMk id="3" creationId="{00000000-0000-0000-0000-000000000000}"/>
          </ac:picMkLst>
        </pc:picChg>
        <pc:picChg chg="del mod">
          <ac:chgData name="ULDERICO" userId="f53fde0156ee877c" providerId="LiveId" clId="{E6C8934D-E28B-46C8-98FE-9DB37EB945C5}" dt="2021-09-17T18:31:16.476" v="894" actId="478"/>
          <ac:picMkLst>
            <pc:docMk/>
            <pc:sldMk cId="0" sldId="283"/>
            <ac:picMk id="9" creationId="{00000000-0000-0000-0000-000000000000}"/>
          </ac:picMkLst>
        </pc:picChg>
        <pc:picChg chg="add mod">
          <ac:chgData name="ULDERICO" userId="f53fde0156ee877c" providerId="LiveId" clId="{E6C8934D-E28B-46C8-98FE-9DB37EB945C5}" dt="2021-09-17T18:31:23.773" v="896"/>
          <ac:picMkLst>
            <pc:docMk/>
            <pc:sldMk cId="0" sldId="283"/>
            <ac:picMk id="12" creationId="{6BE0F3ED-627A-4097-99F4-871F85FA419C}"/>
          </ac:picMkLst>
        </pc:picChg>
      </pc:sldChg>
      <pc:sldChg chg="addSp delSp modSp mod">
        <pc:chgData name="ULDERICO" userId="f53fde0156ee877c" providerId="LiveId" clId="{E6C8934D-E28B-46C8-98FE-9DB37EB945C5}" dt="2021-09-17T18:32:05.929" v="905"/>
        <pc:sldMkLst>
          <pc:docMk/>
          <pc:sldMk cId="0" sldId="284"/>
        </pc:sldMkLst>
        <pc:spChg chg="del mod">
          <ac:chgData name="ULDERICO" userId="f53fde0156ee877c" providerId="LiveId" clId="{E6C8934D-E28B-46C8-98FE-9DB37EB945C5}" dt="2021-09-17T18:31:56.962" v="903" actId="478"/>
          <ac:spMkLst>
            <pc:docMk/>
            <pc:sldMk cId="0" sldId="284"/>
            <ac:spMk id="4" creationId="{00000000-0000-0000-0000-000000000000}"/>
          </ac:spMkLst>
        </pc:spChg>
        <pc:spChg chg="add del mod">
          <ac:chgData name="ULDERICO" userId="f53fde0156ee877c" providerId="LiveId" clId="{E6C8934D-E28B-46C8-98FE-9DB37EB945C5}" dt="2021-09-17T18:32:04.415" v="904" actId="478"/>
          <ac:spMkLst>
            <pc:docMk/>
            <pc:sldMk cId="0" sldId="284"/>
            <ac:spMk id="7" creationId="{4BA5BFAF-DF72-4F94-BD57-3D718333EF55}"/>
          </ac:spMkLst>
        </pc:spChg>
        <pc:picChg chg="del">
          <ac:chgData name="ULDERICO" userId="f53fde0156ee877c" providerId="LiveId" clId="{E6C8934D-E28B-46C8-98FE-9DB37EB945C5}" dt="2021-09-17T18:31:47.364" v="901" actId="478"/>
          <ac:picMkLst>
            <pc:docMk/>
            <pc:sldMk cId="0" sldId="284"/>
            <ac:picMk id="3" creationId="{00000000-0000-0000-0000-000000000000}"/>
          </ac:picMkLst>
        </pc:picChg>
        <pc:picChg chg="add mod">
          <ac:chgData name="ULDERICO" userId="f53fde0156ee877c" providerId="LiveId" clId="{E6C8934D-E28B-46C8-98FE-9DB37EB945C5}" dt="2021-09-17T18:32:05.929" v="905"/>
          <ac:picMkLst>
            <pc:docMk/>
            <pc:sldMk cId="0" sldId="284"/>
            <ac:picMk id="8" creationId="{1865A467-6AC0-4726-A50A-FEC215F4D012}"/>
          </ac:picMkLst>
        </pc:picChg>
      </pc:sldChg>
      <pc:sldChg chg="addSp delSp modSp mod">
        <pc:chgData name="ULDERICO" userId="f53fde0156ee877c" providerId="LiveId" clId="{E6C8934D-E28B-46C8-98FE-9DB37EB945C5}" dt="2021-09-17T18:34:04.247" v="934" actId="113"/>
        <pc:sldMkLst>
          <pc:docMk/>
          <pc:sldMk cId="0" sldId="285"/>
        </pc:sldMkLst>
        <pc:spChg chg="mod">
          <ac:chgData name="ULDERICO" userId="f53fde0156ee877c" providerId="LiveId" clId="{E6C8934D-E28B-46C8-98FE-9DB37EB945C5}" dt="2021-09-17T18:34:04.247" v="934" actId="113"/>
          <ac:spMkLst>
            <pc:docMk/>
            <pc:sldMk cId="0" sldId="285"/>
            <ac:spMk id="2" creationId="{00000000-0000-0000-0000-000000000000}"/>
          </ac:spMkLst>
        </pc:spChg>
        <pc:spChg chg="mod">
          <ac:chgData name="ULDERICO" userId="f53fde0156ee877c" providerId="LiveId" clId="{E6C8934D-E28B-46C8-98FE-9DB37EB945C5}" dt="2021-09-17T18:32:58.879" v="913" actId="207"/>
          <ac:spMkLst>
            <pc:docMk/>
            <pc:sldMk cId="0" sldId="285"/>
            <ac:spMk id="4" creationId="{00000000-0000-0000-0000-000000000000}"/>
          </ac:spMkLst>
        </pc:spChg>
        <pc:picChg chg="del">
          <ac:chgData name="ULDERICO" userId="f53fde0156ee877c" providerId="LiveId" clId="{E6C8934D-E28B-46C8-98FE-9DB37EB945C5}" dt="2021-09-17T18:32:28.634" v="906" actId="478"/>
          <ac:picMkLst>
            <pc:docMk/>
            <pc:sldMk cId="0" sldId="285"/>
            <ac:picMk id="3" creationId="{00000000-0000-0000-0000-000000000000}"/>
          </ac:picMkLst>
        </pc:picChg>
        <pc:picChg chg="add mod">
          <ac:chgData name="ULDERICO" userId="f53fde0156ee877c" providerId="LiveId" clId="{E6C8934D-E28B-46C8-98FE-9DB37EB945C5}" dt="2021-09-17T18:32:30.850" v="907"/>
          <ac:picMkLst>
            <pc:docMk/>
            <pc:sldMk cId="0" sldId="285"/>
            <ac:picMk id="6" creationId="{F8F46599-965C-4020-8A27-56F531789D45}"/>
          </ac:picMkLst>
        </pc:picChg>
      </pc:sldChg>
      <pc:sldChg chg="delSp modSp del mod">
        <pc:chgData name="ULDERICO" userId="f53fde0156ee877c" providerId="LiveId" clId="{E6C8934D-E28B-46C8-98FE-9DB37EB945C5}" dt="2021-09-17T18:34:54.737" v="941" actId="47"/>
        <pc:sldMkLst>
          <pc:docMk/>
          <pc:sldMk cId="0" sldId="286"/>
        </pc:sldMkLst>
        <pc:spChg chg="mod">
          <ac:chgData name="ULDERICO" userId="f53fde0156ee877c" providerId="LiveId" clId="{E6C8934D-E28B-46C8-98FE-9DB37EB945C5}" dt="2021-09-17T18:34:42.886" v="938" actId="1076"/>
          <ac:spMkLst>
            <pc:docMk/>
            <pc:sldMk cId="0" sldId="286"/>
            <ac:spMk id="4" creationId="{00000000-0000-0000-0000-000000000000}"/>
          </ac:spMkLst>
        </pc:spChg>
        <pc:picChg chg="del">
          <ac:chgData name="ULDERICO" userId="f53fde0156ee877c" providerId="LiveId" clId="{E6C8934D-E28B-46C8-98FE-9DB37EB945C5}" dt="2021-09-17T18:34:20.143" v="936" actId="478"/>
          <ac:picMkLst>
            <pc:docMk/>
            <pc:sldMk cId="0" sldId="286"/>
            <ac:picMk id="3" creationId="{00000000-0000-0000-0000-000000000000}"/>
          </ac:picMkLst>
        </pc:picChg>
      </pc:sldChg>
      <pc:sldChg chg="del">
        <pc:chgData name="ULDERICO" userId="f53fde0156ee877c" providerId="LiveId" clId="{E6C8934D-E28B-46C8-98FE-9DB37EB945C5}" dt="2021-09-17T18:39:49.646" v="1007" actId="47"/>
        <pc:sldMkLst>
          <pc:docMk/>
          <pc:sldMk cId="0" sldId="287"/>
        </pc:sldMkLst>
      </pc:sldChg>
      <pc:sldChg chg="del">
        <pc:chgData name="ULDERICO" userId="f53fde0156ee877c" providerId="LiveId" clId="{E6C8934D-E28B-46C8-98FE-9DB37EB945C5}" dt="2021-09-17T18:42:54.110" v="1050" actId="47"/>
        <pc:sldMkLst>
          <pc:docMk/>
          <pc:sldMk cId="0" sldId="288"/>
        </pc:sldMkLst>
      </pc:sldChg>
      <pc:sldChg chg="addSp delSp modSp mod">
        <pc:chgData name="ULDERICO" userId="f53fde0156ee877c" providerId="LiveId" clId="{E6C8934D-E28B-46C8-98FE-9DB37EB945C5}" dt="2021-09-17T18:46:14.610" v="1097"/>
        <pc:sldMkLst>
          <pc:docMk/>
          <pc:sldMk cId="0" sldId="289"/>
        </pc:sldMkLst>
        <pc:spChg chg="del mod">
          <ac:chgData name="ULDERICO" userId="f53fde0156ee877c" providerId="LiveId" clId="{E6C8934D-E28B-46C8-98FE-9DB37EB945C5}" dt="2021-09-17T18:43:06.809" v="1054" actId="478"/>
          <ac:spMkLst>
            <pc:docMk/>
            <pc:sldMk cId="0" sldId="289"/>
            <ac:spMk id="2" creationId="{00000000-0000-0000-0000-000000000000}"/>
          </ac:spMkLst>
        </pc:spChg>
        <pc:spChg chg="mod">
          <ac:chgData name="ULDERICO" userId="f53fde0156ee877c" providerId="LiveId" clId="{E6C8934D-E28B-46C8-98FE-9DB37EB945C5}" dt="2021-09-17T18:44:32.463" v="1070" actId="20577"/>
          <ac:spMkLst>
            <pc:docMk/>
            <pc:sldMk cId="0" sldId="289"/>
            <ac:spMk id="4" creationId="{00000000-0000-0000-0000-000000000000}"/>
          </ac:spMkLst>
        </pc:spChg>
        <pc:spChg chg="mod">
          <ac:chgData name="ULDERICO" userId="f53fde0156ee877c" providerId="LiveId" clId="{E6C8934D-E28B-46C8-98FE-9DB37EB945C5}" dt="2021-09-17T18:46:10.012" v="1093" actId="11"/>
          <ac:spMkLst>
            <pc:docMk/>
            <pc:sldMk cId="0" sldId="289"/>
            <ac:spMk id="5" creationId="{00000000-0000-0000-0000-000000000000}"/>
          </ac:spMkLst>
        </pc:spChg>
        <pc:spChg chg="del mod">
          <ac:chgData name="ULDERICO" userId="f53fde0156ee877c" providerId="LiveId" clId="{E6C8934D-E28B-46C8-98FE-9DB37EB945C5}" dt="2021-09-17T18:46:14.608" v="1095"/>
          <ac:spMkLst>
            <pc:docMk/>
            <pc:sldMk cId="0" sldId="289"/>
            <ac:spMk id="6" creationId="{00000000-0000-0000-0000-000000000000}"/>
          </ac:spMkLst>
        </pc:spChg>
        <pc:spChg chg="del mod">
          <ac:chgData name="ULDERICO" userId="f53fde0156ee877c" providerId="LiveId" clId="{E6C8934D-E28B-46C8-98FE-9DB37EB945C5}" dt="2021-09-17T18:46:14.610" v="1097"/>
          <ac:spMkLst>
            <pc:docMk/>
            <pc:sldMk cId="0" sldId="289"/>
            <ac:spMk id="7" creationId="{00000000-0000-0000-0000-000000000000}"/>
          </ac:spMkLst>
        </pc:spChg>
        <pc:spChg chg="mod">
          <ac:chgData name="ULDERICO" userId="f53fde0156ee877c" providerId="LiveId" clId="{E6C8934D-E28B-46C8-98FE-9DB37EB945C5}" dt="2021-09-17T18:43:26.665" v="1059" actId="2711"/>
          <ac:spMkLst>
            <pc:docMk/>
            <pc:sldMk cId="0" sldId="289"/>
            <ac:spMk id="9" creationId="{00000000-0000-0000-0000-000000000000}"/>
          </ac:spMkLst>
        </pc:spChg>
        <pc:spChg chg="mod">
          <ac:chgData name="ULDERICO" userId="f53fde0156ee877c" providerId="LiveId" clId="{E6C8934D-E28B-46C8-98FE-9DB37EB945C5}" dt="2021-09-17T18:43:26.665" v="1059" actId="2711"/>
          <ac:spMkLst>
            <pc:docMk/>
            <pc:sldMk cId="0" sldId="289"/>
            <ac:spMk id="10" creationId="{00000000-0000-0000-0000-000000000000}"/>
          </ac:spMkLst>
        </pc:spChg>
        <pc:picChg chg="del mod">
          <ac:chgData name="ULDERICO" userId="f53fde0156ee877c" providerId="LiveId" clId="{E6C8934D-E28B-46C8-98FE-9DB37EB945C5}" dt="2021-09-17T18:43:04.339" v="1052" actId="478"/>
          <ac:picMkLst>
            <pc:docMk/>
            <pc:sldMk cId="0" sldId="289"/>
            <ac:picMk id="3" creationId="{00000000-0000-0000-0000-000000000000}"/>
          </ac:picMkLst>
        </pc:picChg>
        <pc:picChg chg="del mod">
          <ac:chgData name="ULDERICO" userId="f53fde0156ee877c" providerId="LiveId" clId="{E6C8934D-E28B-46C8-98FE-9DB37EB945C5}" dt="2021-09-17T18:43:13.368" v="1056" actId="478"/>
          <ac:picMkLst>
            <pc:docMk/>
            <pc:sldMk cId="0" sldId="289"/>
            <ac:picMk id="8" creationId="{00000000-0000-0000-0000-000000000000}"/>
          </ac:picMkLst>
        </pc:picChg>
        <pc:picChg chg="add mod">
          <ac:chgData name="ULDERICO" userId="f53fde0156ee877c" providerId="LiveId" clId="{E6C8934D-E28B-46C8-98FE-9DB37EB945C5}" dt="2021-09-17T18:43:41.276" v="1062"/>
          <ac:picMkLst>
            <pc:docMk/>
            <pc:sldMk cId="0" sldId="289"/>
            <ac:picMk id="11" creationId="{66898AF4-563D-477E-8957-D34345131497}"/>
          </ac:picMkLst>
        </pc:picChg>
      </pc:sldChg>
      <pc:sldChg chg="addSp delSp modSp mod">
        <pc:chgData name="ULDERICO" userId="f53fde0156ee877c" providerId="LiveId" clId="{E6C8934D-E28B-46C8-98FE-9DB37EB945C5}" dt="2021-09-17T18:46:37.416" v="1106"/>
        <pc:sldMkLst>
          <pc:docMk/>
          <pc:sldMk cId="0" sldId="290"/>
        </pc:sldMkLst>
        <pc:spChg chg="del mod">
          <ac:chgData name="ULDERICO" userId="f53fde0156ee877c" providerId="LiveId" clId="{E6C8934D-E28B-46C8-98FE-9DB37EB945C5}" dt="2021-09-17T18:46:27.317" v="1103" actId="478"/>
          <ac:spMkLst>
            <pc:docMk/>
            <pc:sldMk cId="0" sldId="290"/>
            <ac:spMk id="2" creationId="{00000000-0000-0000-0000-000000000000}"/>
          </ac:spMkLst>
        </pc:spChg>
        <pc:spChg chg="mod">
          <ac:chgData name="ULDERICO" userId="f53fde0156ee877c" providerId="LiveId" clId="{E6C8934D-E28B-46C8-98FE-9DB37EB945C5}" dt="2021-09-17T18:46:35.185" v="1105" actId="2711"/>
          <ac:spMkLst>
            <pc:docMk/>
            <pc:sldMk cId="0" sldId="290"/>
            <ac:spMk id="4" creationId="{00000000-0000-0000-0000-000000000000}"/>
          </ac:spMkLst>
        </pc:spChg>
        <pc:spChg chg="mod">
          <ac:chgData name="ULDERICO" userId="f53fde0156ee877c" providerId="LiveId" clId="{E6C8934D-E28B-46C8-98FE-9DB37EB945C5}" dt="2021-09-17T18:46:35.185" v="1105" actId="2711"/>
          <ac:spMkLst>
            <pc:docMk/>
            <pc:sldMk cId="0" sldId="290"/>
            <ac:spMk id="5" creationId="{00000000-0000-0000-0000-000000000000}"/>
          </ac:spMkLst>
        </pc:spChg>
        <pc:spChg chg="mod">
          <ac:chgData name="ULDERICO" userId="f53fde0156ee877c" providerId="LiveId" clId="{E6C8934D-E28B-46C8-98FE-9DB37EB945C5}" dt="2021-09-17T18:46:35.185" v="1105" actId="2711"/>
          <ac:spMkLst>
            <pc:docMk/>
            <pc:sldMk cId="0" sldId="290"/>
            <ac:spMk id="7" creationId="{00000000-0000-0000-0000-000000000000}"/>
          </ac:spMkLst>
        </pc:spChg>
        <pc:spChg chg="mod">
          <ac:chgData name="ULDERICO" userId="f53fde0156ee877c" providerId="LiveId" clId="{E6C8934D-E28B-46C8-98FE-9DB37EB945C5}" dt="2021-09-17T18:46:35.185" v="1105" actId="2711"/>
          <ac:spMkLst>
            <pc:docMk/>
            <pc:sldMk cId="0" sldId="290"/>
            <ac:spMk id="8" creationId="{00000000-0000-0000-0000-000000000000}"/>
          </ac:spMkLst>
        </pc:spChg>
        <pc:picChg chg="del mod">
          <ac:chgData name="ULDERICO" userId="f53fde0156ee877c" providerId="LiveId" clId="{E6C8934D-E28B-46C8-98FE-9DB37EB945C5}" dt="2021-09-17T18:46:21.387" v="1099" actId="478"/>
          <ac:picMkLst>
            <pc:docMk/>
            <pc:sldMk cId="0" sldId="290"/>
            <ac:picMk id="3" creationId="{00000000-0000-0000-0000-000000000000}"/>
          </ac:picMkLst>
        </pc:picChg>
        <pc:picChg chg="del mod">
          <ac:chgData name="ULDERICO" userId="f53fde0156ee877c" providerId="LiveId" clId="{E6C8934D-E28B-46C8-98FE-9DB37EB945C5}" dt="2021-09-17T18:46:25.051" v="1101" actId="478"/>
          <ac:picMkLst>
            <pc:docMk/>
            <pc:sldMk cId="0" sldId="290"/>
            <ac:picMk id="6" creationId="{00000000-0000-0000-0000-000000000000}"/>
          </ac:picMkLst>
        </pc:picChg>
        <pc:picChg chg="add mod">
          <ac:chgData name="ULDERICO" userId="f53fde0156ee877c" providerId="LiveId" clId="{E6C8934D-E28B-46C8-98FE-9DB37EB945C5}" dt="2021-09-17T18:46:37.416" v="1106"/>
          <ac:picMkLst>
            <pc:docMk/>
            <pc:sldMk cId="0" sldId="290"/>
            <ac:picMk id="9" creationId="{C030F5F6-A167-43CF-AF0E-2C9EE85E275F}"/>
          </ac:picMkLst>
        </pc:picChg>
      </pc:sldChg>
      <pc:sldChg chg="addSp delSp modSp mod">
        <pc:chgData name="ULDERICO" userId="f53fde0156ee877c" providerId="LiveId" clId="{E6C8934D-E28B-46C8-98FE-9DB37EB945C5}" dt="2021-09-17T18:47:34.304" v="1119" actId="123"/>
        <pc:sldMkLst>
          <pc:docMk/>
          <pc:sldMk cId="0" sldId="291"/>
        </pc:sldMkLst>
        <pc:spChg chg="del mod">
          <ac:chgData name="ULDERICO" userId="f53fde0156ee877c" providerId="LiveId" clId="{E6C8934D-E28B-46C8-98FE-9DB37EB945C5}" dt="2021-09-17T18:46:45.181" v="1108" actId="478"/>
          <ac:spMkLst>
            <pc:docMk/>
            <pc:sldMk cId="0" sldId="291"/>
            <ac:spMk id="2" creationId="{00000000-0000-0000-0000-000000000000}"/>
          </ac:spMkLst>
        </pc:spChg>
        <pc:spChg chg="mod">
          <ac:chgData name="ULDERICO" userId="f53fde0156ee877c" providerId="LiveId" clId="{E6C8934D-E28B-46C8-98FE-9DB37EB945C5}" dt="2021-09-17T18:47:34.304" v="1119" actId="123"/>
          <ac:spMkLst>
            <pc:docMk/>
            <pc:sldMk cId="0" sldId="291"/>
            <ac:spMk id="4" creationId="{00000000-0000-0000-0000-000000000000}"/>
          </ac:spMkLst>
        </pc:spChg>
        <pc:spChg chg="mod">
          <ac:chgData name="ULDERICO" userId="f53fde0156ee877c" providerId="LiveId" clId="{E6C8934D-E28B-46C8-98FE-9DB37EB945C5}" dt="2021-09-17T18:47:19.701" v="1118" actId="179"/>
          <ac:spMkLst>
            <pc:docMk/>
            <pc:sldMk cId="0" sldId="291"/>
            <ac:spMk id="6" creationId="{00000000-0000-0000-0000-000000000000}"/>
          </ac:spMkLst>
        </pc:spChg>
        <pc:spChg chg="mod">
          <ac:chgData name="ULDERICO" userId="f53fde0156ee877c" providerId="LiveId" clId="{E6C8934D-E28B-46C8-98FE-9DB37EB945C5}" dt="2021-09-17T18:47:09.280" v="1115" actId="2711"/>
          <ac:spMkLst>
            <pc:docMk/>
            <pc:sldMk cId="0" sldId="291"/>
            <ac:spMk id="7" creationId="{00000000-0000-0000-0000-000000000000}"/>
          </ac:spMkLst>
        </pc:spChg>
        <pc:picChg chg="del mod">
          <ac:chgData name="ULDERICO" userId="f53fde0156ee877c" providerId="LiveId" clId="{E6C8934D-E28B-46C8-98FE-9DB37EB945C5}" dt="2021-09-17T18:46:47.643" v="1110" actId="478"/>
          <ac:picMkLst>
            <pc:docMk/>
            <pc:sldMk cId="0" sldId="291"/>
            <ac:picMk id="3" creationId="{00000000-0000-0000-0000-000000000000}"/>
          </ac:picMkLst>
        </pc:picChg>
        <pc:picChg chg="del">
          <ac:chgData name="ULDERICO" userId="f53fde0156ee877c" providerId="LiveId" clId="{E6C8934D-E28B-46C8-98FE-9DB37EB945C5}" dt="2021-09-17T18:46:57.619" v="1112" actId="478"/>
          <ac:picMkLst>
            <pc:docMk/>
            <pc:sldMk cId="0" sldId="291"/>
            <ac:picMk id="5" creationId="{00000000-0000-0000-0000-000000000000}"/>
          </ac:picMkLst>
        </pc:picChg>
        <pc:picChg chg="add mod">
          <ac:chgData name="ULDERICO" userId="f53fde0156ee877c" providerId="LiveId" clId="{E6C8934D-E28B-46C8-98FE-9DB37EB945C5}" dt="2021-09-17T18:47:11.180" v="1116"/>
          <ac:picMkLst>
            <pc:docMk/>
            <pc:sldMk cId="0" sldId="291"/>
            <ac:picMk id="8" creationId="{68418BE9-AC9F-4A01-A9D1-11D9889D12CF}"/>
          </ac:picMkLst>
        </pc:picChg>
      </pc:sldChg>
      <pc:sldChg chg="addSp delSp modSp mod">
        <pc:chgData name="ULDERICO" userId="f53fde0156ee877c" providerId="LiveId" clId="{E6C8934D-E28B-46C8-98FE-9DB37EB945C5}" dt="2021-09-17T18:48:50.741" v="1135"/>
        <pc:sldMkLst>
          <pc:docMk/>
          <pc:sldMk cId="0" sldId="292"/>
        </pc:sldMkLst>
        <pc:spChg chg="mod">
          <ac:chgData name="ULDERICO" userId="f53fde0156ee877c" providerId="LiveId" clId="{E6C8934D-E28B-46C8-98FE-9DB37EB945C5}" dt="2021-09-17T18:48:40.167" v="1131" actId="14100"/>
          <ac:spMkLst>
            <pc:docMk/>
            <pc:sldMk cId="0" sldId="292"/>
            <ac:spMk id="2" creationId="{00000000-0000-0000-0000-000000000000}"/>
          </ac:spMkLst>
        </pc:spChg>
        <pc:spChg chg="mod">
          <ac:chgData name="ULDERICO" userId="f53fde0156ee877c" providerId="LiveId" clId="{E6C8934D-E28B-46C8-98FE-9DB37EB945C5}" dt="2021-09-17T18:48:49.575" v="1134" actId="2711"/>
          <ac:spMkLst>
            <pc:docMk/>
            <pc:sldMk cId="0" sldId="292"/>
            <ac:spMk id="4" creationId="{00000000-0000-0000-0000-000000000000}"/>
          </ac:spMkLst>
        </pc:spChg>
        <pc:picChg chg="del">
          <ac:chgData name="ULDERICO" userId="f53fde0156ee877c" providerId="LiveId" clId="{E6C8934D-E28B-46C8-98FE-9DB37EB945C5}" dt="2021-09-17T18:48:43.119" v="1132" actId="478"/>
          <ac:picMkLst>
            <pc:docMk/>
            <pc:sldMk cId="0" sldId="292"/>
            <ac:picMk id="3" creationId="{00000000-0000-0000-0000-000000000000}"/>
          </ac:picMkLst>
        </pc:picChg>
        <pc:picChg chg="add mod">
          <ac:chgData name="ULDERICO" userId="f53fde0156ee877c" providerId="LiveId" clId="{E6C8934D-E28B-46C8-98FE-9DB37EB945C5}" dt="2021-09-17T18:48:50.741" v="1135"/>
          <ac:picMkLst>
            <pc:docMk/>
            <pc:sldMk cId="0" sldId="292"/>
            <ac:picMk id="6" creationId="{3B609A62-8770-477E-BFAA-08B3B51D5A33}"/>
          </ac:picMkLst>
        </pc:picChg>
      </pc:sldChg>
      <pc:sldChg chg="addSp delSp modSp mod">
        <pc:chgData name="ULDERICO" userId="f53fde0156ee877c" providerId="LiveId" clId="{E6C8934D-E28B-46C8-98FE-9DB37EB945C5}" dt="2021-09-17T18:49:16.999" v="1141" actId="207"/>
        <pc:sldMkLst>
          <pc:docMk/>
          <pc:sldMk cId="0" sldId="293"/>
        </pc:sldMkLst>
        <pc:spChg chg="mod">
          <ac:chgData name="ULDERICO" userId="f53fde0156ee877c" providerId="LiveId" clId="{E6C8934D-E28B-46C8-98FE-9DB37EB945C5}" dt="2021-09-17T18:49:02.674" v="1136" actId="207"/>
          <ac:spMkLst>
            <pc:docMk/>
            <pc:sldMk cId="0" sldId="293"/>
            <ac:spMk id="2" creationId="{00000000-0000-0000-0000-000000000000}"/>
          </ac:spMkLst>
        </pc:spChg>
        <pc:spChg chg="mod">
          <ac:chgData name="ULDERICO" userId="f53fde0156ee877c" providerId="LiveId" clId="{E6C8934D-E28B-46C8-98FE-9DB37EB945C5}" dt="2021-09-17T18:49:02.674" v="1136" actId="207"/>
          <ac:spMkLst>
            <pc:docMk/>
            <pc:sldMk cId="0" sldId="293"/>
            <ac:spMk id="3" creationId="{00000000-0000-0000-0000-000000000000}"/>
          </ac:spMkLst>
        </pc:spChg>
        <pc:spChg chg="mod">
          <ac:chgData name="ULDERICO" userId="f53fde0156ee877c" providerId="LiveId" clId="{E6C8934D-E28B-46C8-98FE-9DB37EB945C5}" dt="2021-09-17T18:49:02.674" v="1136" actId="207"/>
          <ac:spMkLst>
            <pc:docMk/>
            <pc:sldMk cId="0" sldId="293"/>
            <ac:spMk id="5" creationId="{00000000-0000-0000-0000-000000000000}"/>
          </ac:spMkLst>
        </pc:spChg>
        <pc:spChg chg="mod">
          <ac:chgData name="ULDERICO" userId="f53fde0156ee877c" providerId="LiveId" clId="{E6C8934D-E28B-46C8-98FE-9DB37EB945C5}" dt="2021-09-17T18:49:16.999" v="1141" actId="207"/>
          <ac:spMkLst>
            <pc:docMk/>
            <pc:sldMk cId="0" sldId="293"/>
            <ac:spMk id="7" creationId="{00000000-0000-0000-0000-000000000000}"/>
          </ac:spMkLst>
        </pc:spChg>
        <pc:spChg chg="mod">
          <ac:chgData name="ULDERICO" userId="f53fde0156ee877c" providerId="LiveId" clId="{E6C8934D-E28B-46C8-98FE-9DB37EB945C5}" dt="2021-09-17T18:49:16.999" v="1141" actId="207"/>
          <ac:spMkLst>
            <pc:docMk/>
            <pc:sldMk cId="0" sldId="293"/>
            <ac:spMk id="8" creationId="{00000000-0000-0000-0000-000000000000}"/>
          </ac:spMkLst>
        </pc:spChg>
        <pc:spChg chg="mod">
          <ac:chgData name="ULDERICO" userId="f53fde0156ee877c" providerId="LiveId" clId="{E6C8934D-E28B-46C8-98FE-9DB37EB945C5}" dt="2021-09-17T18:49:02.674" v="1136" actId="207"/>
          <ac:spMkLst>
            <pc:docMk/>
            <pc:sldMk cId="0" sldId="293"/>
            <ac:spMk id="9" creationId="{00000000-0000-0000-0000-000000000000}"/>
          </ac:spMkLst>
        </pc:spChg>
        <pc:grpChg chg="mod">
          <ac:chgData name="ULDERICO" userId="f53fde0156ee877c" providerId="LiveId" clId="{E6C8934D-E28B-46C8-98FE-9DB37EB945C5}" dt="2021-09-17T18:49:16.999" v="1141" actId="207"/>
          <ac:grpSpMkLst>
            <pc:docMk/>
            <pc:sldMk cId="0" sldId="293"/>
            <ac:grpSpMk id="6" creationId="{00000000-0000-0000-0000-000000000000}"/>
          </ac:grpSpMkLst>
        </pc:grpChg>
        <pc:picChg chg="del mod">
          <ac:chgData name="ULDERICO" userId="f53fde0156ee877c" providerId="LiveId" clId="{E6C8934D-E28B-46C8-98FE-9DB37EB945C5}" dt="2021-09-17T18:49:07.993" v="1138" actId="478"/>
          <ac:picMkLst>
            <pc:docMk/>
            <pc:sldMk cId="0" sldId="293"/>
            <ac:picMk id="4" creationId="{00000000-0000-0000-0000-000000000000}"/>
          </ac:picMkLst>
        </pc:picChg>
        <pc:picChg chg="add mod">
          <ac:chgData name="ULDERICO" userId="f53fde0156ee877c" providerId="LiveId" clId="{E6C8934D-E28B-46C8-98FE-9DB37EB945C5}" dt="2021-09-17T18:49:10.026" v="1139"/>
          <ac:picMkLst>
            <pc:docMk/>
            <pc:sldMk cId="0" sldId="293"/>
            <ac:picMk id="10" creationId="{CE61DB4C-8B76-4C13-9F97-2CE3FD23FF30}"/>
          </ac:picMkLst>
        </pc:picChg>
      </pc:sldChg>
      <pc:sldChg chg="addSp delSp modSp mod">
        <pc:chgData name="ULDERICO" userId="f53fde0156ee877c" providerId="LiveId" clId="{E6C8934D-E28B-46C8-98FE-9DB37EB945C5}" dt="2021-09-17T18:49:33.372" v="1146"/>
        <pc:sldMkLst>
          <pc:docMk/>
          <pc:sldMk cId="0" sldId="294"/>
        </pc:sldMkLst>
        <pc:spChg chg="del mod">
          <ac:chgData name="ULDERICO" userId="f53fde0156ee877c" providerId="LiveId" clId="{E6C8934D-E28B-46C8-98FE-9DB37EB945C5}" dt="2021-09-17T18:49:27.873" v="1143" actId="478"/>
          <ac:spMkLst>
            <pc:docMk/>
            <pc:sldMk cId="0" sldId="294"/>
            <ac:spMk id="2" creationId="{00000000-0000-0000-0000-000000000000}"/>
          </ac:spMkLst>
        </pc:spChg>
        <pc:picChg chg="del mod">
          <ac:chgData name="ULDERICO" userId="f53fde0156ee877c" providerId="LiveId" clId="{E6C8934D-E28B-46C8-98FE-9DB37EB945C5}" dt="2021-09-17T18:49:30.511" v="1145" actId="478"/>
          <ac:picMkLst>
            <pc:docMk/>
            <pc:sldMk cId="0" sldId="294"/>
            <ac:picMk id="3" creationId="{00000000-0000-0000-0000-000000000000}"/>
          </ac:picMkLst>
        </pc:picChg>
        <pc:picChg chg="add mod">
          <ac:chgData name="ULDERICO" userId="f53fde0156ee877c" providerId="LiveId" clId="{E6C8934D-E28B-46C8-98FE-9DB37EB945C5}" dt="2021-09-17T18:49:33.372" v="1146"/>
          <ac:picMkLst>
            <pc:docMk/>
            <pc:sldMk cId="0" sldId="294"/>
            <ac:picMk id="24" creationId="{8E4A6F35-BD89-4019-9593-73C220D6E9E9}"/>
          </ac:picMkLst>
        </pc:picChg>
      </pc:sldChg>
      <pc:sldChg chg="delSp modSp del mod ord modClrScheme chgLayout">
        <pc:chgData name="ULDERICO" userId="f53fde0156ee877c" providerId="LiveId" clId="{E6C8934D-E28B-46C8-98FE-9DB37EB945C5}" dt="2021-09-17T18:52:42.282" v="1275" actId="47"/>
        <pc:sldMkLst>
          <pc:docMk/>
          <pc:sldMk cId="0" sldId="295"/>
        </pc:sldMkLst>
        <pc:spChg chg="del">
          <ac:chgData name="ULDERICO" userId="f53fde0156ee877c" providerId="LiveId" clId="{E6C8934D-E28B-46C8-98FE-9DB37EB945C5}" dt="2021-09-17T18:49:41.547" v="1149" actId="478"/>
          <ac:spMkLst>
            <pc:docMk/>
            <pc:sldMk cId="0" sldId="295"/>
            <ac:spMk id="2" creationId="{00000000-0000-0000-0000-000000000000}"/>
          </ac:spMkLst>
        </pc:spChg>
        <pc:spChg chg="mod">
          <ac:chgData name="ULDERICO" userId="f53fde0156ee877c" providerId="LiveId" clId="{E6C8934D-E28B-46C8-98FE-9DB37EB945C5}" dt="2021-09-17T18:49:45.781" v="1150" actId="207"/>
          <ac:spMkLst>
            <pc:docMk/>
            <pc:sldMk cId="0" sldId="295"/>
            <ac:spMk id="4" creationId="{00000000-0000-0000-0000-000000000000}"/>
          </ac:spMkLst>
        </pc:spChg>
        <pc:spChg chg="mod ord">
          <ac:chgData name="ULDERICO" userId="f53fde0156ee877c" providerId="LiveId" clId="{E6C8934D-E28B-46C8-98FE-9DB37EB945C5}" dt="2021-09-17T18:51:59.222" v="1216" actId="700"/>
          <ac:spMkLst>
            <pc:docMk/>
            <pc:sldMk cId="0" sldId="295"/>
            <ac:spMk id="23" creationId="{00000000-0000-0000-0000-000000000000}"/>
          </ac:spMkLst>
        </pc:spChg>
        <pc:spChg chg="mod">
          <ac:chgData name="ULDERICO" userId="f53fde0156ee877c" providerId="LiveId" clId="{E6C8934D-E28B-46C8-98FE-9DB37EB945C5}" dt="2021-09-17T18:49:45.781" v="1150" actId="207"/>
          <ac:spMkLst>
            <pc:docMk/>
            <pc:sldMk cId="0" sldId="295"/>
            <ac:spMk id="24" creationId="{00000000-0000-0000-0000-000000000000}"/>
          </ac:spMkLst>
        </pc:spChg>
        <pc:spChg chg="mod">
          <ac:chgData name="ULDERICO" userId="f53fde0156ee877c" providerId="LiveId" clId="{E6C8934D-E28B-46C8-98FE-9DB37EB945C5}" dt="2021-09-17T18:49:45.781" v="1150" actId="207"/>
          <ac:spMkLst>
            <pc:docMk/>
            <pc:sldMk cId="0" sldId="295"/>
            <ac:spMk id="25" creationId="{00000000-0000-0000-0000-000000000000}"/>
          </ac:spMkLst>
        </pc:spChg>
        <pc:spChg chg="mod">
          <ac:chgData name="ULDERICO" userId="f53fde0156ee877c" providerId="LiveId" clId="{E6C8934D-E28B-46C8-98FE-9DB37EB945C5}" dt="2021-09-17T18:49:45.781" v="1150" actId="207"/>
          <ac:spMkLst>
            <pc:docMk/>
            <pc:sldMk cId="0" sldId="295"/>
            <ac:spMk id="26" creationId="{00000000-0000-0000-0000-000000000000}"/>
          </ac:spMkLst>
        </pc:spChg>
        <pc:spChg chg="mod">
          <ac:chgData name="ULDERICO" userId="f53fde0156ee877c" providerId="LiveId" clId="{E6C8934D-E28B-46C8-98FE-9DB37EB945C5}" dt="2021-09-17T18:49:45.781" v="1150" actId="207"/>
          <ac:spMkLst>
            <pc:docMk/>
            <pc:sldMk cId="0" sldId="295"/>
            <ac:spMk id="27" creationId="{00000000-0000-0000-0000-000000000000}"/>
          </ac:spMkLst>
        </pc:spChg>
        <pc:spChg chg="mod">
          <ac:chgData name="ULDERICO" userId="f53fde0156ee877c" providerId="LiveId" clId="{E6C8934D-E28B-46C8-98FE-9DB37EB945C5}" dt="2021-09-17T18:49:45.781" v="1150" actId="207"/>
          <ac:spMkLst>
            <pc:docMk/>
            <pc:sldMk cId="0" sldId="295"/>
            <ac:spMk id="28" creationId="{00000000-0000-0000-0000-000000000000}"/>
          </ac:spMkLst>
        </pc:spChg>
        <pc:spChg chg="mod">
          <ac:chgData name="ULDERICO" userId="f53fde0156ee877c" providerId="LiveId" clId="{E6C8934D-E28B-46C8-98FE-9DB37EB945C5}" dt="2021-09-17T18:49:45.781" v="1150" actId="207"/>
          <ac:spMkLst>
            <pc:docMk/>
            <pc:sldMk cId="0" sldId="295"/>
            <ac:spMk id="29" creationId="{00000000-0000-0000-0000-000000000000}"/>
          </ac:spMkLst>
        </pc:spChg>
        <pc:spChg chg="mod">
          <ac:chgData name="ULDERICO" userId="f53fde0156ee877c" providerId="LiveId" clId="{E6C8934D-E28B-46C8-98FE-9DB37EB945C5}" dt="2021-09-17T18:49:45.781" v="1150" actId="207"/>
          <ac:spMkLst>
            <pc:docMk/>
            <pc:sldMk cId="0" sldId="295"/>
            <ac:spMk id="30" creationId="{00000000-0000-0000-0000-000000000000}"/>
          </ac:spMkLst>
        </pc:spChg>
        <pc:spChg chg="mod">
          <ac:chgData name="ULDERICO" userId="f53fde0156ee877c" providerId="LiveId" clId="{E6C8934D-E28B-46C8-98FE-9DB37EB945C5}" dt="2021-09-17T18:49:45.781" v="1150" actId="207"/>
          <ac:spMkLst>
            <pc:docMk/>
            <pc:sldMk cId="0" sldId="295"/>
            <ac:spMk id="31" creationId="{00000000-0000-0000-0000-000000000000}"/>
          </ac:spMkLst>
        </pc:spChg>
        <pc:spChg chg="mod">
          <ac:chgData name="ULDERICO" userId="f53fde0156ee877c" providerId="LiveId" clId="{E6C8934D-E28B-46C8-98FE-9DB37EB945C5}" dt="2021-09-17T18:49:45.781" v="1150" actId="207"/>
          <ac:spMkLst>
            <pc:docMk/>
            <pc:sldMk cId="0" sldId="295"/>
            <ac:spMk id="32" creationId="{00000000-0000-0000-0000-000000000000}"/>
          </ac:spMkLst>
        </pc:spChg>
        <pc:picChg chg="del mod">
          <ac:chgData name="ULDERICO" userId="f53fde0156ee877c" providerId="LiveId" clId="{E6C8934D-E28B-46C8-98FE-9DB37EB945C5}" dt="2021-09-17T18:49:37.993" v="1148" actId="478"/>
          <ac:picMkLst>
            <pc:docMk/>
            <pc:sldMk cId="0" sldId="295"/>
            <ac:picMk id="3" creationId="{00000000-0000-0000-0000-000000000000}"/>
          </ac:picMkLst>
        </pc:picChg>
      </pc:sldChg>
      <pc:sldChg chg="delSp modSp del mod">
        <pc:chgData name="ULDERICO" userId="f53fde0156ee877c" providerId="LiveId" clId="{E6C8934D-E28B-46C8-98FE-9DB37EB945C5}" dt="2021-09-17T18:53:52.066" v="1346" actId="47"/>
        <pc:sldMkLst>
          <pc:docMk/>
          <pc:sldMk cId="0" sldId="296"/>
        </pc:sldMkLst>
        <pc:spChg chg="del mod">
          <ac:chgData name="ULDERICO" userId="f53fde0156ee877c" providerId="LiveId" clId="{E6C8934D-E28B-46C8-98FE-9DB37EB945C5}" dt="2021-09-17T18:50:17.456" v="1152" actId="478"/>
          <ac:spMkLst>
            <pc:docMk/>
            <pc:sldMk cId="0" sldId="296"/>
            <ac:spMk id="2" creationId="{00000000-0000-0000-0000-000000000000}"/>
          </ac:spMkLst>
        </pc:spChg>
        <pc:spChg chg="mod">
          <ac:chgData name="ULDERICO" userId="f53fde0156ee877c" providerId="LiveId" clId="{E6C8934D-E28B-46C8-98FE-9DB37EB945C5}" dt="2021-09-17T18:50:38.056" v="1159" actId="947"/>
          <ac:spMkLst>
            <pc:docMk/>
            <pc:sldMk cId="0" sldId="296"/>
            <ac:spMk id="4" creationId="{00000000-0000-0000-0000-000000000000}"/>
          </ac:spMkLst>
        </pc:spChg>
        <pc:spChg chg="mod">
          <ac:chgData name="ULDERICO" userId="f53fde0156ee877c" providerId="LiveId" clId="{E6C8934D-E28B-46C8-98FE-9DB37EB945C5}" dt="2021-09-17T18:50:38.056" v="1159" actId="947"/>
          <ac:spMkLst>
            <pc:docMk/>
            <pc:sldMk cId="0" sldId="296"/>
            <ac:spMk id="43" creationId="{00000000-0000-0000-0000-000000000000}"/>
          </ac:spMkLst>
        </pc:spChg>
        <pc:spChg chg="mod">
          <ac:chgData name="ULDERICO" userId="f53fde0156ee877c" providerId="LiveId" clId="{E6C8934D-E28B-46C8-98FE-9DB37EB945C5}" dt="2021-09-17T18:50:38.056" v="1159" actId="947"/>
          <ac:spMkLst>
            <pc:docMk/>
            <pc:sldMk cId="0" sldId="296"/>
            <ac:spMk id="44" creationId="{00000000-0000-0000-0000-000000000000}"/>
          </ac:spMkLst>
        </pc:spChg>
        <pc:spChg chg="mod">
          <ac:chgData name="ULDERICO" userId="f53fde0156ee877c" providerId="LiveId" clId="{E6C8934D-E28B-46C8-98FE-9DB37EB945C5}" dt="2021-09-17T18:50:38.056" v="1159" actId="947"/>
          <ac:spMkLst>
            <pc:docMk/>
            <pc:sldMk cId="0" sldId="296"/>
            <ac:spMk id="45" creationId="{00000000-0000-0000-0000-000000000000}"/>
          </ac:spMkLst>
        </pc:spChg>
        <pc:spChg chg="mod">
          <ac:chgData name="ULDERICO" userId="f53fde0156ee877c" providerId="LiveId" clId="{E6C8934D-E28B-46C8-98FE-9DB37EB945C5}" dt="2021-09-17T18:50:38.056" v="1159" actId="947"/>
          <ac:spMkLst>
            <pc:docMk/>
            <pc:sldMk cId="0" sldId="296"/>
            <ac:spMk id="46" creationId="{00000000-0000-0000-0000-000000000000}"/>
          </ac:spMkLst>
        </pc:spChg>
        <pc:spChg chg="mod">
          <ac:chgData name="ULDERICO" userId="f53fde0156ee877c" providerId="LiveId" clId="{E6C8934D-E28B-46C8-98FE-9DB37EB945C5}" dt="2021-09-17T18:50:38.056" v="1159" actId="947"/>
          <ac:spMkLst>
            <pc:docMk/>
            <pc:sldMk cId="0" sldId="296"/>
            <ac:spMk id="47" creationId="{00000000-0000-0000-0000-000000000000}"/>
          </ac:spMkLst>
        </pc:spChg>
        <pc:spChg chg="mod">
          <ac:chgData name="ULDERICO" userId="f53fde0156ee877c" providerId="LiveId" clId="{E6C8934D-E28B-46C8-98FE-9DB37EB945C5}" dt="2021-09-17T18:50:38.056" v="1159" actId="947"/>
          <ac:spMkLst>
            <pc:docMk/>
            <pc:sldMk cId="0" sldId="296"/>
            <ac:spMk id="48" creationId="{00000000-0000-0000-0000-000000000000}"/>
          </ac:spMkLst>
        </pc:spChg>
        <pc:spChg chg="mod">
          <ac:chgData name="ULDERICO" userId="f53fde0156ee877c" providerId="LiveId" clId="{E6C8934D-E28B-46C8-98FE-9DB37EB945C5}" dt="2021-09-17T18:50:38.056" v="1159" actId="947"/>
          <ac:spMkLst>
            <pc:docMk/>
            <pc:sldMk cId="0" sldId="296"/>
            <ac:spMk id="49" creationId="{00000000-0000-0000-0000-000000000000}"/>
          </ac:spMkLst>
        </pc:spChg>
        <pc:spChg chg="mod">
          <ac:chgData name="ULDERICO" userId="f53fde0156ee877c" providerId="LiveId" clId="{E6C8934D-E28B-46C8-98FE-9DB37EB945C5}" dt="2021-09-17T18:50:38.056" v="1159" actId="947"/>
          <ac:spMkLst>
            <pc:docMk/>
            <pc:sldMk cId="0" sldId="296"/>
            <ac:spMk id="50" creationId="{00000000-0000-0000-0000-000000000000}"/>
          </ac:spMkLst>
        </pc:spChg>
        <pc:spChg chg="mod">
          <ac:chgData name="ULDERICO" userId="f53fde0156ee877c" providerId="LiveId" clId="{E6C8934D-E28B-46C8-98FE-9DB37EB945C5}" dt="2021-09-17T18:50:38.056" v="1159" actId="947"/>
          <ac:spMkLst>
            <pc:docMk/>
            <pc:sldMk cId="0" sldId="296"/>
            <ac:spMk id="51" creationId="{00000000-0000-0000-0000-000000000000}"/>
          </ac:spMkLst>
        </pc:spChg>
        <pc:spChg chg="mod">
          <ac:chgData name="ULDERICO" userId="f53fde0156ee877c" providerId="LiveId" clId="{E6C8934D-E28B-46C8-98FE-9DB37EB945C5}" dt="2021-09-17T18:50:38.056" v="1159" actId="947"/>
          <ac:spMkLst>
            <pc:docMk/>
            <pc:sldMk cId="0" sldId="296"/>
            <ac:spMk id="52" creationId="{00000000-0000-0000-0000-000000000000}"/>
          </ac:spMkLst>
        </pc:spChg>
        <pc:spChg chg="mod">
          <ac:chgData name="ULDERICO" userId="f53fde0156ee877c" providerId="LiveId" clId="{E6C8934D-E28B-46C8-98FE-9DB37EB945C5}" dt="2021-09-17T18:50:38.056" v="1159" actId="947"/>
          <ac:spMkLst>
            <pc:docMk/>
            <pc:sldMk cId="0" sldId="296"/>
            <ac:spMk id="53" creationId="{00000000-0000-0000-0000-000000000000}"/>
          </ac:spMkLst>
        </pc:spChg>
        <pc:spChg chg="mod">
          <ac:chgData name="ULDERICO" userId="f53fde0156ee877c" providerId="LiveId" clId="{E6C8934D-E28B-46C8-98FE-9DB37EB945C5}" dt="2021-09-17T18:50:38.056" v="1159" actId="947"/>
          <ac:spMkLst>
            <pc:docMk/>
            <pc:sldMk cId="0" sldId="296"/>
            <ac:spMk id="54" creationId="{00000000-0000-0000-0000-000000000000}"/>
          </ac:spMkLst>
        </pc:spChg>
        <pc:spChg chg="mod">
          <ac:chgData name="ULDERICO" userId="f53fde0156ee877c" providerId="LiveId" clId="{E6C8934D-E28B-46C8-98FE-9DB37EB945C5}" dt="2021-09-17T18:50:38.056" v="1159" actId="947"/>
          <ac:spMkLst>
            <pc:docMk/>
            <pc:sldMk cId="0" sldId="296"/>
            <ac:spMk id="55" creationId="{00000000-0000-0000-0000-000000000000}"/>
          </ac:spMkLst>
        </pc:spChg>
        <pc:spChg chg="mod">
          <ac:chgData name="ULDERICO" userId="f53fde0156ee877c" providerId="LiveId" clId="{E6C8934D-E28B-46C8-98FE-9DB37EB945C5}" dt="2021-09-17T18:50:38.056" v="1159" actId="947"/>
          <ac:spMkLst>
            <pc:docMk/>
            <pc:sldMk cId="0" sldId="296"/>
            <ac:spMk id="56" creationId="{00000000-0000-0000-0000-000000000000}"/>
          </ac:spMkLst>
        </pc:spChg>
        <pc:spChg chg="mod">
          <ac:chgData name="ULDERICO" userId="f53fde0156ee877c" providerId="LiveId" clId="{E6C8934D-E28B-46C8-98FE-9DB37EB945C5}" dt="2021-09-17T18:50:38.056" v="1159" actId="947"/>
          <ac:spMkLst>
            <pc:docMk/>
            <pc:sldMk cId="0" sldId="296"/>
            <ac:spMk id="57" creationId="{00000000-0000-0000-0000-000000000000}"/>
          </ac:spMkLst>
        </pc:spChg>
        <pc:grpChg chg="mod">
          <ac:chgData name="ULDERICO" userId="f53fde0156ee877c" providerId="LiveId" clId="{E6C8934D-E28B-46C8-98FE-9DB37EB945C5}" dt="2021-09-17T18:50:27.310" v="1157"/>
          <ac:grpSpMkLst>
            <pc:docMk/>
            <pc:sldMk cId="0" sldId="296"/>
            <ac:grpSpMk id="5" creationId="{00000000-0000-0000-0000-000000000000}"/>
          </ac:grpSpMkLst>
        </pc:grpChg>
        <pc:grpChg chg="mod">
          <ac:chgData name="ULDERICO" userId="f53fde0156ee877c" providerId="LiveId" clId="{E6C8934D-E28B-46C8-98FE-9DB37EB945C5}" dt="2021-09-17T18:50:27.310" v="1157"/>
          <ac:grpSpMkLst>
            <pc:docMk/>
            <pc:sldMk cId="0" sldId="296"/>
            <ac:grpSpMk id="8" creationId="{00000000-0000-0000-0000-000000000000}"/>
          </ac:grpSpMkLst>
        </pc:grpChg>
        <pc:picChg chg="del mod">
          <ac:chgData name="ULDERICO" userId="f53fde0156ee877c" providerId="LiveId" clId="{E6C8934D-E28B-46C8-98FE-9DB37EB945C5}" dt="2021-09-17T18:50:20.244" v="1154" actId="478"/>
          <ac:picMkLst>
            <pc:docMk/>
            <pc:sldMk cId="0" sldId="296"/>
            <ac:picMk id="3" creationId="{00000000-0000-0000-0000-000000000000}"/>
          </ac:picMkLst>
        </pc:picChg>
      </pc:sldChg>
      <pc:sldChg chg="addSp delSp modSp mod setBg setFolMasterObjs chgLayout">
        <pc:chgData name="ULDERICO" userId="f53fde0156ee877c" providerId="LiveId" clId="{E6C8934D-E28B-46C8-98FE-9DB37EB945C5}" dt="2021-09-17T18:57:14.930" v="1485" actId="403"/>
        <pc:sldMkLst>
          <pc:docMk/>
          <pc:sldMk cId="0" sldId="297"/>
        </pc:sldMkLst>
        <pc:spChg chg="del mod">
          <ac:chgData name="ULDERICO" userId="f53fde0156ee877c" providerId="LiveId" clId="{E6C8934D-E28B-46C8-98FE-9DB37EB945C5}" dt="2021-09-17T18:55:27.663" v="1451" actId="478"/>
          <ac:spMkLst>
            <pc:docMk/>
            <pc:sldMk cId="0" sldId="297"/>
            <ac:spMk id="2" creationId="{00000000-0000-0000-0000-000000000000}"/>
          </ac:spMkLst>
        </pc:spChg>
        <pc:spChg chg="mod ord">
          <ac:chgData name="ULDERICO" userId="f53fde0156ee877c" providerId="LiveId" clId="{E6C8934D-E28B-46C8-98FE-9DB37EB945C5}" dt="2021-09-17T18:57:04.016" v="1480" actId="26606"/>
          <ac:spMkLst>
            <pc:docMk/>
            <pc:sldMk cId="0" sldId="297"/>
            <ac:spMk id="4" creationId="{00000000-0000-0000-0000-000000000000}"/>
          </ac:spMkLst>
        </pc:spChg>
        <pc:spChg chg="del mod">
          <ac:chgData name="ULDERICO" userId="f53fde0156ee877c" providerId="LiveId" clId="{E6C8934D-E28B-46C8-98FE-9DB37EB945C5}" dt="2021-09-17T18:56:59.805" v="1477"/>
          <ac:spMkLst>
            <pc:docMk/>
            <pc:sldMk cId="0" sldId="297"/>
            <ac:spMk id="13" creationId="{00000000-0000-0000-0000-000000000000}"/>
          </ac:spMkLst>
        </pc:spChg>
        <pc:spChg chg="mod ord">
          <ac:chgData name="ULDERICO" userId="f53fde0156ee877c" providerId="LiveId" clId="{E6C8934D-E28B-46C8-98FE-9DB37EB945C5}" dt="2021-09-17T18:57:04.016" v="1480" actId="26606"/>
          <ac:spMkLst>
            <pc:docMk/>
            <pc:sldMk cId="0" sldId="297"/>
            <ac:spMk id="14" creationId="{00000000-0000-0000-0000-000000000000}"/>
          </ac:spMkLst>
        </pc:spChg>
        <pc:spChg chg="add mod ord">
          <ac:chgData name="ULDERICO" userId="f53fde0156ee877c" providerId="LiveId" clId="{E6C8934D-E28B-46C8-98FE-9DB37EB945C5}" dt="2021-09-17T18:57:14.930" v="1485" actId="403"/>
          <ac:spMkLst>
            <pc:docMk/>
            <pc:sldMk cId="0" sldId="297"/>
            <ac:spMk id="15" creationId="{BDEBE435-CC44-43B9-B9B5-0B22ECF5B1E6}"/>
          </ac:spMkLst>
        </pc:spChg>
        <pc:spChg chg="add del">
          <ac:chgData name="ULDERICO" userId="f53fde0156ee877c" providerId="LiveId" clId="{E6C8934D-E28B-46C8-98FE-9DB37EB945C5}" dt="2021-09-17T18:57:03.985" v="1479" actId="26606"/>
          <ac:spMkLst>
            <pc:docMk/>
            <pc:sldMk cId="0" sldId="297"/>
            <ac:spMk id="18" creationId="{00000000-0000-0000-0000-000000000000}"/>
          </ac:spMkLst>
        </pc:spChg>
        <pc:spChg chg="add del">
          <ac:chgData name="ULDERICO" userId="f53fde0156ee877c" providerId="LiveId" clId="{E6C8934D-E28B-46C8-98FE-9DB37EB945C5}" dt="2021-09-17T18:57:03.985" v="1479" actId="26606"/>
          <ac:spMkLst>
            <pc:docMk/>
            <pc:sldMk cId="0" sldId="297"/>
            <ac:spMk id="21" creationId="{73C994B4-9721-4148-9EEC-6793CECDE8DD}"/>
          </ac:spMkLst>
        </pc:spChg>
        <pc:spChg chg="add del">
          <ac:chgData name="ULDERICO" userId="f53fde0156ee877c" providerId="LiveId" clId="{E6C8934D-E28B-46C8-98FE-9DB37EB945C5}" dt="2021-09-17T18:57:03.985" v="1479" actId="26606"/>
          <ac:spMkLst>
            <pc:docMk/>
            <pc:sldMk cId="0" sldId="297"/>
            <ac:spMk id="23" creationId="{F9D95E49-763A-4886-B038-82F734740554}"/>
          </ac:spMkLst>
        </pc:spChg>
        <pc:spChg chg="add del">
          <ac:chgData name="ULDERICO" userId="f53fde0156ee877c" providerId="LiveId" clId="{E6C8934D-E28B-46C8-98FE-9DB37EB945C5}" dt="2021-09-17T18:57:03.985" v="1479" actId="26606"/>
          <ac:spMkLst>
            <pc:docMk/>
            <pc:sldMk cId="0" sldId="297"/>
            <ac:spMk id="25" creationId="{CC9201A9-0BDD-4980-9442-7A5E65D8CD29}"/>
          </ac:spMkLst>
        </pc:spChg>
        <pc:spChg chg="add del">
          <ac:chgData name="ULDERICO" userId="f53fde0156ee877c" providerId="LiveId" clId="{E6C8934D-E28B-46C8-98FE-9DB37EB945C5}" dt="2021-09-17T18:57:03.985" v="1479" actId="26606"/>
          <ac:spMkLst>
            <pc:docMk/>
            <pc:sldMk cId="0" sldId="297"/>
            <ac:spMk id="27" creationId="{3C509F8B-A503-4AAA-B645-BDD27440E14D}"/>
          </ac:spMkLst>
        </pc:spChg>
        <pc:spChg chg="add">
          <ac:chgData name="ULDERICO" userId="f53fde0156ee877c" providerId="LiveId" clId="{E6C8934D-E28B-46C8-98FE-9DB37EB945C5}" dt="2021-09-17T18:57:04.016" v="1480" actId="26606"/>
          <ac:spMkLst>
            <pc:docMk/>
            <pc:sldMk cId="0" sldId="297"/>
            <ac:spMk id="33" creationId="{73C994B4-9721-4148-9EEC-6793CECDE8DD}"/>
          </ac:spMkLst>
        </pc:spChg>
        <pc:spChg chg="add">
          <ac:chgData name="ULDERICO" userId="f53fde0156ee877c" providerId="LiveId" clId="{E6C8934D-E28B-46C8-98FE-9DB37EB945C5}" dt="2021-09-17T18:57:04.016" v="1480" actId="26606"/>
          <ac:spMkLst>
            <pc:docMk/>
            <pc:sldMk cId="0" sldId="297"/>
            <ac:spMk id="34" creationId="{F9D95E49-763A-4886-B038-82F734740554}"/>
          </ac:spMkLst>
        </pc:spChg>
        <pc:spChg chg="add">
          <ac:chgData name="ULDERICO" userId="f53fde0156ee877c" providerId="LiveId" clId="{E6C8934D-E28B-46C8-98FE-9DB37EB945C5}" dt="2021-09-17T18:57:04.016" v="1480" actId="26606"/>
          <ac:spMkLst>
            <pc:docMk/>
            <pc:sldMk cId="0" sldId="297"/>
            <ac:spMk id="35" creationId="{FFC9858F-A31F-4B2E-998C-663913EFD28C}"/>
          </ac:spMkLst>
        </pc:spChg>
        <pc:spChg chg="add">
          <ac:chgData name="ULDERICO" userId="f53fde0156ee877c" providerId="LiveId" clId="{E6C8934D-E28B-46C8-98FE-9DB37EB945C5}" dt="2021-09-17T18:57:04.016" v="1480" actId="26606"/>
          <ac:spMkLst>
            <pc:docMk/>
            <pc:sldMk cId="0" sldId="297"/>
            <ac:spMk id="36" creationId="{DF790E19-E9B6-4BD2-909F-5CC48808D217}"/>
          </ac:spMkLst>
        </pc:spChg>
        <pc:spChg chg="add">
          <ac:chgData name="ULDERICO" userId="f53fde0156ee877c" providerId="LiveId" clId="{E6C8934D-E28B-46C8-98FE-9DB37EB945C5}" dt="2021-09-17T18:57:04.016" v="1480" actId="26606"/>
          <ac:spMkLst>
            <pc:docMk/>
            <pc:sldMk cId="0" sldId="297"/>
            <ac:spMk id="39" creationId="{00000000-0000-0000-0000-000000000000}"/>
          </ac:spMkLst>
        </pc:spChg>
        <pc:grpChg chg="del">
          <ac:chgData name="ULDERICO" userId="f53fde0156ee877c" providerId="LiveId" clId="{E6C8934D-E28B-46C8-98FE-9DB37EB945C5}" dt="2021-09-17T18:56:10.945" v="1461" actId="478"/>
          <ac:grpSpMkLst>
            <pc:docMk/>
            <pc:sldMk cId="0" sldId="297"/>
            <ac:grpSpMk id="5" creationId="{00000000-0000-0000-0000-000000000000}"/>
          </ac:grpSpMkLst>
        </pc:grpChg>
        <pc:grpChg chg="del">
          <ac:chgData name="ULDERICO" userId="f53fde0156ee877c" providerId="LiveId" clId="{E6C8934D-E28B-46C8-98FE-9DB37EB945C5}" dt="2021-09-17T18:56:07.464" v="1460" actId="478"/>
          <ac:grpSpMkLst>
            <pc:docMk/>
            <pc:sldMk cId="0" sldId="297"/>
            <ac:grpSpMk id="8" creationId="{00000000-0000-0000-0000-000000000000}"/>
          </ac:grpSpMkLst>
        </pc:grpChg>
        <pc:picChg chg="del mod">
          <ac:chgData name="ULDERICO" userId="f53fde0156ee877c" providerId="LiveId" clId="{E6C8934D-E28B-46C8-98FE-9DB37EB945C5}" dt="2021-09-17T18:55:25.190" v="1449" actId="478"/>
          <ac:picMkLst>
            <pc:docMk/>
            <pc:sldMk cId="0" sldId="297"/>
            <ac:picMk id="3" creationId="{00000000-0000-0000-0000-000000000000}"/>
          </ac:picMkLst>
        </pc:picChg>
        <pc:picChg chg="add mod ord">
          <ac:chgData name="ULDERICO" userId="f53fde0156ee877c" providerId="LiveId" clId="{E6C8934D-E28B-46C8-98FE-9DB37EB945C5}" dt="2021-09-17T18:57:04.016" v="1480" actId="26606"/>
          <ac:picMkLst>
            <pc:docMk/>
            <pc:sldMk cId="0" sldId="297"/>
            <ac:picMk id="16" creationId="{CDC51DF0-406D-4605-857A-C344E369D92C}"/>
          </ac:picMkLst>
        </pc:picChg>
        <pc:cxnChg chg="add del">
          <ac:chgData name="ULDERICO" userId="f53fde0156ee877c" providerId="LiveId" clId="{E6C8934D-E28B-46C8-98FE-9DB37EB945C5}" dt="2021-09-17T18:57:03.985" v="1479" actId="26606"/>
          <ac:cxnSpMkLst>
            <pc:docMk/>
            <pc:sldMk cId="0" sldId="297"/>
            <ac:cxnSpMk id="29" creationId="{F085D7B9-E066-4923-8CB7-294BF306296A}"/>
          </ac:cxnSpMkLst>
        </pc:cxnChg>
        <pc:cxnChg chg="add del">
          <ac:chgData name="ULDERICO" userId="f53fde0156ee877c" providerId="LiveId" clId="{E6C8934D-E28B-46C8-98FE-9DB37EB945C5}" dt="2021-09-17T18:57:03.985" v="1479" actId="26606"/>
          <ac:cxnSpMkLst>
            <pc:docMk/>
            <pc:sldMk cId="0" sldId="297"/>
            <ac:cxnSpMk id="31" creationId="{25443840-A796-4C43-8DC1-1B738EFEC522}"/>
          </ac:cxnSpMkLst>
        </pc:cxnChg>
        <pc:cxnChg chg="add">
          <ac:chgData name="ULDERICO" userId="f53fde0156ee877c" providerId="LiveId" clId="{E6C8934D-E28B-46C8-98FE-9DB37EB945C5}" dt="2021-09-17T18:57:04.016" v="1480" actId="26606"/>
          <ac:cxnSpMkLst>
            <pc:docMk/>
            <pc:sldMk cId="0" sldId="297"/>
            <ac:cxnSpMk id="37" creationId="{F085D7B9-E066-4923-8CB7-294BF306296A}"/>
          </ac:cxnSpMkLst>
        </pc:cxnChg>
        <pc:cxnChg chg="add">
          <ac:chgData name="ULDERICO" userId="f53fde0156ee877c" providerId="LiveId" clId="{E6C8934D-E28B-46C8-98FE-9DB37EB945C5}" dt="2021-09-17T18:57:04.016" v="1480" actId="26606"/>
          <ac:cxnSpMkLst>
            <pc:docMk/>
            <pc:sldMk cId="0" sldId="297"/>
            <ac:cxnSpMk id="38" creationId="{A0D1937B-1153-481F-B585-996B948FDC82}"/>
          </ac:cxnSpMkLst>
        </pc:cxnChg>
      </pc:sldChg>
      <pc:sldChg chg="delSp modSp mod">
        <pc:chgData name="ULDERICO" userId="f53fde0156ee877c" providerId="LiveId" clId="{E6C8934D-E28B-46C8-98FE-9DB37EB945C5}" dt="2021-09-17T18:57:22.354" v="1488" actId="478"/>
        <pc:sldMkLst>
          <pc:docMk/>
          <pc:sldMk cId="0" sldId="298"/>
        </pc:sldMkLst>
        <pc:spChg chg="del">
          <ac:chgData name="ULDERICO" userId="f53fde0156ee877c" providerId="LiveId" clId="{E6C8934D-E28B-46C8-98FE-9DB37EB945C5}" dt="2021-09-17T18:57:22.354" v="1488" actId="478"/>
          <ac:spMkLst>
            <pc:docMk/>
            <pc:sldMk cId="0" sldId="298"/>
            <ac:spMk id="2" creationId="{00000000-0000-0000-0000-000000000000}"/>
          </ac:spMkLst>
        </pc:spChg>
        <pc:picChg chg="del mod">
          <ac:chgData name="ULDERICO" userId="f53fde0156ee877c" providerId="LiveId" clId="{E6C8934D-E28B-46C8-98FE-9DB37EB945C5}" dt="2021-09-17T18:57:21.018" v="1487" actId="478"/>
          <ac:picMkLst>
            <pc:docMk/>
            <pc:sldMk cId="0" sldId="298"/>
            <ac:picMk id="3" creationId="{00000000-0000-0000-0000-000000000000}"/>
          </ac:picMkLst>
        </pc:picChg>
      </pc:sldChg>
      <pc:sldChg chg="del">
        <pc:chgData name="ULDERICO" userId="f53fde0156ee877c" providerId="LiveId" clId="{E6C8934D-E28B-46C8-98FE-9DB37EB945C5}" dt="2021-09-17T18:59:13.671" v="1640" actId="47"/>
        <pc:sldMkLst>
          <pc:docMk/>
          <pc:sldMk cId="0" sldId="299"/>
        </pc:sldMkLst>
      </pc:sldChg>
      <pc:sldChg chg="del">
        <pc:chgData name="ULDERICO" userId="f53fde0156ee877c" providerId="LiveId" clId="{E6C8934D-E28B-46C8-98FE-9DB37EB945C5}" dt="2021-09-17T19:01:34.848" v="1722" actId="47"/>
        <pc:sldMkLst>
          <pc:docMk/>
          <pc:sldMk cId="0" sldId="300"/>
        </pc:sldMkLst>
      </pc:sldChg>
      <pc:sldChg chg="del">
        <pc:chgData name="ULDERICO" userId="f53fde0156ee877c" providerId="LiveId" clId="{E6C8934D-E28B-46C8-98FE-9DB37EB945C5}" dt="2021-09-17T19:02:57.265" v="1771" actId="47"/>
        <pc:sldMkLst>
          <pc:docMk/>
          <pc:sldMk cId="0" sldId="301"/>
        </pc:sldMkLst>
      </pc:sldChg>
      <pc:sldChg chg="addSp delSp modSp mod">
        <pc:chgData name="ULDERICO" userId="f53fde0156ee877c" providerId="LiveId" clId="{E6C8934D-E28B-46C8-98FE-9DB37EB945C5}" dt="2021-09-17T19:03:35.263" v="1779"/>
        <pc:sldMkLst>
          <pc:docMk/>
          <pc:sldMk cId="0" sldId="302"/>
        </pc:sldMkLst>
        <pc:spChg chg="del mod">
          <ac:chgData name="ULDERICO" userId="f53fde0156ee877c" providerId="LiveId" clId="{E6C8934D-E28B-46C8-98FE-9DB37EB945C5}" dt="2021-09-17T19:03:20.452" v="1775" actId="478"/>
          <ac:spMkLst>
            <pc:docMk/>
            <pc:sldMk cId="0" sldId="302"/>
            <ac:spMk id="2" creationId="{00000000-0000-0000-0000-000000000000}"/>
          </ac:spMkLst>
        </pc:spChg>
        <pc:spChg chg="mod">
          <ac:chgData name="ULDERICO" userId="f53fde0156ee877c" providerId="LiveId" clId="{E6C8934D-E28B-46C8-98FE-9DB37EB945C5}" dt="2021-09-17T19:03:27.903" v="1778" actId="207"/>
          <ac:spMkLst>
            <pc:docMk/>
            <pc:sldMk cId="0" sldId="302"/>
            <ac:spMk id="4" creationId="{00000000-0000-0000-0000-000000000000}"/>
          </ac:spMkLst>
        </pc:spChg>
        <pc:spChg chg="mod">
          <ac:chgData name="ULDERICO" userId="f53fde0156ee877c" providerId="LiveId" clId="{E6C8934D-E28B-46C8-98FE-9DB37EB945C5}" dt="2021-09-17T19:03:27.903" v="1778" actId="207"/>
          <ac:spMkLst>
            <pc:docMk/>
            <pc:sldMk cId="0" sldId="302"/>
            <ac:spMk id="7" creationId="{00000000-0000-0000-0000-000000000000}"/>
          </ac:spMkLst>
        </pc:spChg>
        <pc:spChg chg="mod">
          <ac:chgData name="ULDERICO" userId="f53fde0156ee877c" providerId="LiveId" clId="{E6C8934D-E28B-46C8-98FE-9DB37EB945C5}" dt="2021-09-17T19:03:27.903" v="1778" actId="207"/>
          <ac:spMkLst>
            <pc:docMk/>
            <pc:sldMk cId="0" sldId="302"/>
            <ac:spMk id="8" creationId="{00000000-0000-0000-0000-000000000000}"/>
          </ac:spMkLst>
        </pc:spChg>
        <pc:picChg chg="del mod">
          <ac:chgData name="ULDERICO" userId="f53fde0156ee877c" providerId="LiveId" clId="{E6C8934D-E28B-46C8-98FE-9DB37EB945C5}" dt="2021-09-17T19:03:22.976" v="1777" actId="478"/>
          <ac:picMkLst>
            <pc:docMk/>
            <pc:sldMk cId="0" sldId="302"/>
            <ac:picMk id="3" creationId="{00000000-0000-0000-0000-000000000000}"/>
          </ac:picMkLst>
        </pc:picChg>
        <pc:picChg chg="add mod">
          <ac:chgData name="ULDERICO" userId="f53fde0156ee877c" providerId="LiveId" clId="{E6C8934D-E28B-46C8-98FE-9DB37EB945C5}" dt="2021-09-17T19:03:35.263" v="1779"/>
          <ac:picMkLst>
            <pc:docMk/>
            <pc:sldMk cId="0" sldId="302"/>
            <ac:picMk id="9" creationId="{2F39D01E-ACE7-4739-9D40-CDD2F2A75339}"/>
          </ac:picMkLst>
        </pc:picChg>
      </pc:sldChg>
      <pc:sldChg chg="addSp delSp modSp mod">
        <pc:chgData name="ULDERICO" userId="f53fde0156ee877c" providerId="LiveId" clId="{E6C8934D-E28B-46C8-98FE-9DB37EB945C5}" dt="2021-09-17T19:04:23.929" v="1791" actId="14100"/>
        <pc:sldMkLst>
          <pc:docMk/>
          <pc:sldMk cId="0" sldId="303"/>
        </pc:sldMkLst>
        <pc:spChg chg="del mod">
          <ac:chgData name="ULDERICO" userId="f53fde0156ee877c" providerId="LiveId" clId="{E6C8934D-E28B-46C8-98FE-9DB37EB945C5}" dt="2021-09-17T19:03:47.005" v="1781" actId="478"/>
          <ac:spMkLst>
            <pc:docMk/>
            <pc:sldMk cId="0" sldId="303"/>
            <ac:spMk id="2" creationId="{00000000-0000-0000-0000-000000000000}"/>
          </ac:spMkLst>
        </pc:spChg>
        <pc:spChg chg="mod">
          <ac:chgData name="ULDERICO" userId="f53fde0156ee877c" providerId="LiveId" clId="{E6C8934D-E28B-46C8-98FE-9DB37EB945C5}" dt="2021-09-17T19:04:17.483" v="1789" actId="1076"/>
          <ac:spMkLst>
            <pc:docMk/>
            <pc:sldMk cId="0" sldId="303"/>
            <ac:spMk id="4" creationId="{00000000-0000-0000-0000-000000000000}"/>
          </ac:spMkLst>
        </pc:spChg>
        <pc:spChg chg="mod">
          <ac:chgData name="ULDERICO" userId="f53fde0156ee877c" providerId="LiveId" clId="{E6C8934D-E28B-46C8-98FE-9DB37EB945C5}" dt="2021-09-17T19:04:09.357" v="1788" actId="20577"/>
          <ac:spMkLst>
            <pc:docMk/>
            <pc:sldMk cId="0" sldId="303"/>
            <ac:spMk id="5" creationId="{00000000-0000-0000-0000-000000000000}"/>
          </ac:spMkLst>
        </pc:spChg>
        <pc:spChg chg="mod">
          <ac:chgData name="ULDERICO" userId="f53fde0156ee877c" providerId="LiveId" clId="{E6C8934D-E28B-46C8-98FE-9DB37EB945C5}" dt="2021-09-17T19:03:54.623" v="1784" actId="207"/>
          <ac:spMkLst>
            <pc:docMk/>
            <pc:sldMk cId="0" sldId="303"/>
            <ac:spMk id="6" creationId="{00000000-0000-0000-0000-000000000000}"/>
          </ac:spMkLst>
        </pc:spChg>
        <pc:spChg chg="mod">
          <ac:chgData name="ULDERICO" userId="f53fde0156ee877c" providerId="LiveId" clId="{E6C8934D-E28B-46C8-98FE-9DB37EB945C5}" dt="2021-09-17T19:03:54.623" v="1784" actId="207"/>
          <ac:spMkLst>
            <pc:docMk/>
            <pc:sldMk cId="0" sldId="303"/>
            <ac:spMk id="7" creationId="{00000000-0000-0000-0000-000000000000}"/>
          </ac:spMkLst>
        </pc:spChg>
        <pc:spChg chg="mod">
          <ac:chgData name="ULDERICO" userId="f53fde0156ee877c" providerId="LiveId" clId="{E6C8934D-E28B-46C8-98FE-9DB37EB945C5}" dt="2021-09-17T19:03:54.623" v="1784" actId="207"/>
          <ac:spMkLst>
            <pc:docMk/>
            <pc:sldMk cId="0" sldId="303"/>
            <ac:spMk id="8" creationId="{00000000-0000-0000-0000-000000000000}"/>
          </ac:spMkLst>
        </pc:spChg>
        <pc:spChg chg="mod">
          <ac:chgData name="ULDERICO" userId="f53fde0156ee877c" providerId="LiveId" clId="{E6C8934D-E28B-46C8-98FE-9DB37EB945C5}" dt="2021-09-17T19:03:54.623" v="1784" actId="207"/>
          <ac:spMkLst>
            <pc:docMk/>
            <pc:sldMk cId="0" sldId="303"/>
            <ac:spMk id="9" creationId="{00000000-0000-0000-0000-000000000000}"/>
          </ac:spMkLst>
        </pc:spChg>
        <pc:spChg chg="mod">
          <ac:chgData name="ULDERICO" userId="f53fde0156ee877c" providerId="LiveId" clId="{E6C8934D-E28B-46C8-98FE-9DB37EB945C5}" dt="2021-09-17T19:03:54.623" v="1784" actId="207"/>
          <ac:spMkLst>
            <pc:docMk/>
            <pc:sldMk cId="0" sldId="303"/>
            <ac:spMk id="10" creationId="{00000000-0000-0000-0000-000000000000}"/>
          </ac:spMkLst>
        </pc:spChg>
        <pc:picChg chg="del mod">
          <ac:chgData name="ULDERICO" userId="f53fde0156ee877c" providerId="LiveId" clId="{E6C8934D-E28B-46C8-98FE-9DB37EB945C5}" dt="2021-09-17T19:03:50.291" v="1783" actId="478"/>
          <ac:picMkLst>
            <pc:docMk/>
            <pc:sldMk cId="0" sldId="303"/>
            <ac:picMk id="3" creationId="{00000000-0000-0000-0000-000000000000}"/>
          </ac:picMkLst>
        </pc:picChg>
        <pc:picChg chg="add mod">
          <ac:chgData name="ULDERICO" userId="f53fde0156ee877c" providerId="LiveId" clId="{E6C8934D-E28B-46C8-98FE-9DB37EB945C5}" dt="2021-09-17T19:04:23.929" v="1791" actId="14100"/>
          <ac:picMkLst>
            <pc:docMk/>
            <pc:sldMk cId="0" sldId="303"/>
            <ac:picMk id="11" creationId="{5BF07876-B60A-4BF3-9198-770BAB742DB8}"/>
          </ac:picMkLst>
        </pc:picChg>
      </pc:sldChg>
      <pc:sldChg chg="delSp modSp del mod">
        <pc:chgData name="ULDERICO" userId="f53fde0156ee877c" providerId="LiveId" clId="{E6C8934D-E28B-46C8-98FE-9DB37EB945C5}" dt="2021-09-17T19:08:23.443" v="1932" actId="47"/>
        <pc:sldMkLst>
          <pc:docMk/>
          <pc:sldMk cId="0" sldId="304"/>
        </pc:sldMkLst>
        <pc:spChg chg="del mod">
          <ac:chgData name="ULDERICO" userId="f53fde0156ee877c" providerId="LiveId" clId="{E6C8934D-E28B-46C8-98FE-9DB37EB945C5}" dt="2021-09-17T19:04:49.222" v="1793" actId="478"/>
          <ac:spMkLst>
            <pc:docMk/>
            <pc:sldMk cId="0" sldId="304"/>
            <ac:spMk id="2" creationId="{00000000-0000-0000-0000-000000000000}"/>
          </ac:spMkLst>
        </pc:spChg>
        <pc:spChg chg="mod">
          <ac:chgData name="ULDERICO" userId="f53fde0156ee877c" providerId="LiveId" clId="{E6C8934D-E28B-46C8-98FE-9DB37EB945C5}" dt="2021-09-17T19:05:10.461" v="1806" actId="207"/>
          <ac:spMkLst>
            <pc:docMk/>
            <pc:sldMk cId="0" sldId="304"/>
            <ac:spMk id="4" creationId="{00000000-0000-0000-0000-000000000000}"/>
          </ac:spMkLst>
        </pc:spChg>
        <pc:spChg chg="mod">
          <ac:chgData name="ULDERICO" userId="f53fde0156ee877c" providerId="LiveId" clId="{E6C8934D-E28B-46C8-98FE-9DB37EB945C5}" dt="2021-09-17T19:07:02.602" v="1874" actId="179"/>
          <ac:spMkLst>
            <pc:docMk/>
            <pc:sldMk cId="0" sldId="304"/>
            <ac:spMk id="5" creationId="{00000000-0000-0000-0000-000000000000}"/>
          </ac:spMkLst>
        </pc:spChg>
        <pc:picChg chg="del mod">
          <ac:chgData name="ULDERICO" userId="f53fde0156ee877c" providerId="LiveId" clId="{E6C8934D-E28B-46C8-98FE-9DB37EB945C5}" dt="2021-09-17T19:04:51.864" v="1795" actId="478"/>
          <ac:picMkLst>
            <pc:docMk/>
            <pc:sldMk cId="0" sldId="304"/>
            <ac:picMk id="3" creationId="{00000000-0000-0000-0000-000000000000}"/>
          </ac:picMkLst>
        </pc:picChg>
      </pc:sldChg>
      <pc:sldChg chg="delSp modSp del mod">
        <pc:chgData name="ULDERICO" userId="f53fde0156ee877c" providerId="LiveId" clId="{E6C8934D-E28B-46C8-98FE-9DB37EB945C5}" dt="2021-09-17T19:12:02.372" v="1966" actId="47"/>
        <pc:sldMkLst>
          <pc:docMk/>
          <pc:sldMk cId="0" sldId="305"/>
        </pc:sldMkLst>
        <pc:spChg chg="del mod">
          <ac:chgData name="ULDERICO" userId="f53fde0156ee877c" providerId="LiveId" clId="{E6C8934D-E28B-46C8-98FE-9DB37EB945C5}" dt="2021-09-17T19:08:45.730" v="1936" actId="478"/>
          <ac:spMkLst>
            <pc:docMk/>
            <pc:sldMk cId="0" sldId="305"/>
            <ac:spMk id="2" creationId="{00000000-0000-0000-0000-000000000000}"/>
          </ac:spMkLst>
        </pc:spChg>
        <pc:spChg chg="mod">
          <ac:chgData name="ULDERICO" userId="f53fde0156ee877c" providerId="LiveId" clId="{E6C8934D-E28B-46C8-98FE-9DB37EB945C5}" dt="2021-09-17T19:10:07.532" v="1949" actId="14100"/>
          <ac:spMkLst>
            <pc:docMk/>
            <pc:sldMk cId="0" sldId="305"/>
            <ac:spMk id="4" creationId="{00000000-0000-0000-0000-000000000000}"/>
          </ac:spMkLst>
        </pc:spChg>
        <pc:spChg chg="mod">
          <ac:chgData name="ULDERICO" userId="f53fde0156ee877c" providerId="LiveId" clId="{E6C8934D-E28B-46C8-98FE-9DB37EB945C5}" dt="2021-09-17T19:10:19.069" v="1950" actId="1076"/>
          <ac:spMkLst>
            <pc:docMk/>
            <pc:sldMk cId="0" sldId="305"/>
            <ac:spMk id="5" creationId="{00000000-0000-0000-0000-000000000000}"/>
          </ac:spMkLst>
        </pc:spChg>
        <pc:picChg chg="del mod">
          <ac:chgData name="ULDERICO" userId="f53fde0156ee877c" providerId="LiveId" clId="{E6C8934D-E28B-46C8-98FE-9DB37EB945C5}" dt="2021-09-17T19:08:43.155" v="1934" actId="478"/>
          <ac:picMkLst>
            <pc:docMk/>
            <pc:sldMk cId="0" sldId="305"/>
            <ac:picMk id="3" creationId="{00000000-0000-0000-0000-000000000000}"/>
          </ac:picMkLst>
        </pc:picChg>
      </pc:sldChg>
      <pc:sldChg chg="addSp delSp modSp mod">
        <pc:chgData name="ULDERICO" userId="f53fde0156ee877c" providerId="LiveId" clId="{E6C8934D-E28B-46C8-98FE-9DB37EB945C5}" dt="2021-09-17T19:14:42.416" v="1977" actId="20577"/>
        <pc:sldMkLst>
          <pc:docMk/>
          <pc:sldMk cId="0" sldId="306"/>
        </pc:sldMkLst>
        <pc:spChg chg="mod">
          <ac:chgData name="ULDERICO" userId="f53fde0156ee877c" providerId="LiveId" clId="{E6C8934D-E28B-46C8-98FE-9DB37EB945C5}" dt="2021-09-17T19:12:06.450" v="1967" actId="207"/>
          <ac:spMkLst>
            <pc:docMk/>
            <pc:sldMk cId="0" sldId="306"/>
            <ac:spMk id="2" creationId="{00000000-0000-0000-0000-000000000000}"/>
          </ac:spMkLst>
        </pc:spChg>
        <pc:spChg chg="mod">
          <ac:chgData name="ULDERICO" userId="f53fde0156ee877c" providerId="LiveId" clId="{E6C8934D-E28B-46C8-98FE-9DB37EB945C5}" dt="2021-09-17T19:14:33.116" v="1974" actId="14100"/>
          <ac:spMkLst>
            <pc:docMk/>
            <pc:sldMk cId="0" sldId="306"/>
            <ac:spMk id="3" creationId="{00000000-0000-0000-0000-000000000000}"/>
          </ac:spMkLst>
        </pc:spChg>
        <pc:spChg chg="mod">
          <ac:chgData name="ULDERICO" userId="f53fde0156ee877c" providerId="LiveId" clId="{E6C8934D-E28B-46C8-98FE-9DB37EB945C5}" dt="2021-09-17T19:14:42.416" v="1977" actId="20577"/>
          <ac:spMkLst>
            <pc:docMk/>
            <pc:sldMk cId="0" sldId="306"/>
            <ac:spMk id="5" creationId="{00000000-0000-0000-0000-000000000000}"/>
          </ac:spMkLst>
        </pc:spChg>
        <pc:picChg chg="del mod">
          <ac:chgData name="ULDERICO" userId="f53fde0156ee877c" providerId="LiveId" clId="{E6C8934D-E28B-46C8-98FE-9DB37EB945C5}" dt="2021-09-17T19:13:05.126" v="1970" actId="478"/>
          <ac:picMkLst>
            <pc:docMk/>
            <pc:sldMk cId="0" sldId="306"/>
            <ac:picMk id="4" creationId="{00000000-0000-0000-0000-000000000000}"/>
          </ac:picMkLst>
        </pc:picChg>
        <pc:picChg chg="mod">
          <ac:chgData name="ULDERICO" userId="f53fde0156ee877c" providerId="LiveId" clId="{E6C8934D-E28B-46C8-98FE-9DB37EB945C5}" dt="2021-09-17T19:14:36.755" v="1975" actId="1076"/>
          <ac:picMkLst>
            <pc:docMk/>
            <pc:sldMk cId="0" sldId="306"/>
            <ac:picMk id="6" creationId="{00000000-0000-0000-0000-000000000000}"/>
          </ac:picMkLst>
        </pc:picChg>
        <pc:picChg chg="add mod">
          <ac:chgData name="ULDERICO" userId="f53fde0156ee877c" providerId="LiveId" clId="{E6C8934D-E28B-46C8-98FE-9DB37EB945C5}" dt="2021-09-17T19:14:23.571" v="1973"/>
          <ac:picMkLst>
            <pc:docMk/>
            <pc:sldMk cId="0" sldId="306"/>
            <ac:picMk id="9" creationId="{C04B7DC5-FFDA-40B8-B5ED-E6081328B056}"/>
          </ac:picMkLst>
        </pc:picChg>
      </pc:sldChg>
      <pc:sldChg chg="addSp delSp modSp mod">
        <pc:chgData name="ULDERICO" userId="f53fde0156ee877c" providerId="LiveId" clId="{E6C8934D-E28B-46C8-98FE-9DB37EB945C5}" dt="2021-09-17T19:27:59.916" v="2093" actId="22"/>
        <pc:sldMkLst>
          <pc:docMk/>
          <pc:sldMk cId="0" sldId="307"/>
        </pc:sldMkLst>
        <pc:spChg chg="del mod">
          <ac:chgData name="ULDERICO" userId="f53fde0156ee877c" providerId="LiveId" clId="{E6C8934D-E28B-46C8-98FE-9DB37EB945C5}" dt="2021-09-17T19:14:54.531" v="1981" actId="478"/>
          <ac:spMkLst>
            <pc:docMk/>
            <pc:sldMk cId="0" sldId="307"/>
            <ac:spMk id="2" creationId="{00000000-0000-0000-0000-000000000000}"/>
          </ac:spMkLst>
        </pc:spChg>
        <pc:spChg chg="del mod">
          <ac:chgData name="ULDERICO" userId="f53fde0156ee877c" providerId="LiveId" clId="{E6C8934D-E28B-46C8-98FE-9DB37EB945C5}" dt="2021-09-17T19:15:28.500" v="1986" actId="478"/>
          <ac:spMkLst>
            <pc:docMk/>
            <pc:sldMk cId="0" sldId="307"/>
            <ac:spMk id="4" creationId="{00000000-0000-0000-0000-000000000000}"/>
          </ac:spMkLst>
        </pc:spChg>
        <pc:spChg chg="mod">
          <ac:chgData name="ULDERICO" userId="f53fde0156ee877c" providerId="LiveId" clId="{E6C8934D-E28B-46C8-98FE-9DB37EB945C5}" dt="2021-09-17T19:26:01.160" v="2017" actId="20577"/>
          <ac:spMkLst>
            <pc:docMk/>
            <pc:sldMk cId="0" sldId="307"/>
            <ac:spMk id="5" creationId="{00000000-0000-0000-0000-000000000000}"/>
          </ac:spMkLst>
        </pc:spChg>
        <pc:spChg chg="mod">
          <ac:chgData name="ULDERICO" userId="f53fde0156ee877c" providerId="LiveId" clId="{E6C8934D-E28B-46C8-98FE-9DB37EB945C5}" dt="2021-09-17T19:24:23.890" v="1995" actId="20577"/>
          <ac:spMkLst>
            <pc:docMk/>
            <pc:sldMk cId="0" sldId="307"/>
            <ac:spMk id="7" creationId="{00000000-0000-0000-0000-000000000000}"/>
          </ac:spMkLst>
        </pc:spChg>
        <pc:spChg chg="mod">
          <ac:chgData name="ULDERICO" userId="f53fde0156ee877c" providerId="LiveId" clId="{E6C8934D-E28B-46C8-98FE-9DB37EB945C5}" dt="2021-09-17T19:14:58.447" v="1982" actId="207"/>
          <ac:spMkLst>
            <pc:docMk/>
            <pc:sldMk cId="0" sldId="307"/>
            <ac:spMk id="8" creationId="{00000000-0000-0000-0000-000000000000}"/>
          </ac:spMkLst>
        </pc:spChg>
        <pc:spChg chg="add del mod">
          <ac:chgData name="ULDERICO" userId="f53fde0156ee877c" providerId="LiveId" clId="{E6C8934D-E28B-46C8-98FE-9DB37EB945C5}" dt="2021-09-17T19:15:31.092" v="1987" actId="478"/>
          <ac:spMkLst>
            <pc:docMk/>
            <pc:sldMk cId="0" sldId="307"/>
            <ac:spMk id="10" creationId="{5F0B3712-1CD6-4535-B762-0CC497D1E69D}"/>
          </ac:spMkLst>
        </pc:spChg>
        <pc:spChg chg="add del mod">
          <ac:chgData name="ULDERICO" userId="f53fde0156ee877c" providerId="LiveId" clId="{E6C8934D-E28B-46C8-98FE-9DB37EB945C5}" dt="2021-09-17T19:27:59.916" v="2093" actId="22"/>
          <ac:spMkLst>
            <pc:docMk/>
            <pc:sldMk cId="0" sldId="307"/>
            <ac:spMk id="13" creationId="{B1386C7D-22D0-4F31-9EC6-43BD807D2E0F}"/>
          </ac:spMkLst>
        </pc:spChg>
        <pc:picChg chg="del mod">
          <ac:chgData name="ULDERICO" userId="f53fde0156ee877c" providerId="LiveId" clId="{E6C8934D-E28B-46C8-98FE-9DB37EB945C5}" dt="2021-09-17T19:14:52.419" v="1979" actId="478"/>
          <ac:picMkLst>
            <pc:docMk/>
            <pc:sldMk cId="0" sldId="307"/>
            <ac:picMk id="3" creationId="{00000000-0000-0000-0000-000000000000}"/>
          </ac:picMkLst>
        </pc:picChg>
        <pc:picChg chg="del mod">
          <ac:chgData name="ULDERICO" userId="f53fde0156ee877c" providerId="LiveId" clId="{E6C8934D-E28B-46C8-98FE-9DB37EB945C5}" dt="2021-09-17T19:16:14.703" v="1994" actId="478"/>
          <ac:picMkLst>
            <pc:docMk/>
            <pc:sldMk cId="0" sldId="307"/>
            <ac:picMk id="6" creationId="{00000000-0000-0000-0000-000000000000}"/>
          </ac:picMkLst>
        </pc:picChg>
        <pc:picChg chg="add mod">
          <ac:chgData name="ULDERICO" userId="f53fde0156ee877c" providerId="LiveId" clId="{E6C8934D-E28B-46C8-98FE-9DB37EB945C5}" dt="2021-09-17T19:24:35.967" v="1996"/>
          <ac:picMkLst>
            <pc:docMk/>
            <pc:sldMk cId="0" sldId="307"/>
            <ac:picMk id="11" creationId="{D3C77FE4-2204-4FC6-99D0-4FE98066758A}"/>
          </ac:picMkLst>
        </pc:picChg>
      </pc:sldChg>
      <pc:sldChg chg="delSp modSp del mod">
        <pc:chgData name="ULDERICO" userId="f53fde0156ee877c" providerId="LiveId" clId="{E6C8934D-E28B-46C8-98FE-9DB37EB945C5}" dt="2021-09-17T19:28:08.222" v="2095" actId="47"/>
        <pc:sldMkLst>
          <pc:docMk/>
          <pc:sldMk cId="0" sldId="308"/>
        </pc:sldMkLst>
        <pc:spChg chg="del mod">
          <ac:chgData name="ULDERICO" userId="f53fde0156ee877c" providerId="LiveId" clId="{E6C8934D-E28B-46C8-98FE-9DB37EB945C5}" dt="2021-09-17T19:26:17.848" v="2019" actId="478"/>
          <ac:spMkLst>
            <pc:docMk/>
            <pc:sldMk cId="0" sldId="308"/>
            <ac:spMk id="2" creationId="{00000000-0000-0000-0000-000000000000}"/>
          </ac:spMkLst>
        </pc:spChg>
        <pc:spChg chg="mod">
          <ac:chgData name="ULDERICO" userId="f53fde0156ee877c" providerId="LiveId" clId="{E6C8934D-E28B-46C8-98FE-9DB37EB945C5}" dt="2021-09-17T19:26:24.793" v="2022" actId="207"/>
          <ac:spMkLst>
            <pc:docMk/>
            <pc:sldMk cId="0" sldId="308"/>
            <ac:spMk id="4" creationId="{00000000-0000-0000-0000-000000000000}"/>
          </ac:spMkLst>
        </pc:spChg>
        <pc:spChg chg="mod">
          <ac:chgData name="ULDERICO" userId="f53fde0156ee877c" providerId="LiveId" clId="{E6C8934D-E28B-46C8-98FE-9DB37EB945C5}" dt="2021-09-17T19:26:24.793" v="2022" actId="207"/>
          <ac:spMkLst>
            <pc:docMk/>
            <pc:sldMk cId="0" sldId="308"/>
            <ac:spMk id="5" creationId="{00000000-0000-0000-0000-000000000000}"/>
          </ac:spMkLst>
        </pc:spChg>
        <pc:spChg chg="mod">
          <ac:chgData name="ULDERICO" userId="f53fde0156ee877c" providerId="LiveId" clId="{E6C8934D-E28B-46C8-98FE-9DB37EB945C5}" dt="2021-09-17T19:26:24.793" v="2022" actId="207"/>
          <ac:spMkLst>
            <pc:docMk/>
            <pc:sldMk cId="0" sldId="308"/>
            <ac:spMk id="7" creationId="{00000000-0000-0000-0000-000000000000}"/>
          </ac:spMkLst>
        </pc:spChg>
        <pc:spChg chg="mod">
          <ac:chgData name="ULDERICO" userId="f53fde0156ee877c" providerId="LiveId" clId="{E6C8934D-E28B-46C8-98FE-9DB37EB945C5}" dt="2021-09-17T19:26:24.793" v="2022" actId="207"/>
          <ac:spMkLst>
            <pc:docMk/>
            <pc:sldMk cId="0" sldId="308"/>
            <ac:spMk id="8" creationId="{00000000-0000-0000-0000-000000000000}"/>
          </ac:spMkLst>
        </pc:spChg>
        <pc:picChg chg="del mod">
          <ac:chgData name="ULDERICO" userId="f53fde0156ee877c" providerId="LiveId" clId="{E6C8934D-E28B-46C8-98FE-9DB37EB945C5}" dt="2021-09-17T19:26:20.629" v="2021" actId="478"/>
          <ac:picMkLst>
            <pc:docMk/>
            <pc:sldMk cId="0" sldId="308"/>
            <ac:picMk id="3" creationId="{00000000-0000-0000-0000-000000000000}"/>
          </ac:picMkLst>
        </pc:picChg>
      </pc:sldChg>
      <pc:sldChg chg="addSp delSp modSp mod">
        <pc:chgData name="ULDERICO" userId="f53fde0156ee877c" providerId="LiveId" clId="{E6C8934D-E28B-46C8-98FE-9DB37EB945C5}" dt="2021-09-17T19:28:26.142" v="2098"/>
        <pc:sldMkLst>
          <pc:docMk/>
          <pc:sldMk cId="0" sldId="309"/>
        </pc:sldMkLst>
        <pc:spChg chg="del mod">
          <ac:chgData name="ULDERICO" userId="f53fde0156ee877c" providerId="LiveId" clId="{E6C8934D-E28B-46C8-98FE-9DB37EB945C5}" dt="2021-09-17T19:28:15.557" v="2097" actId="478"/>
          <ac:spMkLst>
            <pc:docMk/>
            <pc:sldMk cId="0" sldId="309"/>
            <ac:spMk id="2" creationId="{00000000-0000-0000-0000-000000000000}"/>
          </ac:spMkLst>
        </pc:spChg>
        <pc:picChg chg="add mod">
          <ac:chgData name="ULDERICO" userId="f53fde0156ee877c" providerId="LiveId" clId="{E6C8934D-E28B-46C8-98FE-9DB37EB945C5}" dt="2021-09-17T19:28:26.142" v="2098"/>
          <ac:picMkLst>
            <pc:docMk/>
            <pc:sldMk cId="0" sldId="309"/>
            <ac:picMk id="9" creationId="{E93A11FE-8CBE-4C6A-BF0E-E03BEC010115}"/>
          </ac:picMkLst>
        </pc:picChg>
      </pc:sldChg>
      <pc:sldChg chg="modSp del mod">
        <pc:chgData name="ULDERICO" userId="f53fde0156ee877c" providerId="LiveId" clId="{E6C8934D-E28B-46C8-98FE-9DB37EB945C5}" dt="2021-09-17T19:31:24.473" v="2178" actId="47"/>
        <pc:sldMkLst>
          <pc:docMk/>
          <pc:sldMk cId="0" sldId="310"/>
        </pc:sldMkLst>
        <pc:spChg chg="mod">
          <ac:chgData name="ULDERICO" userId="f53fde0156ee877c" providerId="LiveId" clId="{E6C8934D-E28B-46C8-98FE-9DB37EB945C5}" dt="2021-09-17T19:28:56.301" v="2102" actId="207"/>
          <ac:spMkLst>
            <pc:docMk/>
            <pc:sldMk cId="0" sldId="310"/>
            <ac:spMk id="2" creationId="{00000000-0000-0000-0000-000000000000}"/>
          </ac:spMkLst>
        </pc:spChg>
        <pc:spChg chg="mod">
          <ac:chgData name="ULDERICO" userId="f53fde0156ee877c" providerId="LiveId" clId="{E6C8934D-E28B-46C8-98FE-9DB37EB945C5}" dt="2021-09-17T19:28:56.301" v="2102" actId="207"/>
          <ac:spMkLst>
            <pc:docMk/>
            <pc:sldMk cId="0" sldId="310"/>
            <ac:spMk id="3" creationId="{00000000-0000-0000-0000-000000000000}"/>
          </ac:spMkLst>
        </pc:spChg>
        <pc:spChg chg="mod">
          <ac:chgData name="ULDERICO" userId="f53fde0156ee877c" providerId="LiveId" clId="{E6C8934D-E28B-46C8-98FE-9DB37EB945C5}" dt="2021-09-17T19:28:56.301" v="2102" actId="207"/>
          <ac:spMkLst>
            <pc:docMk/>
            <pc:sldMk cId="0" sldId="310"/>
            <ac:spMk id="4" creationId="{00000000-0000-0000-0000-000000000000}"/>
          </ac:spMkLst>
        </pc:spChg>
        <pc:spChg chg="mod">
          <ac:chgData name="ULDERICO" userId="f53fde0156ee877c" providerId="LiveId" clId="{E6C8934D-E28B-46C8-98FE-9DB37EB945C5}" dt="2021-09-17T19:28:56.301" v="2102" actId="207"/>
          <ac:spMkLst>
            <pc:docMk/>
            <pc:sldMk cId="0" sldId="310"/>
            <ac:spMk id="6" creationId="{00000000-0000-0000-0000-000000000000}"/>
          </ac:spMkLst>
        </pc:spChg>
        <pc:spChg chg="mod">
          <ac:chgData name="ULDERICO" userId="f53fde0156ee877c" providerId="LiveId" clId="{E6C8934D-E28B-46C8-98FE-9DB37EB945C5}" dt="2021-09-17T19:28:56.301" v="2102" actId="207"/>
          <ac:spMkLst>
            <pc:docMk/>
            <pc:sldMk cId="0" sldId="310"/>
            <ac:spMk id="7" creationId="{00000000-0000-0000-0000-000000000000}"/>
          </ac:spMkLst>
        </pc:spChg>
      </pc:sldChg>
      <pc:sldChg chg="del">
        <pc:chgData name="ULDERICO" userId="f53fde0156ee877c" providerId="LiveId" clId="{E6C8934D-E28B-46C8-98FE-9DB37EB945C5}" dt="2021-09-17T19:29:51.530" v="2125" actId="47"/>
        <pc:sldMkLst>
          <pc:docMk/>
          <pc:sldMk cId="0" sldId="311"/>
        </pc:sldMkLst>
      </pc:sldChg>
      <pc:sldChg chg="modSp del mod">
        <pc:chgData name="ULDERICO" userId="f53fde0156ee877c" providerId="LiveId" clId="{E6C8934D-E28B-46C8-98FE-9DB37EB945C5}" dt="2021-09-17T19:31:22.721" v="2177" actId="47"/>
        <pc:sldMkLst>
          <pc:docMk/>
          <pc:sldMk cId="0" sldId="312"/>
        </pc:sldMkLst>
        <pc:spChg chg="mod">
          <ac:chgData name="ULDERICO" userId="f53fde0156ee877c" providerId="LiveId" clId="{E6C8934D-E28B-46C8-98FE-9DB37EB945C5}" dt="2021-09-17T19:30:23.640" v="2171" actId="15"/>
          <ac:spMkLst>
            <pc:docMk/>
            <pc:sldMk cId="0" sldId="312"/>
            <ac:spMk id="5" creationId="{00000000-0000-0000-0000-000000000000}"/>
          </ac:spMkLst>
        </pc:spChg>
      </pc:sldChg>
      <pc:sldChg chg="addSp delSp modSp del mod">
        <pc:chgData name="ULDERICO" userId="f53fde0156ee877c" providerId="LiveId" clId="{E6C8934D-E28B-46C8-98FE-9DB37EB945C5}" dt="2021-10-04T08:42:00.127" v="2216" actId="47"/>
        <pc:sldMkLst>
          <pc:docMk/>
          <pc:sldMk cId="0" sldId="313"/>
        </pc:sldMkLst>
        <pc:spChg chg="del mod">
          <ac:chgData name="ULDERICO" userId="f53fde0156ee877c" providerId="LiveId" clId="{E6C8934D-E28B-46C8-98FE-9DB37EB945C5}" dt="2021-09-17T19:31:44.493" v="2182" actId="478"/>
          <ac:spMkLst>
            <pc:docMk/>
            <pc:sldMk cId="0" sldId="313"/>
            <ac:spMk id="2" creationId="{00000000-0000-0000-0000-000000000000}"/>
          </ac:spMkLst>
        </pc:spChg>
        <pc:spChg chg="mod">
          <ac:chgData name="ULDERICO" userId="f53fde0156ee877c" providerId="LiveId" clId="{E6C8934D-E28B-46C8-98FE-9DB37EB945C5}" dt="2021-09-17T19:32:14.655" v="2191" actId="207"/>
          <ac:spMkLst>
            <pc:docMk/>
            <pc:sldMk cId="0" sldId="313"/>
            <ac:spMk id="5" creationId="{00000000-0000-0000-0000-000000000000}"/>
          </ac:spMkLst>
        </pc:spChg>
        <pc:spChg chg="mod">
          <ac:chgData name="ULDERICO" userId="f53fde0156ee877c" providerId="LiveId" clId="{E6C8934D-E28B-46C8-98FE-9DB37EB945C5}" dt="2021-09-17T19:32:14.655" v="2191" actId="207"/>
          <ac:spMkLst>
            <pc:docMk/>
            <pc:sldMk cId="0" sldId="313"/>
            <ac:spMk id="6" creationId="{00000000-0000-0000-0000-000000000000}"/>
          </ac:spMkLst>
        </pc:spChg>
        <pc:spChg chg="mod">
          <ac:chgData name="ULDERICO" userId="f53fde0156ee877c" providerId="LiveId" clId="{E6C8934D-E28B-46C8-98FE-9DB37EB945C5}" dt="2021-09-17T19:32:01.394" v="2190" actId="20577"/>
          <ac:spMkLst>
            <pc:docMk/>
            <pc:sldMk cId="0" sldId="313"/>
            <ac:spMk id="12" creationId="{00000000-0000-0000-0000-000000000000}"/>
          </ac:spMkLst>
        </pc:spChg>
        <pc:grpChg chg="mod">
          <ac:chgData name="ULDERICO" userId="f53fde0156ee877c" providerId="LiveId" clId="{E6C8934D-E28B-46C8-98FE-9DB37EB945C5}" dt="2021-09-17T19:32:14.655" v="2191" actId="207"/>
          <ac:grpSpMkLst>
            <pc:docMk/>
            <pc:sldMk cId="0" sldId="313"/>
            <ac:grpSpMk id="4" creationId="{00000000-0000-0000-0000-000000000000}"/>
          </ac:grpSpMkLst>
        </pc:grpChg>
        <pc:picChg chg="del mod">
          <ac:chgData name="ULDERICO" userId="f53fde0156ee877c" providerId="LiveId" clId="{E6C8934D-E28B-46C8-98FE-9DB37EB945C5}" dt="2021-09-17T19:31:46.679" v="2184" actId="478"/>
          <ac:picMkLst>
            <pc:docMk/>
            <pc:sldMk cId="0" sldId="313"/>
            <ac:picMk id="3" creationId="{00000000-0000-0000-0000-000000000000}"/>
          </ac:picMkLst>
        </pc:picChg>
        <pc:picChg chg="add mod">
          <ac:chgData name="ULDERICO" userId="f53fde0156ee877c" providerId="LiveId" clId="{E6C8934D-E28B-46C8-98FE-9DB37EB945C5}" dt="2021-09-17T19:31:56.804" v="2187"/>
          <ac:picMkLst>
            <pc:docMk/>
            <pc:sldMk cId="0" sldId="313"/>
            <ac:picMk id="14" creationId="{9BF0687A-5C34-4FDF-A4DF-EE90A650B19D}"/>
          </ac:picMkLst>
        </pc:picChg>
      </pc:sldChg>
      <pc:sldChg chg="addSp delSp modSp del mod">
        <pc:chgData name="ULDERICO" userId="f53fde0156ee877c" providerId="LiveId" clId="{E6C8934D-E28B-46C8-98FE-9DB37EB945C5}" dt="2021-10-04T08:42:00.810" v="2217" actId="47"/>
        <pc:sldMkLst>
          <pc:docMk/>
          <pc:sldMk cId="0" sldId="314"/>
        </pc:sldMkLst>
        <pc:spChg chg="del mod">
          <ac:chgData name="ULDERICO" userId="f53fde0156ee877c" providerId="LiveId" clId="{E6C8934D-E28B-46C8-98FE-9DB37EB945C5}" dt="2021-09-17T19:32:23.993" v="2195" actId="478"/>
          <ac:spMkLst>
            <pc:docMk/>
            <pc:sldMk cId="0" sldId="314"/>
            <ac:spMk id="2" creationId="{00000000-0000-0000-0000-000000000000}"/>
          </ac:spMkLst>
        </pc:spChg>
        <pc:spChg chg="mod">
          <ac:chgData name="ULDERICO" userId="f53fde0156ee877c" providerId="LiveId" clId="{E6C8934D-E28B-46C8-98FE-9DB37EB945C5}" dt="2021-09-17T19:32:43.549" v="2197" actId="207"/>
          <ac:spMkLst>
            <pc:docMk/>
            <pc:sldMk cId="0" sldId="314"/>
            <ac:spMk id="4" creationId="{00000000-0000-0000-0000-000000000000}"/>
          </ac:spMkLst>
        </pc:spChg>
        <pc:spChg chg="mod">
          <ac:chgData name="ULDERICO" userId="f53fde0156ee877c" providerId="LiveId" clId="{E6C8934D-E28B-46C8-98FE-9DB37EB945C5}" dt="2021-09-17T19:32:43.549" v="2197" actId="207"/>
          <ac:spMkLst>
            <pc:docMk/>
            <pc:sldMk cId="0" sldId="314"/>
            <ac:spMk id="5" creationId="{00000000-0000-0000-0000-000000000000}"/>
          </ac:spMkLst>
        </pc:spChg>
        <pc:spChg chg="mod">
          <ac:chgData name="ULDERICO" userId="f53fde0156ee877c" providerId="LiveId" clId="{E6C8934D-E28B-46C8-98FE-9DB37EB945C5}" dt="2021-09-17T19:32:43.549" v="2197" actId="207"/>
          <ac:spMkLst>
            <pc:docMk/>
            <pc:sldMk cId="0" sldId="314"/>
            <ac:spMk id="6" creationId="{00000000-0000-0000-0000-000000000000}"/>
          </ac:spMkLst>
        </pc:spChg>
        <pc:spChg chg="mod">
          <ac:chgData name="ULDERICO" userId="f53fde0156ee877c" providerId="LiveId" clId="{E6C8934D-E28B-46C8-98FE-9DB37EB945C5}" dt="2021-09-17T19:32:43.549" v="2197" actId="207"/>
          <ac:spMkLst>
            <pc:docMk/>
            <pc:sldMk cId="0" sldId="314"/>
            <ac:spMk id="7" creationId="{00000000-0000-0000-0000-000000000000}"/>
          </ac:spMkLst>
        </pc:spChg>
        <pc:picChg chg="del mod">
          <ac:chgData name="ULDERICO" userId="f53fde0156ee877c" providerId="LiveId" clId="{E6C8934D-E28B-46C8-98FE-9DB37EB945C5}" dt="2021-09-17T19:32:20.076" v="2193" actId="478"/>
          <ac:picMkLst>
            <pc:docMk/>
            <pc:sldMk cId="0" sldId="314"/>
            <ac:picMk id="3" creationId="{00000000-0000-0000-0000-000000000000}"/>
          </ac:picMkLst>
        </pc:picChg>
        <pc:picChg chg="add mod">
          <ac:chgData name="ULDERICO" userId="f53fde0156ee877c" providerId="LiveId" clId="{E6C8934D-E28B-46C8-98FE-9DB37EB945C5}" dt="2021-09-17T19:32:50.332" v="2198"/>
          <ac:picMkLst>
            <pc:docMk/>
            <pc:sldMk cId="0" sldId="314"/>
            <ac:picMk id="8" creationId="{30E636A5-FECA-437E-B5B6-52EA4081E122}"/>
          </ac:picMkLst>
        </pc:picChg>
      </pc:sldChg>
      <pc:sldChg chg="delSp modSp del mod">
        <pc:chgData name="ULDERICO" userId="f53fde0156ee877c" providerId="LiveId" clId="{E6C8934D-E28B-46C8-98FE-9DB37EB945C5}" dt="2021-09-17T19:33:36.640" v="2211" actId="47"/>
        <pc:sldMkLst>
          <pc:docMk/>
          <pc:sldMk cId="0" sldId="315"/>
        </pc:sldMkLst>
        <pc:spChg chg="del mod">
          <ac:chgData name="ULDERICO" userId="f53fde0156ee877c" providerId="LiveId" clId="{E6C8934D-E28B-46C8-98FE-9DB37EB945C5}" dt="2021-09-17T19:32:58.004" v="2200" actId="478"/>
          <ac:spMkLst>
            <pc:docMk/>
            <pc:sldMk cId="0" sldId="315"/>
            <ac:spMk id="2" creationId="{00000000-0000-0000-0000-000000000000}"/>
          </ac:spMkLst>
        </pc:spChg>
        <pc:picChg chg="del mod">
          <ac:chgData name="ULDERICO" userId="f53fde0156ee877c" providerId="LiveId" clId="{E6C8934D-E28B-46C8-98FE-9DB37EB945C5}" dt="2021-09-17T19:33:00.367" v="2202" actId="478"/>
          <ac:picMkLst>
            <pc:docMk/>
            <pc:sldMk cId="0" sldId="315"/>
            <ac:picMk id="3" creationId="{00000000-0000-0000-0000-000000000000}"/>
          </ac:picMkLst>
        </pc:picChg>
      </pc:sldChg>
      <pc:sldChg chg="del">
        <pc:chgData name="ULDERICO" userId="f53fde0156ee877c" providerId="LiveId" clId="{E6C8934D-E28B-46C8-98FE-9DB37EB945C5}" dt="2021-09-17T19:33:11.848" v="2203" actId="47"/>
        <pc:sldMkLst>
          <pc:docMk/>
          <pc:sldMk cId="0" sldId="316"/>
        </pc:sldMkLst>
      </pc:sldChg>
      <pc:sldChg chg="del">
        <pc:chgData name="ULDERICO" userId="f53fde0156ee877c" providerId="LiveId" clId="{E6C8934D-E28B-46C8-98FE-9DB37EB945C5}" dt="2021-09-17T19:33:18.540" v="2204" actId="47"/>
        <pc:sldMkLst>
          <pc:docMk/>
          <pc:sldMk cId="0" sldId="317"/>
        </pc:sldMkLst>
      </pc:sldChg>
      <pc:sldChg chg="del">
        <pc:chgData name="ULDERICO" userId="f53fde0156ee877c" providerId="LiveId" clId="{E6C8934D-E28B-46C8-98FE-9DB37EB945C5}" dt="2021-09-17T19:33:19.949" v="2205" actId="47"/>
        <pc:sldMkLst>
          <pc:docMk/>
          <pc:sldMk cId="0" sldId="318"/>
        </pc:sldMkLst>
      </pc:sldChg>
      <pc:sldChg chg="del">
        <pc:chgData name="ULDERICO" userId="f53fde0156ee877c" providerId="LiveId" clId="{E6C8934D-E28B-46C8-98FE-9DB37EB945C5}" dt="2021-09-17T19:33:21.009" v="2206" actId="47"/>
        <pc:sldMkLst>
          <pc:docMk/>
          <pc:sldMk cId="0" sldId="319"/>
        </pc:sldMkLst>
      </pc:sldChg>
      <pc:sldChg chg="del">
        <pc:chgData name="ULDERICO" userId="f53fde0156ee877c" providerId="LiveId" clId="{E6C8934D-E28B-46C8-98FE-9DB37EB945C5}" dt="2021-09-17T19:33:21.562" v="2207" actId="47"/>
        <pc:sldMkLst>
          <pc:docMk/>
          <pc:sldMk cId="0" sldId="320"/>
        </pc:sldMkLst>
      </pc:sldChg>
      <pc:sldChg chg="del">
        <pc:chgData name="ULDERICO" userId="f53fde0156ee877c" providerId="LiveId" clId="{E6C8934D-E28B-46C8-98FE-9DB37EB945C5}" dt="2021-09-17T19:33:23.047" v="2208" actId="47"/>
        <pc:sldMkLst>
          <pc:docMk/>
          <pc:sldMk cId="0" sldId="321"/>
        </pc:sldMkLst>
      </pc:sldChg>
      <pc:sldChg chg="del">
        <pc:chgData name="ULDERICO" userId="f53fde0156ee877c" providerId="LiveId" clId="{E6C8934D-E28B-46C8-98FE-9DB37EB945C5}" dt="2021-09-17T19:33:24.161" v="2209" actId="47"/>
        <pc:sldMkLst>
          <pc:docMk/>
          <pc:sldMk cId="0" sldId="322"/>
        </pc:sldMkLst>
      </pc:sldChg>
      <pc:sldChg chg="del">
        <pc:chgData name="ULDERICO" userId="f53fde0156ee877c" providerId="LiveId" clId="{E6C8934D-E28B-46C8-98FE-9DB37EB945C5}" dt="2021-09-17T19:33:29.628" v="2210" actId="47"/>
        <pc:sldMkLst>
          <pc:docMk/>
          <pc:sldMk cId="0" sldId="323"/>
        </pc:sldMkLst>
      </pc:sldChg>
      <pc:sldChg chg="del">
        <pc:chgData name="ULDERICO" userId="f53fde0156ee877c" providerId="LiveId" clId="{E6C8934D-E28B-46C8-98FE-9DB37EB945C5}" dt="2021-10-04T08:42:01.944" v="2218" actId="47"/>
        <pc:sldMkLst>
          <pc:docMk/>
          <pc:sldMk cId="0" sldId="324"/>
        </pc:sldMkLst>
      </pc:sldChg>
      <pc:sldChg chg="del">
        <pc:chgData name="ULDERICO" userId="f53fde0156ee877c" providerId="LiveId" clId="{E6C8934D-E28B-46C8-98FE-9DB37EB945C5}" dt="2021-10-04T08:42:02.667" v="2219" actId="47"/>
        <pc:sldMkLst>
          <pc:docMk/>
          <pc:sldMk cId="0" sldId="325"/>
        </pc:sldMkLst>
      </pc:sldChg>
      <pc:sldChg chg="del">
        <pc:chgData name="ULDERICO" userId="f53fde0156ee877c" providerId="LiveId" clId="{E6C8934D-E28B-46C8-98FE-9DB37EB945C5}" dt="2021-10-04T08:42:03.348" v="2220" actId="47"/>
        <pc:sldMkLst>
          <pc:docMk/>
          <pc:sldMk cId="0" sldId="326"/>
        </pc:sldMkLst>
      </pc:sldChg>
      <pc:sldChg chg="del">
        <pc:chgData name="ULDERICO" userId="f53fde0156ee877c" providerId="LiveId" clId="{E6C8934D-E28B-46C8-98FE-9DB37EB945C5}" dt="2021-10-04T08:42:03.774" v="2221" actId="47"/>
        <pc:sldMkLst>
          <pc:docMk/>
          <pc:sldMk cId="0" sldId="327"/>
        </pc:sldMkLst>
      </pc:sldChg>
      <pc:sldChg chg="del">
        <pc:chgData name="ULDERICO" userId="f53fde0156ee877c" providerId="LiveId" clId="{E6C8934D-E28B-46C8-98FE-9DB37EB945C5}" dt="2021-10-04T08:42:04.179" v="2222" actId="47"/>
        <pc:sldMkLst>
          <pc:docMk/>
          <pc:sldMk cId="0" sldId="328"/>
        </pc:sldMkLst>
      </pc:sldChg>
      <pc:sldChg chg="del">
        <pc:chgData name="ULDERICO" userId="f53fde0156ee877c" providerId="LiveId" clId="{E6C8934D-E28B-46C8-98FE-9DB37EB945C5}" dt="2021-10-04T08:42:04.567" v="2223" actId="47"/>
        <pc:sldMkLst>
          <pc:docMk/>
          <pc:sldMk cId="0" sldId="329"/>
        </pc:sldMkLst>
      </pc:sldChg>
      <pc:sldChg chg="del">
        <pc:chgData name="ULDERICO" userId="f53fde0156ee877c" providerId="LiveId" clId="{E6C8934D-E28B-46C8-98FE-9DB37EB945C5}" dt="2021-10-04T08:42:04.938" v="2224" actId="47"/>
        <pc:sldMkLst>
          <pc:docMk/>
          <pc:sldMk cId="0" sldId="330"/>
        </pc:sldMkLst>
      </pc:sldChg>
      <pc:sldChg chg="del">
        <pc:chgData name="ULDERICO" userId="f53fde0156ee877c" providerId="LiveId" clId="{E6C8934D-E28B-46C8-98FE-9DB37EB945C5}" dt="2021-10-04T08:42:05.717" v="2225" actId="47"/>
        <pc:sldMkLst>
          <pc:docMk/>
          <pc:sldMk cId="0" sldId="331"/>
        </pc:sldMkLst>
      </pc:sldChg>
      <pc:sldChg chg="del">
        <pc:chgData name="ULDERICO" userId="f53fde0156ee877c" providerId="LiveId" clId="{E6C8934D-E28B-46C8-98FE-9DB37EB945C5}" dt="2021-10-04T08:42:06.404" v="2226" actId="47"/>
        <pc:sldMkLst>
          <pc:docMk/>
          <pc:sldMk cId="0" sldId="332"/>
        </pc:sldMkLst>
      </pc:sldChg>
      <pc:sldChg chg="del">
        <pc:chgData name="ULDERICO" userId="f53fde0156ee877c" providerId="LiveId" clId="{E6C8934D-E28B-46C8-98FE-9DB37EB945C5}" dt="2021-10-04T08:42:07.315" v="2227" actId="47"/>
        <pc:sldMkLst>
          <pc:docMk/>
          <pc:sldMk cId="0" sldId="333"/>
        </pc:sldMkLst>
      </pc:sldChg>
      <pc:sldChg chg="del">
        <pc:chgData name="ULDERICO" userId="f53fde0156ee877c" providerId="LiveId" clId="{E6C8934D-E28B-46C8-98FE-9DB37EB945C5}" dt="2021-10-04T08:42:07.733" v="2228" actId="47"/>
        <pc:sldMkLst>
          <pc:docMk/>
          <pc:sldMk cId="0" sldId="334"/>
        </pc:sldMkLst>
      </pc:sldChg>
      <pc:sldChg chg="del">
        <pc:chgData name="ULDERICO" userId="f53fde0156ee877c" providerId="LiveId" clId="{E6C8934D-E28B-46C8-98FE-9DB37EB945C5}" dt="2021-10-04T08:42:09.624" v="2229" actId="47"/>
        <pc:sldMkLst>
          <pc:docMk/>
          <pc:sldMk cId="0" sldId="335"/>
        </pc:sldMkLst>
      </pc:sldChg>
      <pc:sldChg chg="del">
        <pc:chgData name="ULDERICO" userId="f53fde0156ee877c" providerId="LiveId" clId="{E6C8934D-E28B-46C8-98FE-9DB37EB945C5}" dt="2021-10-04T08:42:10.010" v="2230" actId="47"/>
        <pc:sldMkLst>
          <pc:docMk/>
          <pc:sldMk cId="0" sldId="336"/>
        </pc:sldMkLst>
      </pc:sldChg>
      <pc:sldChg chg="del">
        <pc:chgData name="ULDERICO" userId="f53fde0156ee877c" providerId="LiveId" clId="{E6C8934D-E28B-46C8-98FE-9DB37EB945C5}" dt="2021-10-04T08:42:10.984" v="2231" actId="47"/>
        <pc:sldMkLst>
          <pc:docMk/>
          <pc:sldMk cId="0" sldId="337"/>
        </pc:sldMkLst>
      </pc:sldChg>
      <pc:sldChg chg="del">
        <pc:chgData name="ULDERICO" userId="f53fde0156ee877c" providerId="LiveId" clId="{E6C8934D-E28B-46C8-98FE-9DB37EB945C5}" dt="2021-10-04T08:42:11.713" v="2232" actId="47"/>
        <pc:sldMkLst>
          <pc:docMk/>
          <pc:sldMk cId="0" sldId="338"/>
        </pc:sldMkLst>
      </pc:sldChg>
      <pc:sldChg chg="addSp delSp modSp mod modClrScheme chgLayout">
        <pc:chgData name="ULDERICO" userId="f53fde0156ee877c" providerId="LiveId" clId="{E6C8934D-E28B-46C8-98FE-9DB37EB945C5}" dt="2021-10-04T08:45:52.540" v="2310" actId="403"/>
        <pc:sldMkLst>
          <pc:docMk/>
          <pc:sldMk cId="0" sldId="339"/>
        </pc:sldMkLst>
        <pc:spChg chg="del mod">
          <ac:chgData name="ULDERICO" userId="f53fde0156ee877c" providerId="LiveId" clId="{E6C8934D-E28B-46C8-98FE-9DB37EB945C5}" dt="2021-10-04T08:42:16.441" v="2234" actId="478"/>
          <ac:spMkLst>
            <pc:docMk/>
            <pc:sldMk cId="0" sldId="339"/>
            <ac:spMk id="2" creationId="{00000000-0000-0000-0000-000000000000}"/>
          </ac:spMkLst>
        </pc:spChg>
        <pc:spChg chg="del mod">
          <ac:chgData name="ULDERICO" userId="f53fde0156ee877c" providerId="LiveId" clId="{E6C8934D-E28B-46C8-98FE-9DB37EB945C5}" dt="2021-10-04T08:45:10.203" v="2254" actId="478"/>
          <ac:spMkLst>
            <pc:docMk/>
            <pc:sldMk cId="0" sldId="339"/>
            <ac:spMk id="5" creationId="{00000000-0000-0000-0000-000000000000}"/>
          </ac:spMkLst>
        </pc:spChg>
        <pc:spChg chg="del mod">
          <ac:chgData name="ULDERICO" userId="f53fde0156ee877c" providerId="LiveId" clId="{E6C8934D-E28B-46C8-98FE-9DB37EB945C5}" dt="2021-10-04T08:43:23.021" v="2247" actId="478"/>
          <ac:spMkLst>
            <pc:docMk/>
            <pc:sldMk cId="0" sldId="339"/>
            <ac:spMk id="6" creationId="{00000000-0000-0000-0000-000000000000}"/>
          </ac:spMkLst>
        </pc:spChg>
        <pc:spChg chg="add del mod ord">
          <ac:chgData name="ULDERICO" userId="f53fde0156ee877c" providerId="LiveId" clId="{E6C8934D-E28B-46C8-98FE-9DB37EB945C5}" dt="2021-10-04T08:45:13.573" v="2255" actId="700"/>
          <ac:spMkLst>
            <pc:docMk/>
            <pc:sldMk cId="0" sldId="339"/>
            <ac:spMk id="8" creationId="{49206496-A85C-4D58-8DB2-DFB9A1424D85}"/>
          </ac:spMkLst>
        </pc:spChg>
        <pc:spChg chg="add mod ord">
          <ac:chgData name="ULDERICO" userId="f53fde0156ee877c" providerId="LiveId" clId="{E6C8934D-E28B-46C8-98FE-9DB37EB945C5}" dt="2021-10-04T08:45:42.849" v="2299" actId="207"/>
          <ac:spMkLst>
            <pc:docMk/>
            <pc:sldMk cId="0" sldId="339"/>
            <ac:spMk id="9" creationId="{DD20F540-41FC-4B2D-8414-24CC0D818DF3}"/>
          </ac:spMkLst>
        </pc:spChg>
        <pc:spChg chg="add mod ord">
          <ac:chgData name="ULDERICO" userId="f53fde0156ee877c" providerId="LiveId" clId="{E6C8934D-E28B-46C8-98FE-9DB37EB945C5}" dt="2021-10-04T08:45:52.540" v="2310" actId="403"/>
          <ac:spMkLst>
            <pc:docMk/>
            <pc:sldMk cId="0" sldId="339"/>
            <ac:spMk id="10" creationId="{12DB19D7-659F-4193-AE80-3B4BFB0C88EE}"/>
          </ac:spMkLst>
        </pc:spChg>
        <pc:picChg chg="del mod">
          <ac:chgData name="ULDERICO" userId="f53fde0156ee877c" providerId="LiveId" clId="{E6C8934D-E28B-46C8-98FE-9DB37EB945C5}" dt="2021-10-04T08:42:19.053" v="2236" actId="478"/>
          <ac:picMkLst>
            <pc:docMk/>
            <pc:sldMk cId="0" sldId="339"/>
            <ac:picMk id="3" creationId="{00000000-0000-0000-0000-000000000000}"/>
          </ac:picMkLst>
        </pc:picChg>
        <pc:picChg chg="del mod">
          <ac:chgData name="ULDERICO" userId="f53fde0156ee877c" providerId="LiveId" clId="{E6C8934D-E28B-46C8-98FE-9DB37EB945C5}" dt="2021-10-04T08:43:20.129" v="2246" actId="478"/>
          <ac:picMkLst>
            <pc:docMk/>
            <pc:sldMk cId="0" sldId="339"/>
            <ac:picMk id="4" creationId="{00000000-0000-0000-0000-000000000000}"/>
          </ac:picMkLst>
        </pc:picChg>
        <pc:picChg chg="add mod">
          <ac:chgData name="ULDERICO" userId="f53fde0156ee877c" providerId="LiveId" clId="{E6C8934D-E28B-46C8-98FE-9DB37EB945C5}" dt="2021-10-04T08:45:34.416" v="2296"/>
          <ac:picMkLst>
            <pc:docMk/>
            <pc:sldMk cId="0" sldId="339"/>
            <ac:picMk id="11" creationId="{8621355E-F576-4D3E-96F2-B1BAB93BE4E9}"/>
          </ac:picMkLst>
        </pc:picChg>
      </pc:sldChg>
      <pc:sldChg chg="addSp delSp modSp mod">
        <pc:chgData name="ULDERICO" userId="f53fde0156ee877c" providerId="LiveId" clId="{E6C8934D-E28B-46C8-98FE-9DB37EB945C5}" dt="2021-10-04T08:57:16.573" v="2493"/>
        <pc:sldMkLst>
          <pc:docMk/>
          <pc:sldMk cId="0" sldId="340"/>
        </pc:sldMkLst>
        <pc:spChg chg="del mod">
          <ac:chgData name="ULDERICO" userId="f53fde0156ee877c" providerId="LiveId" clId="{E6C8934D-E28B-46C8-98FE-9DB37EB945C5}" dt="2021-10-04T08:48:17.876" v="2448" actId="478"/>
          <ac:spMkLst>
            <pc:docMk/>
            <pc:sldMk cId="0" sldId="340"/>
            <ac:spMk id="2" creationId="{00000000-0000-0000-0000-000000000000}"/>
          </ac:spMkLst>
        </pc:spChg>
        <pc:spChg chg="del">
          <ac:chgData name="ULDERICO" userId="f53fde0156ee877c" providerId="LiveId" clId="{E6C8934D-E28B-46C8-98FE-9DB37EB945C5}" dt="2021-10-04T08:48:08.247" v="2444" actId="478"/>
          <ac:spMkLst>
            <pc:docMk/>
            <pc:sldMk cId="0" sldId="340"/>
            <ac:spMk id="5" creationId="{00000000-0000-0000-0000-000000000000}"/>
          </ac:spMkLst>
        </pc:spChg>
        <pc:spChg chg="mod">
          <ac:chgData name="ULDERICO" userId="f53fde0156ee877c" providerId="LiveId" clId="{E6C8934D-E28B-46C8-98FE-9DB37EB945C5}" dt="2021-10-04T08:57:05.125" v="2492" actId="20577"/>
          <ac:spMkLst>
            <pc:docMk/>
            <pc:sldMk cId="0" sldId="340"/>
            <ac:spMk id="6" creationId="{00000000-0000-0000-0000-000000000000}"/>
          </ac:spMkLst>
        </pc:spChg>
        <pc:spChg chg="add del mod">
          <ac:chgData name="ULDERICO" userId="f53fde0156ee877c" providerId="LiveId" clId="{E6C8934D-E28B-46C8-98FE-9DB37EB945C5}" dt="2021-10-04T08:48:12.387" v="2445" actId="478"/>
          <ac:spMkLst>
            <pc:docMk/>
            <pc:sldMk cId="0" sldId="340"/>
            <ac:spMk id="8" creationId="{1CE468E2-053F-4D32-BA45-62B9BF2CB46C}"/>
          </ac:spMkLst>
        </pc:spChg>
        <pc:picChg chg="del mod">
          <ac:chgData name="ULDERICO" userId="f53fde0156ee877c" providerId="LiveId" clId="{E6C8934D-E28B-46C8-98FE-9DB37EB945C5}" dt="2021-10-04T08:48:04.767" v="2443" actId="478"/>
          <ac:picMkLst>
            <pc:docMk/>
            <pc:sldMk cId="0" sldId="340"/>
            <ac:picMk id="3" creationId="{00000000-0000-0000-0000-000000000000}"/>
          </ac:picMkLst>
        </pc:picChg>
        <pc:picChg chg="del">
          <ac:chgData name="ULDERICO" userId="f53fde0156ee877c" providerId="LiveId" clId="{E6C8934D-E28B-46C8-98FE-9DB37EB945C5}" dt="2021-10-04T08:48:14.602" v="2446" actId="478"/>
          <ac:picMkLst>
            <pc:docMk/>
            <pc:sldMk cId="0" sldId="340"/>
            <ac:picMk id="4" creationId="{00000000-0000-0000-0000-000000000000}"/>
          </ac:picMkLst>
        </pc:picChg>
        <pc:picChg chg="add del mod">
          <ac:chgData name="ULDERICO" userId="f53fde0156ee877c" providerId="LiveId" clId="{E6C8934D-E28B-46C8-98FE-9DB37EB945C5}" dt="2021-10-04T08:48:52.641" v="2471"/>
          <ac:picMkLst>
            <pc:docMk/>
            <pc:sldMk cId="0" sldId="340"/>
            <ac:picMk id="9" creationId="{10096BDF-DF0B-42A0-B46F-412BD44A94FB}"/>
          </ac:picMkLst>
        </pc:picChg>
        <pc:picChg chg="add mod">
          <ac:chgData name="ULDERICO" userId="f53fde0156ee877c" providerId="LiveId" clId="{E6C8934D-E28B-46C8-98FE-9DB37EB945C5}" dt="2021-10-04T08:57:16.573" v="2493"/>
          <ac:picMkLst>
            <pc:docMk/>
            <pc:sldMk cId="0" sldId="340"/>
            <ac:picMk id="10" creationId="{E444D240-3C96-428C-897B-67FFB51E1A73}"/>
          </ac:picMkLst>
        </pc:picChg>
      </pc:sldChg>
      <pc:sldChg chg="addSp delSp modSp mod">
        <pc:chgData name="ULDERICO" userId="f53fde0156ee877c" providerId="LiveId" clId="{E6C8934D-E28B-46C8-98FE-9DB37EB945C5}" dt="2021-10-04T08:58:47.357" v="2523"/>
        <pc:sldMkLst>
          <pc:docMk/>
          <pc:sldMk cId="0" sldId="341"/>
        </pc:sldMkLst>
        <pc:spChg chg="del mod">
          <ac:chgData name="ULDERICO" userId="f53fde0156ee877c" providerId="LiveId" clId="{E6C8934D-E28B-46C8-98FE-9DB37EB945C5}" dt="2021-10-04T08:57:34.477" v="2499" actId="478"/>
          <ac:spMkLst>
            <pc:docMk/>
            <pc:sldMk cId="0" sldId="341"/>
            <ac:spMk id="2" creationId="{00000000-0000-0000-0000-000000000000}"/>
          </ac:spMkLst>
        </pc:spChg>
        <pc:spChg chg="del mod">
          <ac:chgData name="ULDERICO" userId="f53fde0156ee877c" providerId="LiveId" clId="{E6C8934D-E28B-46C8-98FE-9DB37EB945C5}" dt="2021-10-04T08:57:25.420" v="2495" actId="478"/>
          <ac:spMkLst>
            <pc:docMk/>
            <pc:sldMk cId="0" sldId="341"/>
            <ac:spMk id="5" creationId="{00000000-0000-0000-0000-000000000000}"/>
          </ac:spMkLst>
        </pc:spChg>
        <pc:spChg chg="mod">
          <ac:chgData name="ULDERICO" userId="f53fde0156ee877c" providerId="LiveId" clId="{E6C8934D-E28B-46C8-98FE-9DB37EB945C5}" dt="2021-10-04T08:58:46.206" v="2522" actId="1076"/>
          <ac:spMkLst>
            <pc:docMk/>
            <pc:sldMk cId="0" sldId="341"/>
            <ac:spMk id="12" creationId="{00000000-0000-0000-0000-000000000000}"/>
          </ac:spMkLst>
        </pc:spChg>
        <pc:spChg chg="add del mod">
          <ac:chgData name="ULDERICO" userId="f53fde0156ee877c" providerId="LiveId" clId="{E6C8934D-E28B-46C8-98FE-9DB37EB945C5}" dt="2021-10-04T08:57:38.522" v="2501" actId="478"/>
          <ac:spMkLst>
            <pc:docMk/>
            <pc:sldMk cId="0" sldId="341"/>
            <ac:spMk id="14" creationId="{CFC0A736-93CD-40A5-8652-3E6A79BEAA08}"/>
          </ac:spMkLst>
        </pc:spChg>
        <pc:grpChg chg="del mod">
          <ac:chgData name="ULDERICO" userId="f53fde0156ee877c" providerId="LiveId" clId="{E6C8934D-E28B-46C8-98FE-9DB37EB945C5}" dt="2021-10-04T08:58:20.883" v="2511" actId="478"/>
          <ac:grpSpMkLst>
            <pc:docMk/>
            <pc:sldMk cId="0" sldId="341"/>
            <ac:grpSpMk id="6" creationId="{00000000-0000-0000-0000-000000000000}"/>
          </ac:grpSpMkLst>
        </pc:grpChg>
        <pc:grpChg chg="del mod">
          <ac:chgData name="ULDERICO" userId="f53fde0156ee877c" providerId="LiveId" clId="{E6C8934D-E28B-46C8-98FE-9DB37EB945C5}" dt="2021-10-04T08:58:18.532" v="2510" actId="478"/>
          <ac:grpSpMkLst>
            <pc:docMk/>
            <pc:sldMk cId="0" sldId="341"/>
            <ac:grpSpMk id="9" creationId="{00000000-0000-0000-0000-000000000000}"/>
          </ac:grpSpMkLst>
        </pc:grpChg>
        <pc:picChg chg="del mod">
          <ac:chgData name="ULDERICO" userId="f53fde0156ee877c" providerId="LiveId" clId="{E6C8934D-E28B-46C8-98FE-9DB37EB945C5}" dt="2021-10-04T08:57:31.922" v="2497" actId="478"/>
          <ac:picMkLst>
            <pc:docMk/>
            <pc:sldMk cId="0" sldId="341"/>
            <ac:picMk id="3" creationId="{00000000-0000-0000-0000-000000000000}"/>
          </ac:picMkLst>
        </pc:picChg>
        <pc:picChg chg="del">
          <ac:chgData name="ULDERICO" userId="f53fde0156ee877c" providerId="LiveId" clId="{E6C8934D-E28B-46C8-98FE-9DB37EB945C5}" dt="2021-10-04T08:57:40.514" v="2502" actId="478"/>
          <ac:picMkLst>
            <pc:docMk/>
            <pc:sldMk cId="0" sldId="341"/>
            <ac:picMk id="4" creationId="{00000000-0000-0000-0000-000000000000}"/>
          </ac:picMkLst>
        </pc:picChg>
        <pc:picChg chg="add mod">
          <ac:chgData name="ULDERICO" userId="f53fde0156ee877c" providerId="LiveId" clId="{E6C8934D-E28B-46C8-98FE-9DB37EB945C5}" dt="2021-10-04T08:58:47.357" v="2523"/>
          <ac:picMkLst>
            <pc:docMk/>
            <pc:sldMk cId="0" sldId="341"/>
            <ac:picMk id="15" creationId="{1235428D-29B5-4976-880B-8EE5D277EBDC}"/>
          </ac:picMkLst>
        </pc:picChg>
      </pc:sldChg>
      <pc:sldChg chg="addSp delSp modSp mod">
        <pc:chgData name="ULDERICO" userId="f53fde0156ee877c" providerId="LiveId" clId="{E6C8934D-E28B-46C8-98FE-9DB37EB945C5}" dt="2021-10-04T08:59:37.853" v="2539" actId="1076"/>
        <pc:sldMkLst>
          <pc:docMk/>
          <pc:sldMk cId="0" sldId="342"/>
        </pc:sldMkLst>
        <pc:spChg chg="del mod">
          <ac:chgData name="ULDERICO" userId="f53fde0156ee877c" providerId="LiveId" clId="{E6C8934D-E28B-46C8-98FE-9DB37EB945C5}" dt="2021-10-04T08:58:57.465" v="2527" actId="478"/>
          <ac:spMkLst>
            <pc:docMk/>
            <pc:sldMk cId="0" sldId="342"/>
            <ac:spMk id="2" creationId="{00000000-0000-0000-0000-000000000000}"/>
          </ac:spMkLst>
        </pc:spChg>
        <pc:spChg chg="del mod">
          <ac:chgData name="ULDERICO" userId="f53fde0156ee877c" providerId="LiveId" clId="{E6C8934D-E28B-46C8-98FE-9DB37EB945C5}" dt="2021-10-04T08:59:02.042" v="2529" actId="478"/>
          <ac:spMkLst>
            <pc:docMk/>
            <pc:sldMk cId="0" sldId="342"/>
            <ac:spMk id="5" creationId="{00000000-0000-0000-0000-000000000000}"/>
          </ac:spMkLst>
        </pc:spChg>
        <pc:spChg chg="mod">
          <ac:chgData name="ULDERICO" userId="f53fde0156ee877c" providerId="LiveId" clId="{E6C8934D-E28B-46C8-98FE-9DB37EB945C5}" dt="2021-10-04T08:59:37.853" v="2539" actId="1076"/>
          <ac:spMkLst>
            <pc:docMk/>
            <pc:sldMk cId="0" sldId="342"/>
            <ac:spMk id="6" creationId="{00000000-0000-0000-0000-000000000000}"/>
          </ac:spMkLst>
        </pc:spChg>
        <pc:spChg chg="add del mod">
          <ac:chgData name="ULDERICO" userId="f53fde0156ee877c" providerId="LiveId" clId="{E6C8934D-E28B-46C8-98FE-9DB37EB945C5}" dt="2021-10-04T08:59:04.747" v="2531" actId="478"/>
          <ac:spMkLst>
            <pc:docMk/>
            <pc:sldMk cId="0" sldId="342"/>
            <ac:spMk id="8" creationId="{450A8A73-711D-4E77-964B-224210F447EA}"/>
          </ac:spMkLst>
        </pc:spChg>
        <pc:picChg chg="del mod">
          <ac:chgData name="ULDERICO" userId="f53fde0156ee877c" providerId="LiveId" clId="{E6C8934D-E28B-46C8-98FE-9DB37EB945C5}" dt="2021-10-04T08:58:53.653" v="2525" actId="478"/>
          <ac:picMkLst>
            <pc:docMk/>
            <pc:sldMk cId="0" sldId="342"/>
            <ac:picMk id="3" creationId="{00000000-0000-0000-0000-000000000000}"/>
          </ac:picMkLst>
        </pc:picChg>
        <pc:picChg chg="del">
          <ac:chgData name="ULDERICO" userId="f53fde0156ee877c" providerId="LiveId" clId="{E6C8934D-E28B-46C8-98FE-9DB37EB945C5}" dt="2021-10-04T08:59:06.115" v="2532" actId="478"/>
          <ac:picMkLst>
            <pc:docMk/>
            <pc:sldMk cId="0" sldId="342"/>
            <ac:picMk id="4" creationId="{00000000-0000-0000-0000-000000000000}"/>
          </ac:picMkLst>
        </pc:picChg>
        <pc:picChg chg="add mod">
          <ac:chgData name="ULDERICO" userId="f53fde0156ee877c" providerId="LiveId" clId="{E6C8934D-E28B-46C8-98FE-9DB37EB945C5}" dt="2021-10-04T08:59:14.434" v="2535"/>
          <ac:picMkLst>
            <pc:docMk/>
            <pc:sldMk cId="0" sldId="342"/>
            <ac:picMk id="9" creationId="{7BF82CA4-961A-46CB-849F-AFBF3DBF3B3C}"/>
          </ac:picMkLst>
        </pc:picChg>
      </pc:sldChg>
      <pc:sldChg chg="addSp delSp modSp mod">
        <pc:chgData name="ULDERICO" userId="f53fde0156ee877c" providerId="LiveId" clId="{E6C8934D-E28B-46C8-98FE-9DB37EB945C5}" dt="2021-10-04T09:01:05.728" v="2553"/>
        <pc:sldMkLst>
          <pc:docMk/>
          <pc:sldMk cId="0" sldId="343"/>
        </pc:sldMkLst>
        <pc:spChg chg="del mod">
          <ac:chgData name="ULDERICO" userId="f53fde0156ee877c" providerId="LiveId" clId="{E6C8934D-E28B-46C8-98FE-9DB37EB945C5}" dt="2021-10-04T08:59:49.623" v="2543" actId="478"/>
          <ac:spMkLst>
            <pc:docMk/>
            <pc:sldMk cId="0" sldId="343"/>
            <ac:spMk id="2" creationId="{00000000-0000-0000-0000-000000000000}"/>
          </ac:spMkLst>
        </pc:spChg>
        <pc:spChg chg="del mod">
          <ac:chgData name="ULDERICO" userId="f53fde0156ee877c" providerId="LiveId" clId="{E6C8934D-E28B-46C8-98FE-9DB37EB945C5}" dt="2021-10-04T09:00:31.701" v="2546" actId="478"/>
          <ac:spMkLst>
            <pc:docMk/>
            <pc:sldMk cId="0" sldId="343"/>
            <ac:spMk id="5" creationId="{00000000-0000-0000-0000-000000000000}"/>
          </ac:spMkLst>
        </pc:spChg>
        <pc:spChg chg="mod">
          <ac:chgData name="ULDERICO" userId="f53fde0156ee877c" providerId="LiveId" clId="{E6C8934D-E28B-46C8-98FE-9DB37EB945C5}" dt="2021-10-04T09:01:01.461" v="2552" actId="2711"/>
          <ac:spMkLst>
            <pc:docMk/>
            <pc:sldMk cId="0" sldId="343"/>
            <ac:spMk id="6" creationId="{00000000-0000-0000-0000-000000000000}"/>
          </ac:spMkLst>
        </pc:spChg>
        <pc:spChg chg="add del mod">
          <ac:chgData name="ULDERICO" userId="f53fde0156ee877c" providerId="LiveId" clId="{E6C8934D-E28B-46C8-98FE-9DB37EB945C5}" dt="2021-10-04T09:00:36.312" v="2548" actId="478"/>
          <ac:spMkLst>
            <pc:docMk/>
            <pc:sldMk cId="0" sldId="343"/>
            <ac:spMk id="8" creationId="{1B5F1D42-9E49-4B22-B10E-1C8E647AEBB0}"/>
          </ac:spMkLst>
        </pc:spChg>
        <pc:picChg chg="del mod">
          <ac:chgData name="ULDERICO" userId="f53fde0156ee877c" providerId="LiveId" clId="{E6C8934D-E28B-46C8-98FE-9DB37EB945C5}" dt="2021-10-04T08:59:47.030" v="2541" actId="478"/>
          <ac:picMkLst>
            <pc:docMk/>
            <pc:sldMk cId="0" sldId="343"/>
            <ac:picMk id="3" creationId="{00000000-0000-0000-0000-000000000000}"/>
          </ac:picMkLst>
        </pc:picChg>
        <pc:picChg chg="del">
          <ac:chgData name="ULDERICO" userId="f53fde0156ee877c" providerId="LiveId" clId="{E6C8934D-E28B-46C8-98FE-9DB37EB945C5}" dt="2021-10-04T09:00:39.022" v="2549" actId="478"/>
          <ac:picMkLst>
            <pc:docMk/>
            <pc:sldMk cId="0" sldId="343"/>
            <ac:picMk id="4" creationId="{00000000-0000-0000-0000-000000000000}"/>
          </ac:picMkLst>
        </pc:picChg>
        <pc:picChg chg="add mod">
          <ac:chgData name="ULDERICO" userId="f53fde0156ee877c" providerId="LiveId" clId="{E6C8934D-E28B-46C8-98FE-9DB37EB945C5}" dt="2021-10-04T09:01:05.728" v="2553"/>
          <ac:picMkLst>
            <pc:docMk/>
            <pc:sldMk cId="0" sldId="343"/>
            <ac:picMk id="9" creationId="{14151F1A-DE19-4F98-BAAD-483688FBADAC}"/>
          </ac:picMkLst>
        </pc:picChg>
      </pc:sldChg>
      <pc:sldChg chg="addSp delSp modSp mod">
        <pc:chgData name="ULDERICO" userId="f53fde0156ee877c" providerId="LiveId" clId="{E6C8934D-E28B-46C8-98FE-9DB37EB945C5}" dt="2021-10-04T09:01:51.949" v="2565"/>
        <pc:sldMkLst>
          <pc:docMk/>
          <pc:sldMk cId="0" sldId="344"/>
        </pc:sldMkLst>
        <pc:spChg chg="del mod">
          <ac:chgData name="ULDERICO" userId="f53fde0156ee877c" providerId="LiveId" clId="{E6C8934D-E28B-46C8-98FE-9DB37EB945C5}" dt="2021-10-04T09:01:21.124" v="2557" actId="478"/>
          <ac:spMkLst>
            <pc:docMk/>
            <pc:sldMk cId="0" sldId="344"/>
            <ac:spMk id="2" creationId="{00000000-0000-0000-0000-000000000000}"/>
          </ac:spMkLst>
        </pc:spChg>
        <pc:spChg chg="del mod">
          <ac:chgData name="ULDERICO" userId="f53fde0156ee877c" providerId="LiveId" clId="{E6C8934D-E28B-46C8-98FE-9DB37EB945C5}" dt="2021-10-04T09:01:31.770" v="2559" actId="478"/>
          <ac:spMkLst>
            <pc:docMk/>
            <pc:sldMk cId="0" sldId="344"/>
            <ac:spMk id="5" creationId="{00000000-0000-0000-0000-000000000000}"/>
          </ac:spMkLst>
        </pc:spChg>
        <pc:spChg chg="mod">
          <ac:chgData name="ULDERICO" userId="f53fde0156ee877c" providerId="LiveId" clId="{E6C8934D-E28B-46C8-98FE-9DB37EB945C5}" dt="2021-10-04T09:01:48.863" v="2564" actId="2711"/>
          <ac:spMkLst>
            <pc:docMk/>
            <pc:sldMk cId="0" sldId="344"/>
            <ac:spMk id="6" creationId="{00000000-0000-0000-0000-000000000000}"/>
          </ac:spMkLst>
        </pc:spChg>
        <pc:spChg chg="add del mod">
          <ac:chgData name="ULDERICO" userId="f53fde0156ee877c" providerId="LiveId" clId="{E6C8934D-E28B-46C8-98FE-9DB37EB945C5}" dt="2021-10-04T09:01:33.974" v="2561" actId="478"/>
          <ac:spMkLst>
            <pc:docMk/>
            <pc:sldMk cId="0" sldId="344"/>
            <ac:spMk id="8" creationId="{FC26C519-AD1F-4FE0-807B-CA65F479B86C}"/>
          </ac:spMkLst>
        </pc:spChg>
        <pc:picChg chg="del mod">
          <ac:chgData name="ULDERICO" userId="f53fde0156ee877c" providerId="LiveId" clId="{E6C8934D-E28B-46C8-98FE-9DB37EB945C5}" dt="2021-10-04T09:01:16.820" v="2555" actId="478"/>
          <ac:picMkLst>
            <pc:docMk/>
            <pc:sldMk cId="0" sldId="344"/>
            <ac:picMk id="3" creationId="{00000000-0000-0000-0000-000000000000}"/>
          </ac:picMkLst>
        </pc:picChg>
        <pc:picChg chg="del">
          <ac:chgData name="ULDERICO" userId="f53fde0156ee877c" providerId="LiveId" clId="{E6C8934D-E28B-46C8-98FE-9DB37EB945C5}" dt="2021-10-04T09:01:36.830" v="2562" actId="478"/>
          <ac:picMkLst>
            <pc:docMk/>
            <pc:sldMk cId="0" sldId="344"/>
            <ac:picMk id="4" creationId="{00000000-0000-0000-0000-000000000000}"/>
          </ac:picMkLst>
        </pc:picChg>
        <pc:picChg chg="add mod">
          <ac:chgData name="ULDERICO" userId="f53fde0156ee877c" providerId="LiveId" clId="{E6C8934D-E28B-46C8-98FE-9DB37EB945C5}" dt="2021-10-04T09:01:51.949" v="2565"/>
          <ac:picMkLst>
            <pc:docMk/>
            <pc:sldMk cId="0" sldId="344"/>
            <ac:picMk id="9" creationId="{84589F32-2959-4023-955F-E6030E94F883}"/>
          </ac:picMkLst>
        </pc:picChg>
      </pc:sldChg>
      <pc:sldChg chg="addSp delSp modSp mod">
        <pc:chgData name="ULDERICO" userId="f53fde0156ee877c" providerId="LiveId" clId="{E6C8934D-E28B-46C8-98FE-9DB37EB945C5}" dt="2021-10-04T09:02:46.571" v="2579" actId="123"/>
        <pc:sldMkLst>
          <pc:docMk/>
          <pc:sldMk cId="0" sldId="345"/>
        </pc:sldMkLst>
        <pc:spChg chg="del mod">
          <ac:chgData name="ULDERICO" userId="f53fde0156ee877c" providerId="LiveId" clId="{E6C8934D-E28B-46C8-98FE-9DB37EB945C5}" dt="2021-10-04T09:02:21.191" v="2575" actId="478"/>
          <ac:spMkLst>
            <pc:docMk/>
            <pc:sldMk cId="0" sldId="345"/>
            <ac:spMk id="2" creationId="{00000000-0000-0000-0000-000000000000}"/>
          </ac:spMkLst>
        </pc:spChg>
        <pc:spChg chg="del mod">
          <ac:chgData name="ULDERICO" userId="f53fde0156ee877c" providerId="LiveId" clId="{E6C8934D-E28B-46C8-98FE-9DB37EB945C5}" dt="2021-10-04T09:02:06.493" v="2567" actId="478"/>
          <ac:spMkLst>
            <pc:docMk/>
            <pc:sldMk cId="0" sldId="345"/>
            <ac:spMk id="5" creationId="{00000000-0000-0000-0000-000000000000}"/>
          </ac:spMkLst>
        </pc:spChg>
        <pc:spChg chg="mod">
          <ac:chgData name="ULDERICO" userId="f53fde0156ee877c" providerId="LiveId" clId="{E6C8934D-E28B-46C8-98FE-9DB37EB945C5}" dt="2021-10-04T09:02:46.571" v="2579" actId="123"/>
          <ac:spMkLst>
            <pc:docMk/>
            <pc:sldMk cId="0" sldId="345"/>
            <ac:spMk id="6" creationId="{00000000-0000-0000-0000-000000000000}"/>
          </ac:spMkLst>
        </pc:spChg>
        <pc:spChg chg="add del mod">
          <ac:chgData name="ULDERICO" userId="f53fde0156ee877c" providerId="LiveId" clId="{E6C8934D-E28B-46C8-98FE-9DB37EB945C5}" dt="2021-10-04T09:02:10.307" v="2569" actId="478"/>
          <ac:spMkLst>
            <pc:docMk/>
            <pc:sldMk cId="0" sldId="345"/>
            <ac:spMk id="8" creationId="{E921B832-C174-4B4E-BDDD-3E646A4EA9B3}"/>
          </ac:spMkLst>
        </pc:spChg>
        <pc:picChg chg="del mod">
          <ac:chgData name="ULDERICO" userId="f53fde0156ee877c" providerId="LiveId" clId="{E6C8934D-E28B-46C8-98FE-9DB37EB945C5}" dt="2021-10-04T09:02:18.397" v="2573" actId="478"/>
          <ac:picMkLst>
            <pc:docMk/>
            <pc:sldMk cId="0" sldId="345"/>
            <ac:picMk id="3" creationId="{00000000-0000-0000-0000-000000000000}"/>
          </ac:picMkLst>
        </pc:picChg>
        <pc:picChg chg="del mod">
          <ac:chgData name="ULDERICO" userId="f53fde0156ee877c" providerId="LiveId" clId="{E6C8934D-E28B-46C8-98FE-9DB37EB945C5}" dt="2021-10-04T09:02:15.526" v="2571" actId="478"/>
          <ac:picMkLst>
            <pc:docMk/>
            <pc:sldMk cId="0" sldId="345"/>
            <ac:picMk id="4" creationId="{00000000-0000-0000-0000-000000000000}"/>
          </ac:picMkLst>
        </pc:picChg>
        <pc:picChg chg="add mod">
          <ac:chgData name="ULDERICO" userId="f53fde0156ee877c" providerId="LiveId" clId="{E6C8934D-E28B-46C8-98FE-9DB37EB945C5}" dt="2021-10-04T09:02:40.828" v="2578"/>
          <ac:picMkLst>
            <pc:docMk/>
            <pc:sldMk cId="0" sldId="345"/>
            <ac:picMk id="9" creationId="{7FC01547-AEA4-400D-BE88-B1DF0D3206CF}"/>
          </ac:picMkLst>
        </pc:picChg>
      </pc:sldChg>
      <pc:sldChg chg="addSp delSp modSp mod">
        <pc:chgData name="ULDERICO" userId="f53fde0156ee877c" providerId="LiveId" clId="{E6C8934D-E28B-46C8-98FE-9DB37EB945C5}" dt="2021-10-04T09:03:47.559" v="2595" actId="14100"/>
        <pc:sldMkLst>
          <pc:docMk/>
          <pc:sldMk cId="0" sldId="346"/>
        </pc:sldMkLst>
        <pc:spChg chg="del mod">
          <ac:chgData name="ULDERICO" userId="f53fde0156ee877c" providerId="LiveId" clId="{E6C8934D-E28B-46C8-98FE-9DB37EB945C5}" dt="2021-10-04T09:02:55.620" v="2583" actId="478"/>
          <ac:spMkLst>
            <pc:docMk/>
            <pc:sldMk cId="0" sldId="346"/>
            <ac:spMk id="2" creationId="{00000000-0000-0000-0000-000000000000}"/>
          </ac:spMkLst>
        </pc:spChg>
        <pc:spChg chg="del mod">
          <ac:chgData name="ULDERICO" userId="f53fde0156ee877c" providerId="LiveId" clId="{E6C8934D-E28B-46C8-98FE-9DB37EB945C5}" dt="2021-10-04T09:03:04.545" v="2585" actId="478"/>
          <ac:spMkLst>
            <pc:docMk/>
            <pc:sldMk cId="0" sldId="346"/>
            <ac:spMk id="5" creationId="{00000000-0000-0000-0000-000000000000}"/>
          </ac:spMkLst>
        </pc:spChg>
        <pc:spChg chg="mod">
          <ac:chgData name="ULDERICO" userId="f53fde0156ee877c" providerId="LiveId" clId="{E6C8934D-E28B-46C8-98FE-9DB37EB945C5}" dt="2021-10-04T09:03:47.559" v="2595" actId="14100"/>
          <ac:spMkLst>
            <pc:docMk/>
            <pc:sldMk cId="0" sldId="346"/>
            <ac:spMk id="6" creationId="{00000000-0000-0000-0000-000000000000}"/>
          </ac:spMkLst>
        </pc:spChg>
        <pc:spChg chg="add del mod">
          <ac:chgData name="ULDERICO" userId="f53fde0156ee877c" providerId="LiveId" clId="{E6C8934D-E28B-46C8-98FE-9DB37EB945C5}" dt="2021-10-04T09:03:08.211" v="2587" actId="478"/>
          <ac:spMkLst>
            <pc:docMk/>
            <pc:sldMk cId="0" sldId="346"/>
            <ac:spMk id="8" creationId="{3FB1D6C1-3A35-4631-83E2-B6D46C38647C}"/>
          </ac:spMkLst>
        </pc:spChg>
        <pc:picChg chg="del mod">
          <ac:chgData name="ULDERICO" userId="f53fde0156ee877c" providerId="LiveId" clId="{E6C8934D-E28B-46C8-98FE-9DB37EB945C5}" dt="2021-10-04T09:02:53.347" v="2581" actId="478"/>
          <ac:picMkLst>
            <pc:docMk/>
            <pc:sldMk cId="0" sldId="346"/>
            <ac:picMk id="3" creationId="{00000000-0000-0000-0000-000000000000}"/>
          </ac:picMkLst>
        </pc:picChg>
        <pc:picChg chg="del mod">
          <ac:chgData name="ULDERICO" userId="f53fde0156ee877c" providerId="LiveId" clId="{E6C8934D-E28B-46C8-98FE-9DB37EB945C5}" dt="2021-10-04T09:03:10.889" v="2589" actId="478"/>
          <ac:picMkLst>
            <pc:docMk/>
            <pc:sldMk cId="0" sldId="346"/>
            <ac:picMk id="4" creationId="{00000000-0000-0000-0000-000000000000}"/>
          </ac:picMkLst>
        </pc:picChg>
        <pc:picChg chg="add mod">
          <ac:chgData name="ULDERICO" userId="f53fde0156ee877c" providerId="LiveId" clId="{E6C8934D-E28B-46C8-98FE-9DB37EB945C5}" dt="2021-10-04T09:03:31.749" v="2592"/>
          <ac:picMkLst>
            <pc:docMk/>
            <pc:sldMk cId="0" sldId="346"/>
            <ac:picMk id="9" creationId="{40C38736-6AD2-41B0-830E-233EE7D559CB}"/>
          </ac:picMkLst>
        </pc:picChg>
      </pc:sldChg>
      <pc:sldChg chg="addSp delSp modSp mod">
        <pc:chgData name="ULDERICO" userId="f53fde0156ee877c" providerId="LiveId" clId="{E6C8934D-E28B-46C8-98FE-9DB37EB945C5}" dt="2021-10-04T09:04:43.079" v="2608" actId="1076"/>
        <pc:sldMkLst>
          <pc:docMk/>
          <pc:sldMk cId="0" sldId="347"/>
        </pc:sldMkLst>
        <pc:spChg chg="del mod">
          <ac:chgData name="ULDERICO" userId="f53fde0156ee877c" providerId="LiveId" clId="{E6C8934D-E28B-46C8-98FE-9DB37EB945C5}" dt="2021-10-04T09:03:53.640" v="2599" actId="478"/>
          <ac:spMkLst>
            <pc:docMk/>
            <pc:sldMk cId="0" sldId="347"/>
            <ac:spMk id="2" creationId="{00000000-0000-0000-0000-000000000000}"/>
          </ac:spMkLst>
        </pc:spChg>
        <pc:spChg chg="del mod">
          <ac:chgData name="ULDERICO" userId="f53fde0156ee877c" providerId="LiveId" clId="{E6C8934D-E28B-46C8-98FE-9DB37EB945C5}" dt="2021-10-04T09:04:01.023" v="2602" actId="478"/>
          <ac:spMkLst>
            <pc:docMk/>
            <pc:sldMk cId="0" sldId="347"/>
            <ac:spMk id="5" creationId="{00000000-0000-0000-0000-000000000000}"/>
          </ac:spMkLst>
        </pc:spChg>
        <pc:spChg chg="mod">
          <ac:chgData name="ULDERICO" userId="f53fde0156ee877c" providerId="LiveId" clId="{E6C8934D-E28B-46C8-98FE-9DB37EB945C5}" dt="2021-10-04T09:04:43.079" v="2608" actId="1076"/>
          <ac:spMkLst>
            <pc:docMk/>
            <pc:sldMk cId="0" sldId="347"/>
            <ac:spMk id="6" creationId="{00000000-0000-0000-0000-000000000000}"/>
          </ac:spMkLst>
        </pc:spChg>
        <pc:spChg chg="add del mod">
          <ac:chgData name="ULDERICO" userId="f53fde0156ee877c" providerId="LiveId" clId="{E6C8934D-E28B-46C8-98FE-9DB37EB945C5}" dt="2021-10-04T09:04:04.088" v="2603" actId="478"/>
          <ac:spMkLst>
            <pc:docMk/>
            <pc:sldMk cId="0" sldId="347"/>
            <ac:spMk id="8" creationId="{8E37EFF4-6277-4976-BD09-0E904D4FA46F}"/>
          </ac:spMkLst>
        </pc:spChg>
        <pc:picChg chg="del mod">
          <ac:chgData name="ULDERICO" userId="f53fde0156ee877c" providerId="LiveId" clId="{E6C8934D-E28B-46C8-98FE-9DB37EB945C5}" dt="2021-10-04T09:03:51.286" v="2597" actId="478"/>
          <ac:picMkLst>
            <pc:docMk/>
            <pc:sldMk cId="0" sldId="347"/>
            <ac:picMk id="3" creationId="{00000000-0000-0000-0000-000000000000}"/>
          </ac:picMkLst>
        </pc:picChg>
        <pc:picChg chg="del">
          <ac:chgData name="ULDERICO" userId="f53fde0156ee877c" providerId="LiveId" clId="{E6C8934D-E28B-46C8-98FE-9DB37EB945C5}" dt="2021-10-04T09:04:07.546" v="2604" actId="478"/>
          <ac:picMkLst>
            <pc:docMk/>
            <pc:sldMk cId="0" sldId="347"/>
            <ac:picMk id="4" creationId="{00000000-0000-0000-0000-000000000000}"/>
          </ac:picMkLst>
        </pc:picChg>
        <pc:picChg chg="add mod">
          <ac:chgData name="ULDERICO" userId="f53fde0156ee877c" providerId="LiveId" clId="{E6C8934D-E28B-46C8-98FE-9DB37EB945C5}" dt="2021-10-04T09:04:32.636" v="2607"/>
          <ac:picMkLst>
            <pc:docMk/>
            <pc:sldMk cId="0" sldId="347"/>
            <ac:picMk id="9" creationId="{075EADDB-F51C-4CD1-8727-6E74F25C4383}"/>
          </ac:picMkLst>
        </pc:picChg>
      </pc:sldChg>
      <pc:sldChg chg="addSp delSp modSp mod">
        <pc:chgData name="ULDERICO" userId="f53fde0156ee877c" providerId="LiveId" clId="{E6C8934D-E28B-46C8-98FE-9DB37EB945C5}" dt="2021-10-04T09:12:52.147" v="2634" actId="2711"/>
        <pc:sldMkLst>
          <pc:docMk/>
          <pc:sldMk cId="0" sldId="348"/>
        </pc:sldMkLst>
        <pc:spChg chg="del">
          <ac:chgData name="ULDERICO" userId="f53fde0156ee877c" providerId="LiveId" clId="{E6C8934D-E28B-46C8-98FE-9DB37EB945C5}" dt="2021-10-04T09:06:06.967" v="2625" actId="478"/>
          <ac:spMkLst>
            <pc:docMk/>
            <pc:sldMk cId="0" sldId="348"/>
            <ac:spMk id="2" creationId="{00000000-0000-0000-0000-000000000000}"/>
          </ac:spMkLst>
        </pc:spChg>
        <pc:spChg chg="del mod">
          <ac:chgData name="ULDERICO" userId="f53fde0156ee877c" providerId="LiveId" clId="{E6C8934D-E28B-46C8-98FE-9DB37EB945C5}" dt="2021-10-04T09:06:05.315" v="2624" actId="478"/>
          <ac:spMkLst>
            <pc:docMk/>
            <pc:sldMk cId="0" sldId="348"/>
            <ac:spMk id="5" creationId="{00000000-0000-0000-0000-000000000000}"/>
          </ac:spMkLst>
        </pc:spChg>
        <pc:spChg chg="mod">
          <ac:chgData name="ULDERICO" userId="f53fde0156ee877c" providerId="LiveId" clId="{E6C8934D-E28B-46C8-98FE-9DB37EB945C5}" dt="2021-10-04T09:12:52.147" v="2634" actId="2711"/>
          <ac:spMkLst>
            <pc:docMk/>
            <pc:sldMk cId="0" sldId="348"/>
            <ac:spMk id="6" creationId="{00000000-0000-0000-0000-000000000000}"/>
          </ac:spMkLst>
        </pc:spChg>
        <pc:spChg chg="add del mod">
          <ac:chgData name="ULDERICO" userId="f53fde0156ee877c" providerId="LiveId" clId="{E6C8934D-E28B-46C8-98FE-9DB37EB945C5}" dt="2021-10-04T09:06:09.329" v="2626" actId="478"/>
          <ac:spMkLst>
            <pc:docMk/>
            <pc:sldMk cId="0" sldId="348"/>
            <ac:spMk id="8" creationId="{269FDF28-3BD3-4986-949D-9A862E0826FB}"/>
          </ac:spMkLst>
        </pc:spChg>
        <pc:picChg chg="del mod">
          <ac:chgData name="ULDERICO" userId="f53fde0156ee877c" providerId="LiveId" clId="{E6C8934D-E28B-46C8-98FE-9DB37EB945C5}" dt="2021-10-04T09:12:28.807" v="2628" actId="478"/>
          <ac:picMkLst>
            <pc:docMk/>
            <pc:sldMk cId="0" sldId="348"/>
            <ac:picMk id="3" creationId="{00000000-0000-0000-0000-000000000000}"/>
          </ac:picMkLst>
        </pc:picChg>
        <pc:picChg chg="del mod">
          <ac:chgData name="ULDERICO" userId="f53fde0156ee877c" providerId="LiveId" clId="{E6C8934D-E28B-46C8-98FE-9DB37EB945C5}" dt="2021-10-04T09:12:31.431" v="2630" actId="478"/>
          <ac:picMkLst>
            <pc:docMk/>
            <pc:sldMk cId="0" sldId="348"/>
            <ac:picMk id="4" creationId="{00000000-0000-0000-0000-000000000000}"/>
          </ac:picMkLst>
        </pc:picChg>
        <pc:picChg chg="add mod">
          <ac:chgData name="ULDERICO" userId="f53fde0156ee877c" providerId="LiveId" clId="{E6C8934D-E28B-46C8-98FE-9DB37EB945C5}" dt="2021-10-04T09:12:38.389" v="2632"/>
          <ac:picMkLst>
            <pc:docMk/>
            <pc:sldMk cId="0" sldId="348"/>
            <ac:picMk id="9" creationId="{F77F2BF6-307F-4ADF-932B-51EB3A9D2C7E}"/>
          </ac:picMkLst>
        </pc:picChg>
      </pc:sldChg>
      <pc:sldChg chg="addSp delSp modSp mod">
        <pc:chgData name="ULDERICO" userId="f53fde0156ee877c" providerId="LiveId" clId="{E6C8934D-E28B-46C8-98FE-9DB37EB945C5}" dt="2021-10-04T09:05:58.949" v="2622" actId="1076"/>
        <pc:sldMkLst>
          <pc:docMk/>
          <pc:sldMk cId="0" sldId="349"/>
        </pc:sldMkLst>
        <pc:spChg chg="del mod">
          <ac:chgData name="ULDERICO" userId="f53fde0156ee877c" providerId="LiveId" clId="{E6C8934D-E28B-46C8-98FE-9DB37EB945C5}" dt="2021-10-04T09:05:15.738" v="2612" actId="478"/>
          <ac:spMkLst>
            <pc:docMk/>
            <pc:sldMk cId="0" sldId="349"/>
            <ac:spMk id="2" creationId="{00000000-0000-0000-0000-000000000000}"/>
          </ac:spMkLst>
        </pc:spChg>
        <pc:spChg chg="del mod">
          <ac:chgData name="ULDERICO" userId="f53fde0156ee877c" providerId="LiveId" clId="{E6C8934D-E28B-46C8-98FE-9DB37EB945C5}" dt="2021-10-04T09:05:12.715" v="2610" actId="478"/>
          <ac:spMkLst>
            <pc:docMk/>
            <pc:sldMk cId="0" sldId="349"/>
            <ac:spMk id="5" creationId="{00000000-0000-0000-0000-000000000000}"/>
          </ac:spMkLst>
        </pc:spChg>
        <pc:spChg chg="mod">
          <ac:chgData name="ULDERICO" userId="f53fde0156ee877c" providerId="LiveId" clId="{E6C8934D-E28B-46C8-98FE-9DB37EB945C5}" dt="2021-10-04T09:05:58.949" v="2622" actId="1076"/>
          <ac:spMkLst>
            <pc:docMk/>
            <pc:sldMk cId="0" sldId="349"/>
            <ac:spMk id="6" creationId="{00000000-0000-0000-0000-000000000000}"/>
          </ac:spMkLst>
        </pc:spChg>
        <pc:spChg chg="add del mod">
          <ac:chgData name="ULDERICO" userId="f53fde0156ee877c" providerId="LiveId" clId="{E6C8934D-E28B-46C8-98FE-9DB37EB945C5}" dt="2021-10-04T09:05:23.827" v="2616" actId="478"/>
          <ac:spMkLst>
            <pc:docMk/>
            <pc:sldMk cId="0" sldId="349"/>
            <ac:spMk id="8" creationId="{97F42A9A-7A03-454B-BE2C-9D0B3F86AE16}"/>
          </ac:spMkLst>
        </pc:spChg>
        <pc:picChg chg="del mod">
          <ac:chgData name="ULDERICO" userId="f53fde0156ee877c" providerId="LiveId" clId="{E6C8934D-E28B-46C8-98FE-9DB37EB945C5}" dt="2021-10-04T09:05:18.306" v="2614" actId="478"/>
          <ac:picMkLst>
            <pc:docMk/>
            <pc:sldMk cId="0" sldId="349"/>
            <ac:picMk id="3" creationId="{00000000-0000-0000-0000-000000000000}"/>
          </ac:picMkLst>
        </pc:picChg>
        <pc:picChg chg="del mod">
          <ac:chgData name="ULDERICO" userId="f53fde0156ee877c" providerId="LiveId" clId="{E6C8934D-E28B-46C8-98FE-9DB37EB945C5}" dt="2021-10-04T09:05:25.984" v="2618" actId="478"/>
          <ac:picMkLst>
            <pc:docMk/>
            <pc:sldMk cId="0" sldId="349"/>
            <ac:picMk id="4" creationId="{00000000-0000-0000-0000-000000000000}"/>
          </ac:picMkLst>
        </pc:picChg>
        <pc:picChg chg="add mod">
          <ac:chgData name="ULDERICO" userId="f53fde0156ee877c" providerId="LiveId" clId="{E6C8934D-E28B-46C8-98FE-9DB37EB945C5}" dt="2021-10-04T09:05:38.764" v="2620"/>
          <ac:picMkLst>
            <pc:docMk/>
            <pc:sldMk cId="0" sldId="349"/>
            <ac:picMk id="9" creationId="{C429952F-E6C3-4A7E-84F6-3DB4794E91D6}"/>
          </ac:picMkLst>
        </pc:picChg>
      </pc:sldChg>
      <pc:sldChg chg="addSp delSp modSp mod">
        <pc:chgData name="ULDERICO" userId="f53fde0156ee877c" providerId="LiveId" clId="{E6C8934D-E28B-46C8-98FE-9DB37EB945C5}" dt="2021-10-04T09:13:42.015" v="2647" actId="1076"/>
        <pc:sldMkLst>
          <pc:docMk/>
          <pc:sldMk cId="0" sldId="350"/>
        </pc:sldMkLst>
        <pc:spChg chg="del mod">
          <ac:chgData name="ULDERICO" userId="f53fde0156ee877c" providerId="LiveId" clId="{E6C8934D-E28B-46C8-98FE-9DB37EB945C5}" dt="2021-10-04T09:13:00.390" v="2638" actId="478"/>
          <ac:spMkLst>
            <pc:docMk/>
            <pc:sldMk cId="0" sldId="350"/>
            <ac:spMk id="2" creationId="{00000000-0000-0000-0000-000000000000}"/>
          </ac:spMkLst>
        </pc:spChg>
        <pc:spChg chg="del mod">
          <ac:chgData name="ULDERICO" userId="f53fde0156ee877c" providerId="LiveId" clId="{E6C8934D-E28B-46C8-98FE-9DB37EB945C5}" dt="2021-10-04T09:13:08.901" v="2640" actId="478"/>
          <ac:spMkLst>
            <pc:docMk/>
            <pc:sldMk cId="0" sldId="350"/>
            <ac:spMk id="5" creationId="{00000000-0000-0000-0000-000000000000}"/>
          </ac:spMkLst>
        </pc:spChg>
        <pc:spChg chg="mod">
          <ac:chgData name="ULDERICO" userId="f53fde0156ee877c" providerId="LiveId" clId="{E6C8934D-E28B-46C8-98FE-9DB37EB945C5}" dt="2021-10-04T09:13:42.015" v="2647" actId="1076"/>
          <ac:spMkLst>
            <pc:docMk/>
            <pc:sldMk cId="0" sldId="350"/>
            <ac:spMk id="6" creationId="{00000000-0000-0000-0000-000000000000}"/>
          </ac:spMkLst>
        </pc:spChg>
        <pc:spChg chg="add del mod">
          <ac:chgData name="ULDERICO" userId="f53fde0156ee877c" providerId="LiveId" clId="{E6C8934D-E28B-46C8-98FE-9DB37EB945C5}" dt="2021-10-04T09:13:11.874" v="2641" actId="478"/>
          <ac:spMkLst>
            <pc:docMk/>
            <pc:sldMk cId="0" sldId="350"/>
            <ac:spMk id="8" creationId="{B35B4302-313C-4305-AE2A-FC18B156899E}"/>
          </ac:spMkLst>
        </pc:spChg>
        <pc:picChg chg="del mod">
          <ac:chgData name="ULDERICO" userId="f53fde0156ee877c" providerId="LiveId" clId="{E6C8934D-E28B-46C8-98FE-9DB37EB945C5}" dt="2021-10-04T09:12:57.644" v="2636" actId="478"/>
          <ac:picMkLst>
            <pc:docMk/>
            <pc:sldMk cId="0" sldId="350"/>
            <ac:picMk id="3" creationId="{00000000-0000-0000-0000-000000000000}"/>
          </ac:picMkLst>
        </pc:picChg>
        <pc:picChg chg="del">
          <ac:chgData name="ULDERICO" userId="f53fde0156ee877c" providerId="LiveId" clId="{E6C8934D-E28B-46C8-98FE-9DB37EB945C5}" dt="2021-10-04T09:13:14.482" v="2642" actId="478"/>
          <ac:picMkLst>
            <pc:docMk/>
            <pc:sldMk cId="0" sldId="350"/>
            <ac:picMk id="4" creationId="{00000000-0000-0000-0000-000000000000}"/>
          </ac:picMkLst>
        </pc:picChg>
        <pc:picChg chg="add mod">
          <ac:chgData name="ULDERICO" userId="f53fde0156ee877c" providerId="LiveId" clId="{E6C8934D-E28B-46C8-98FE-9DB37EB945C5}" dt="2021-10-04T09:13:21.175" v="2644"/>
          <ac:picMkLst>
            <pc:docMk/>
            <pc:sldMk cId="0" sldId="350"/>
            <ac:picMk id="9" creationId="{633EE880-DB5F-4D5B-AA0E-13E35D3E289C}"/>
          </ac:picMkLst>
        </pc:picChg>
      </pc:sldChg>
      <pc:sldChg chg="addSp delSp modSp mod">
        <pc:chgData name="ULDERICO" userId="f53fde0156ee877c" providerId="LiveId" clId="{E6C8934D-E28B-46C8-98FE-9DB37EB945C5}" dt="2021-10-04T09:14:40.506" v="2663"/>
        <pc:sldMkLst>
          <pc:docMk/>
          <pc:sldMk cId="0" sldId="351"/>
        </pc:sldMkLst>
        <pc:spChg chg="del">
          <ac:chgData name="ULDERICO" userId="f53fde0156ee877c" providerId="LiveId" clId="{E6C8934D-E28B-46C8-98FE-9DB37EB945C5}" dt="2021-10-04T09:14:02.708" v="2652" actId="478"/>
          <ac:spMkLst>
            <pc:docMk/>
            <pc:sldMk cId="0" sldId="351"/>
            <ac:spMk id="2" creationId="{00000000-0000-0000-0000-000000000000}"/>
          </ac:spMkLst>
        </pc:spChg>
        <pc:spChg chg="del mod">
          <ac:chgData name="ULDERICO" userId="f53fde0156ee877c" providerId="LiveId" clId="{E6C8934D-E28B-46C8-98FE-9DB37EB945C5}" dt="2021-10-04T09:14:15.244" v="2656" actId="478"/>
          <ac:spMkLst>
            <pc:docMk/>
            <pc:sldMk cId="0" sldId="351"/>
            <ac:spMk id="5" creationId="{00000000-0000-0000-0000-000000000000}"/>
          </ac:spMkLst>
        </pc:spChg>
        <pc:spChg chg="mod">
          <ac:chgData name="ULDERICO" userId="f53fde0156ee877c" providerId="LiveId" clId="{E6C8934D-E28B-46C8-98FE-9DB37EB945C5}" dt="2021-10-04T09:14:35.315" v="2662" actId="207"/>
          <ac:spMkLst>
            <pc:docMk/>
            <pc:sldMk cId="0" sldId="351"/>
            <ac:spMk id="6" creationId="{00000000-0000-0000-0000-000000000000}"/>
          </ac:spMkLst>
        </pc:spChg>
        <pc:spChg chg="add del mod">
          <ac:chgData name="ULDERICO" userId="f53fde0156ee877c" providerId="LiveId" clId="{E6C8934D-E28B-46C8-98FE-9DB37EB945C5}" dt="2021-10-04T09:14:21.232" v="2657" actId="478"/>
          <ac:spMkLst>
            <pc:docMk/>
            <pc:sldMk cId="0" sldId="351"/>
            <ac:spMk id="8" creationId="{79DCBD05-2F2D-4F7B-8A76-EAC26B73F58C}"/>
          </ac:spMkLst>
        </pc:spChg>
        <pc:picChg chg="del mod">
          <ac:chgData name="ULDERICO" userId="f53fde0156ee877c" providerId="LiveId" clId="{E6C8934D-E28B-46C8-98FE-9DB37EB945C5}" dt="2021-10-04T09:13:48.799" v="2649" actId="478"/>
          <ac:picMkLst>
            <pc:docMk/>
            <pc:sldMk cId="0" sldId="351"/>
            <ac:picMk id="3" creationId="{00000000-0000-0000-0000-000000000000}"/>
          </ac:picMkLst>
        </pc:picChg>
        <pc:picChg chg="del">
          <ac:chgData name="ULDERICO" userId="f53fde0156ee877c" providerId="LiveId" clId="{E6C8934D-E28B-46C8-98FE-9DB37EB945C5}" dt="2021-10-04T09:14:22.477" v="2658" actId="478"/>
          <ac:picMkLst>
            <pc:docMk/>
            <pc:sldMk cId="0" sldId="351"/>
            <ac:picMk id="4" creationId="{00000000-0000-0000-0000-000000000000}"/>
          </ac:picMkLst>
        </pc:picChg>
        <pc:picChg chg="add mod">
          <ac:chgData name="ULDERICO" userId="f53fde0156ee877c" providerId="LiveId" clId="{E6C8934D-E28B-46C8-98FE-9DB37EB945C5}" dt="2021-10-04T09:14:40.506" v="2663"/>
          <ac:picMkLst>
            <pc:docMk/>
            <pc:sldMk cId="0" sldId="351"/>
            <ac:picMk id="9" creationId="{7B170AA2-6E80-4331-9CAD-053DE1F3C540}"/>
          </ac:picMkLst>
        </pc:picChg>
      </pc:sldChg>
      <pc:sldChg chg="addSp delSp modSp mod">
        <pc:chgData name="ULDERICO" userId="f53fde0156ee877c" providerId="LiveId" clId="{E6C8934D-E28B-46C8-98FE-9DB37EB945C5}" dt="2021-10-04T09:17:18.305" v="2704" actId="403"/>
        <pc:sldMkLst>
          <pc:docMk/>
          <pc:sldMk cId="0" sldId="352"/>
        </pc:sldMkLst>
        <pc:spChg chg="del mod">
          <ac:chgData name="ULDERICO" userId="f53fde0156ee877c" providerId="LiveId" clId="{E6C8934D-E28B-46C8-98FE-9DB37EB945C5}" dt="2021-10-04T09:14:49.181" v="2667" actId="478"/>
          <ac:spMkLst>
            <pc:docMk/>
            <pc:sldMk cId="0" sldId="352"/>
            <ac:spMk id="2" creationId="{00000000-0000-0000-0000-000000000000}"/>
          </ac:spMkLst>
        </pc:spChg>
        <pc:spChg chg="del">
          <ac:chgData name="ULDERICO" userId="f53fde0156ee877c" providerId="LiveId" clId="{E6C8934D-E28B-46C8-98FE-9DB37EB945C5}" dt="2021-10-04T09:14:55.751" v="2669" actId="478"/>
          <ac:spMkLst>
            <pc:docMk/>
            <pc:sldMk cId="0" sldId="352"/>
            <ac:spMk id="5" creationId="{00000000-0000-0000-0000-000000000000}"/>
          </ac:spMkLst>
        </pc:spChg>
        <pc:spChg chg="del">
          <ac:chgData name="ULDERICO" userId="f53fde0156ee877c" providerId="LiveId" clId="{E6C8934D-E28B-46C8-98FE-9DB37EB945C5}" dt="2021-10-04T09:14:52.225" v="2668" actId="478"/>
          <ac:spMkLst>
            <pc:docMk/>
            <pc:sldMk cId="0" sldId="352"/>
            <ac:spMk id="6" creationId="{00000000-0000-0000-0000-000000000000}"/>
          </ac:spMkLst>
        </pc:spChg>
        <pc:spChg chg="add del mod">
          <ac:chgData name="ULDERICO" userId="f53fde0156ee877c" providerId="LiveId" clId="{E6C8934D-E28B-46C8-98FE-9DB37EB945C5}" dt="2021-10-04T09:17:18.305" v="2704" actId="403"/>
          <ac:spMkLst>
            <pc:docMk/>
            <pc:sldMk cId="0" sldId="352"/>
            <ac:spMk id="8" creationId="{00000000-0000-0000-0000-000000000000}"/>
          </ac:spMkLst>
        </pc:spChg>
        <pc:spChg chg="add del mod">
          <ac:chgData name="ULDERICO" userId="f53fde0156ee877c" providerId="LiveId" clId="{E6C8934D-E28B-46C8-98FE-9DB37EB945C5}" dt="2021-10-04T09:16:46.189" v="2690"/>
          <ac:spMkLst>
            <pc:docMk/>
            <pc:sldMk cId="0" sldId="352"/>
            <ac:spMk id="9" creationId="{00000000-0000-0000-0000-000000000000}"/>
          </ac:spMkLst>
        </pc:spChg>
        <pc:spChg chg="add del mod">
          <ac:chgData name="ULDERICO" userId="f53fde0156ee877c" providerId="LiveId" clId="{E6C8934D-E28B-46C8-98FE-9DB37EB945C5}" dt="2021-10-04T09:16:46.186" v="2688" actId="478"/>
          <ac:spMkLst>
            <pc:docMk/>
            <pc:sldMk cId="0" sldId="352"/>
            <ac:spMk id="10" creationId="{00000000-0000-0000-0000-000000000000}"/>
          </ac:spMkLst>
        </pc:spChg>
        <pc:spChg chg="add del mod">
          <ac:chgData name="ULDERICO" userId="f53fde0156ee877c" providerId="LiveId" clId="{E6C8934D-E28B-46C8-98FE-9DB37EB945C5}" dt="2021-10-04T09:16:49.586" v="2695" actId="478"/>
          <ac:spMkLst>
            <pc:docMk/>
            <pc:sldMk cId="0" sldId="352"/>
            <ac:spMk id="11" creationId="{00000000-0000-0000-0000-000000000000}"/>
          </ac:spMkLst>
        </pc:spChg>
        <pc:spChg chg="add del mod">
          <ac:chgData name="ULDERICO" userId="f53fde0156ee877c" providerId="LiveId" clId="{E6C8934D-E28B-46C8-98FE-9DB37EB945C5}" dt="2021-10-04T09:16:46.193" v="2692"/>
          <ac:spMkLst>
            <pc:docMk/>
            <pc:sldMk cId="0" sldId="352"/>
            <ac:spMk id="12" creationId="{00000000-0000-0000-0000-000000000000}"/>
          </ac:spMkLst>
        </pc:spChg>
        <pc:spChg chg="add del mod">
          <ac:chgData name="ULDERICO" userId="f53fde0156ee877c" providerId="LiveId" clId="{E6C8934D-E28B-46C8-98FE-9DB37EB945C5}" dt="2021-10-04T09:16:51.853" v="2696" actId="478"/>
          <ac:spMkLst>
            <pc:docMk/>
            <pc:sldMk cId="0" sldId="352"/>
            <ac:spMk id="13" creationId="{00000000-0000-0000-0000-000000000000}"/>
          </ac:spMkLst>
        </pc:spChg>
        <pc:spChg chg="add del mod">
          <ac:chgData name="ULDERICO" userId="f53fde0156ee877c" providerId="LiveId" clId="{E6C8934D-E28B-46C8-98FE-9DB37EB945C5}" dt="2021-10-04T09:16:46.193" v="2694"/>
          <ac:spMkLst>
            <pc:docMk/>
            <pc:sldMk cId="0" sldId="352"/>
            <ac:spMk id="14" creationId="{00000000-0000-0000-0000-000000000000}"/>
          </ac:spMkLst>
        </pc:spChg>
        <pc:spChg chg="add del mod">
          <ac:chgData name="ULDERICO" userId="f53fde0156ee877c" providerId="LiveId" clId="{E6C8934D-E28B-46C8-98FE-9DB37EB945C5}" dt="2021-10-04T09:15:22.303" v="2670" actId="478"/>
          <ac:spMkLst>
            <pc:docMk/>
            <pc:sldMk cId="0" sldId="352"/>
            <ac:spMk id="16" creationId="{819A7968-9376-42CB-BEBB-9E84EA5612BC}"/>
          </ac:spMkLst>
        </pc:spChg>
        <pc:graphicFrameChg chg="add del mod modGraphic">
          <ac:chgData name="ULDERICO" userId="f53fde0156ee877c" providerId="LiveId" clId="{E6C8934D-E28B-46C8-98FE-9DB37EB945C5}" dt="2021-10-04T09:15:58.178" v="2680" actId="478"/>
          <ac:graphicFrameMkLst>
            <pc:docMk/>
            <pc:sldMk cId="0" sldId="352"/>
            <ac:graphicFrameMk id="7" creationId="{00000000-0000-0000-0000-000000000000}"/>
          </ac:graphicFrameMkLst>
        </pc:graphicFrameChg>
        <pc:picChg chg="del mod">
          <ac:chgData name="ULDERICO" userId="f53fde0156ee877c" providerId="LiveId" clId="{E6C8934D-E28B-46C8-98FE-9DB37EB945C5}" dt="2021-10-04T09:14:46.848" v="2665" actId="478"/>
          <ac:picMkLst>
            <pc:docMk/>
            <pc:sldMk cId="0" sldId="352"/>
            <ac:picMk id="3" creationId="{00000000-0000-0000-0000-000000000000}"/>
          </ac:picMkLst>
        </pc:picChg>
        <pc:picChg chg="del">
          <ac:chgData name="ULDERICO" userId="f53fde0156ee877c" providerId="LiveId" clId="{E6C8934D-E28B-46C8-98FE-9DB37EB945C5}" dt="2021-10-04T09:15:25.587" v="2671" actId="478"/>
          <ac:picMkLst>
            <pc:docMk/>
            <pc:sldMk cId="0" sldId="352"/>
            <ac:picMk id="4" creationId="{00000000-0000-0000-0000-000000000000}"/>
          </ac:picMkLst>
        </pc:picChg>
        <pc:picChg chg="add mod">
          <ac:chgData name="ULDERICO" userId="f53fde0156ee877c" providerId="LiveId" clId="{E6C8934D-E28B-46C8-98FE-9DB37EB945C5}" dt="2021-10-04T09:17:04.096" v="2700"/>
          <ac:picMkLst>
            <pc:docMk/>
            <pc:sldMk cId="0" sldId="352"/>
            <ac:picMk id="17" creationId="{484EB555-E11C-4803-82B9-6E4F0BF0D6D8}"/>
          </ac:picMkLst>
        </pc:picChg>
      </pc:sldChg>
      <pc:sldChg chg="addSp delSp modSp mod">
        <pc:chgData name="ULDERICO" userId="f53fde0156ee877c" providerId="LiveId" clId="{E6C8934D-E28B-46C8-98FE-9DB37EB945C5}" dt="2021-10-04T09:18:24.396" v="2719" actId="2711"/>
        <pc:sldMkLst>
          <pc:docMk/>
          <pc:sldMk cId="0" sldId="353"/>
        </pc:sldMkLst>
        <pc:spChg chg="del mod">
          <ac:chgData name="ULDERICO" userId="f53fde0156ee877c" providerId="LiveId" clId="{E6C8934D-E28B-46C8-98FE-9DB37EB945C5}" dt="2021-10-04T09:17:32.256" v="2708" actId="478"/>
          <ac:spMkLst>
            <pc:docMk/>
            <pc:sldMk cId="0" sldId="353"/>
            <ac:spMk id="2" creationId="{00000000-0000-0000-0000-000000000000}"/>
          </ac:spMkLst>
        </pc:spChg>
        <pc:spChg chg="del mod">
          <ac:chgData name="ULDERICO" userId="f53fde0156ee877c" providerId="LiveId" clId="{E6C8934D-E28B-46C8-98FE-9DB37EB945C5}" dt="2021-10-04T09:17:39.022" v="2710" actId="478"/>
          <ac:spMkLst>
            <pc:docMk/>
            <pc:sldMk cId="0" sldId="353"/>
            <ac:spMk id="5" creationId="{00000000-0000-0000-0000-000000000000}"/>
          </ac:spMkLst>
        </pc:spChg>
        <pc:spChg chg="mod">
          <ac:chgData name="ULDERICO" userId="f53fde0156ee877c" providerId="LiveId" clId="{E6C8934D-E28B-46C8-98FE-9DB37EB945C5}" dt="2021-10-04T09:18:24.396" v="2719" actId="2711"/>
          <ac:spMkLst>
            <pc:docMk/>
            <pc:sldMk cId="0" sldId="353"/>
            <ac:spMk id="6" creationId="{00000000-0000-0000-0000-000000000000}"/>
          </ac:spMkLst>
        </pc:spChg>
        <pc:spChg chg="add del mod">
          <ac:chgData name="ULDERICO" userId="f53fde0156ee877c" providerId="LiveId" clId="{E6C8934D-E28B-46C8-98FE-9DB37EB945C5}" dt="2021-10-04T09:17:42.730" v="2712" actId="478"/>
          <ac:spMkLst>
            <pc:docMk/>
            <pc:sldMk cId="0" sldId="353"/>
            <ac:spMk id="8" creationId="{A7F77C53-1BAB-4E9B-885D-228C15AE75D8}"/>
          </ac:spMkLst>
        </pc:spChg>
        <pc:picChg chg="del mod">
          <ac:chgData name="ULDERICO" userId="f53fde0156ee877c" providerId="LiveId" clId="{E6C8934D-E28B-46C8-98FE-9DB37EB945C5}" dt="2021-10-04T09:17:29.802" v="2706" actId="478"/>
          <ac:picMkLst>
            <pc:docMk/>
            <pc:sldMk cId="0" sldId="353"/>
            <ac:picMk id="3" creationId="{00000000-0000-0000-0000-000000000000}"/>
          </ac:picMkLst>
        </pc:picChg>
        <pc:picChg chg="del mod">
          <ac:chgData name="ULDERICO" userId="f53fde0156ee877c" providerId="LiveId" clId="{E6C8934D-E28B-46C8-98FE-9DB37EB945C5}" dt="2021-10-04T09:17:46.198" v="2714" actId="478"/>
          <ac:picMkLst>
            <pc:docMk/>
            <pc:sldMk cId="0" sldId="353"/>
            <ac:picMk id="4" creationId="{00000000-0000-0000-0000-000000000000}"/>
          </ac:picMkLst>
        </pc:picChg>
        <pc:picChg chg="add mod">
          <ac:chgData name="ULDERICO" userId="f53fde0156ee877c" providerId="LiveId" clId="{E6C8934D-E28B-46C8-98FE-9DB37EB945C5}" dt="2021-10-04T09:18:04.234" v="2717"/>
          <ac:picMkLst>
            <pc:docMk/>
            <pc:sldMk cId="0" sldId="353"/>
            <ac:picMk id="9" creationId="{90284DD9-C77A-41C5-8762-804AED7EA439}"/>
          </ac:picMkLst>
        </pc:picChg>
      </pc:sldChg>
      <pc:sldChg chg="addSp delSp modSp mod">
        <pc:chgData name="ULDERICO" userId="f53fde0156ee877c" providerId="LiveId" clId="{E6C8934D-E28B-46C8-98FE-9DB37EB945C5}" dt="2021-10-04T09:20:20.297" v="2739"/>
        <pc:sldMkLst>
          <pc:docMk/>
          <pc:sldMk cId="0" sldId="354"/>
        </pc:sldMkLst>
        <pc:spChg chg="del mod">
          <ac:chgData name="ULDERICO" userId="f53fde0156ee877c" providerId="LiveId" clId="{E6C8934D-E28B-46C8-98FE-9DB37EB945C5}" dt="2021-10-04T09:18:36.520" v="2723" actId="478"/>
          <ac:spMkLst>
            <pc:docMk/>
            <pc:sldMk cId="0" sldId="354"/>
            <ac:spMk id="2" creationId="{00000000-0000-0000-0000-000000000000}"/>
          </ac:spMkLst>
        </pc:spChg>
        <pc:spChg chg="del mod">
          <ac:chgData name="ULDERICO" userId="f53fde0156ee877c" providerId="LiveId" clId="{E6C8934D-E28B-46C8-98FE-9DB37EB945C5}" dt="2021-10-04T09:18:52.349" v="2726" actId="478"/>
          <ac:spMkLst>
            <pc:docMk/>
            <pc:sldMk cId="0" sldId="354"/>
            <ac:spMk id="5" creationId="{00000000-0000-0000-0000-000000000000}"/>
          </ac:spMkLst>
        </pc:spChg>
        <pc:spChg chg="mod">
          <ac:chgData name="ULDERICO" userId="f53fde0156ee877c" providerId="LiveId" clId="{E6C8934D-E28B-46C8-98FE-9DB37EB945C5}" dt="2021-10-04T09:19:04.515" v="2729" actId="2711"/>
          <ac:spMkLst>
            <pc:docMk/>
            <pc:sldMk cId="0" sldId="354"/>
            <ac:spMk id="6" creationId="{00000000-0000-0000-0000-000000000000}"/>
          </ac:spMkLst>
        </pc:spChg>
        <pc:spChg chg="mod">
          <ac:chgData name="ULDERICO" userId="f53fde0156ee877c" providerId="LiveId" clId="{E6C8934D-E28B-46C8-98FE-9DB37EB945C5}" dt="2021-10-04T09:19:32.295" v="2734" actId="123"/>
          <ac:spMkLst>
            <pc:docMk/>
            <pc:sldMk cId="0" sldId="354"/>
            <ac:spMk id="10" creationId="{00000000-0000-0000-0000-000000000000}"/>
          </ac:spMkLst>
        </pc:spChg>
        <pc:spChg chg="mod">
          <ac:chgData name="ULDERICO" userId="f53fde0156ee877c" providerId="LiveId" clId="{E6C8934D-E28B-46C8-98FE-9DB37EB945C5}" dt="2021-10-04T09:19:04.515" v="2729" actId="2711"/>
          <ac:spMkLst>
            <pc:docMk/>
            <pc:sldMk cId="0" sldId="354"/>
            <ac:spMk id="11" creationId="{00000000-0000-0000-0000-000000000000}"/>
          </ac:spMkLst>
        </pc:spChg>
        <pc:spChg chg="mod">
          <ac:chgData name="ULDERICO" userId="f53fde0156ee877c" providerId="LiveId" clId="{E6C8934D-E28B-46C8-98FE-9DB37EB945C5}" dt="2021-10-04T09:19:37.958" v="2735" actId="13926"/>
          <ac:spMkLst>
            <pc:docMk/>
            <pc:sldMk cId="0" sldId="354"/>
            <ac:spMk id="12" creationId="{00000000-0000-0000-0000-000000000000}"/>
          </ac:spMkLst>
        </pc:spChg>
        <pc:spChg chg="mod">
          <ac:chgData name="ULDERICO" userId="f53fde0156ee877c" providerId="LiveId" clId="{E6C8934D-E28B-46C8-98FE-9DB37EB945C5}" dt="2021-10-04T09:19:04.515" v="2729" actId="2711"/>
          <ac:spMkLst>
            <pc:docMk/>
            <pc:sldMk cId="0" sldId="354"/>
            <ac:spMk id="13" creationId="{00000000-0000-0000-0000-000000000000}"/>
          </ac:spMkLst>
        </pc:spChg>
        <pc:spChg chg="mod">
          <ac:chgData name="ULDERICO" userId="f53fde0156ee877c" providerId="LiveId" clId="{E6C8934D-E28B-46C8-98FE-9DB37EB945C5}" dt="2021-10-04T09:19:04.515" v="2729" actId="2711"/>
          <ac:spMkLst>
            <pc:docMk/>
            <pc:sldMk cId="0" sldId="354"/>
            <ac:spMk id="14" creationId="{00000000-0000-0000-0000-000000000000}"/>
          </ac:spMkLst>
        </pc:spChg>
        <pc:spChg chg="mod">
          <ac:chgData name="ULDERICO" userId="f53fde0156ee877c" providerId="LiveId" clId="{E6C8934D-E28B-46C8-98FE-9DB37EB945C5}" dt="2021-10-04T09:20:06.810" v="2737" actId="13926"/>
          <ac:spMkLst>
            <pc:docMk/>
            <pc:sldMk cId="0" sldId="354"/>
            <ac:spMk id="15" creationId="{00000000-0000-0000-0000-000000000000}"/>
          </ac:spMkLst>
        </pc:spChg>
        <pc:spChg chg="mod">
          <ac:chgData name="ULDERICO" userId="f53fde0156ee877c" providerId="LiveId" clId="{E6C8934D-E28B-46C8-98FE-9DB37EB945C5}" dt="2021-10-04T09:19:04.515" v="2729" actId="2711"/>
          <ac:spMkLst>
            <pc:docMk/>
            <pc:sldMk cId="0" sldId="354"/>
            <ac:spMk id="16" creationId="{00000000-0000-0000-0000-000000000000}"/>
          </ac:spMkLst>
        </pc:spChg>
        <pc:spChg chg="mod">
          <ac:chgData name="ULDERICO" userId="f53fde0156ee877c" providerId="LiveId" clId="{E6C8934D-E28B-46C8-98FE-9DB37EB945C5}" dt="2021-10-04T09:19:04.515" v="2729" actId="2711"/>
          <ac:spMkLst>
            <pc:docMk/>
            <pc:sldMk cId="0" sldId="354"/>
            <ac:spMk id="17" creationId="{00000000-0000-0000-0000-000000000000}"/>
          </ac:spMkLst>
        </pc:spChg>
        <pc:spChg chg="mod">
          <ac:chgData name="ULDERICO" userId="f53fde0156ee877c" providerId="LiveId" clId="{E6C8934D-E28B-46C8-98FE-9DB37EB945C5}" dt="2021-10-04T09:19:57.266" v="2736" actId="13926"/>
          <ac:spMkLst>
            <pc:docMk/>
            <pc:sldMk cId="0" sldId="354"/>
            <ac:spMk id="18" creationId="{00000000-0000-0000-0000-000000000000}"/>
          </ac:spMkLst>
        </pc:spChg>
        <pc:spChg chg="mod">
          <ac:chgData name="ULDERICO" userId="f53fde0156ee877c" providerId="LiveId" clId="{E6C8934D-E28B-46C8-98FE-9DB37EB945C5}" dt="2021-10-04T09:19:04.515" v="2729" actId="2711"/>
          <ac:spMkLst>
            <pc:docMk/>
            <pc:sldMk cId="0" sldId="354"/>
            <ac:spMk id="19" creationId="{00000000-0000-0000-0000-000000000000}"/>
          </ac:spMkLst>
        </pc:spChg>
        <pc:spChg chg="mod">
          <ac:chgData name="ULDERICO" userId="f53fde0156ee877c" providerId="LiveId" clId="{E6C8934D-E28B-46C8-98FE-9DB37EB945C5}" dt="2021-10-04T09:19:04.515" v="2729" actId="2711"/>
          <ac:spMkLst>
            <pc:docMk/>
            <pc:sldMk cId="0" sldId="354"/>
            <ac:spMk id="20" creationId="{00000000-0000-0000-0000-000000000000}"/>
          </ac:spMkLst>
        </pc:spChg>
        <pc:spChg chg="mod">
          <ac:chgData name="ULDERICO" userId="f53fde0156ee877c" providerId="LiveId" clId="{E6C8934D-E28B-46C8-98FE-9DB37EB945C5}" dt="2021-10-04T09:20:12.154" v="2738" actId="13926"/>
          <ac:spMkLst>
            <pc:docMk/>
            <pc:sldMk cId="0" sldId="354"/>
            <ac:spMk id="21" creationId="{00000000-0000-0000-0000-000000000000}"/>
          </ac:spMkLst>
        </pc:spChg>
        <pc:grpChg chg="del">
          <ac:chgData name="ULDERICO" userId="f53fde0156ee877c" providerId="LiveId" clId="{E6C8934D-E28B-46C8-98FE-9DB37EB945C5}" dt="2021-10-04T09:19:17.580" v="2731" actId="478"/>
          <ac:grpSpMkLst>
            <pc:docMk/>
            <pc:sldMk cId="0" sldId="354"/>
            <ac:grpSpMk id="7" creationId="{00000000-0000-0000-0000-000000000000}"/>
          </ac:grpSpMkLst>
        </pc:grpChg>
        <pc:picChg chg="del mod">
          <ac:chgData name="ULDERICO" userId="f53fde0156ee877c" providerId="LiveId" clId="{E6C8934D-E28B-46C8-98FE-9DB37EB945C5}" dt="2021-10-04T09:18:34.120" v="2721" actId="478"/>
          <ac:picMkLst>
            <pc:docMk/>
            <pc:sldMk cId="0" sldId="354"/>
            <ac:picMk id="3" creationId="{00000000-0000-0000-0000-000000000000}"/>
          </ac:picMkLst>
        </pc:picChg>
        <pc:picChg chg="del">
          <ac:chgData name="ULDERICO" userId="f53fde0156ee877c" providerId="LiveId" clId="{E6C8934D-E28B-46C8-98FE-9DB37EB945C5}" dt="2021-10-04T09:18:41.735" v="2724" actId="478"/>
          <ac:picMkLst>
            <pc:docMk/>
            <pc:sldMk cId="0" sldId="354"/>
            <ac:picMk id="4" creationId="{00000000-0000-0000-0000-000000000000}"/>
          </ac:picMkLst>
        </pc:picChg>
        <pc:picChg chg="add mod">
          <ac:chgData name="ULDERICO" userId="f53fde0156ee877c" providerId="LiveId" clId="{E6C8934D-E28B-46C8-98FE-9DB37EB945C5}" dt="2021-10-04T09:20:20.297" v="2739"/>
          <ac:picMkLst>
            <pc:docMk/>
            <pc:sldMk cId="0" sldId="354"/>
            <ac:picMk id="22" creationId="{C48C31BD-1633-4283-80B3-1280AF6C038F}"/>
          </ac:picMkLst>
        </pc:picChg>
      </pc:sldChg>
      <pc:sldChg chg="addSp delSp modSp mod">
        <pc:chgData name="ULDERICO" userId="f53fde0156ee877c" providerId="LiveId" clId="{E6C8934D-E28B-46C8-98FE-9DB37EB945C5}" dt="2021-10-04T09:21:05.217" v="2749" actId="13926"/>
        <pc:sldMkLst>
          <pc:docMk/>
          <pc:sldMk cId="0" sldId="355"/>
        </pc:sldMkLst>
        <pc:spChg chg="del mod">
          <ac:chgData name="ULDERICO" userId="f53fde0156ee877c" providerId="LiveId" clId="{E6C8934D-E28B-46C8-98FE-9DB37EB945C5}" dt="2021-10-04T09:20:32.176" v="2744" actId="478"/>
          <ac:spMkLst>
            <pc:docMk/>
            <pc:sldMk cId="0" sldId="355"/>
            <ac:spMk id="2" creationId="{00000000-0000-0000-0000-000000000000}"/>
          </ac:spMkLst>
        </pc:spChg>
        <pc:spChg chg="del">
          <ac:chgData name="ULDERICO" userId="f53fde0156ee877c" providerId="LiveId" clId="{E6C8934D-E28B-46C8-98FE-9DB37EB945C5}" dt="2021-10-04T09:20:37.047" v="2745" actId="478"/>
          <ac:spMkLst>
            <pc:docMk/>
            <pc:sldMk cId="0" sldId="355"/>
            <ac:spMk id="5" creationId="{00000000-0000-0000-0000-000000000000}"/>
          </ac:spMkLst>
        </pc:spChg>
        <pc:spChg chg="mod">
          <ac:chgData name="ULDERICO" userId="f53fde0156ee877c" providerId="LiveId" clId="{E6C8934D-E28B-46C8-98FE-9DB37EB945C5}" dt="2021-10-04T09:20:49.323" v="2747" actId="2711"/>
          <ac:spMkLst>
            <pc:docMk/>
            <pc:sldMk cId="0" sldId="355"/>
            <ac:spMk id="6" creationId="{00000000-0000-0000-0000-000000000000}"/>
          </ac:spMkLst>
        </pc:spChg>
        <pc:spChg chg="mod">
          <ac:chgData name="ULDERICO" userId="f53fde0156ee877c" providerId="LiveId" clId="{E6C8934D-E28B-46C8-98FE-9DB37EB945C5}" dt="2021-10-04T09:20:49.323" v="2747" actId="2711"/>
          <ac:spMkLst>
            <pc:docMk/>
            <pc:sldMk cId="0" sldId="355"/>
            <ac:spMk id="7" creationId="{00000000-0000-0000-0000-000000000000}"/>
          </ac:spMkLst>
        </pc:spChg>
        <pc:spChg chg="mod">
          <ac:chgData name="ULDERICO" userId="f53fde0156ee877c" providerId="LiveId" clId="{E6C8934D-E28B-46C8-98FE-9DB37EB945C5}" dt="2021-10-04T09:20:49.323" v="2747" actId="2711"/>
          <ac:spMkLst>
            <pc:docMk/>
            <pc:sldMk cId="0" sldId="355"/>
            <ac:spMk id="8" creationId="{00000000-0000-0000-0000-000000000000}"/>
          </ac:spMkLst>
        </pc:spChg>
        <pc:spChg chg="mod">
          <ac:chgData name="ULDERICO" userId="f53fde0156ee877c" providerId="LiveId" clId="{E6C8934D-E28B-46C8-98FE-9DB37EB945C5}" dt="2021-10-04T09:21:05.217" v="2749" actId="13926"/>
          <ac:spMkLst>
            <pc:docMk/>
            <pc:sldMk cId="0" sldId="355"/>
            <ac:spMk id="9" creationId="{00000000-0000-0000-0000-000000000000}"/>
          </ac:spMkLst>
        </pc:spChg>
        <pc:spChg chg="mod">
          <ac:chgData name="ULDERICO" userId="f53fde0156ee877c" providerId="LiveId" clId="{E6C8934D-E28B-46C8-98FE-9DB37EB945C5}" dt="2021-10-04T09:20:49.323" v="2747" actId="2711"/>
          <ac:spMkLst>
            <pc:docMk/>
            <pc:sldMk cId="0" sldId="355"/>
            <ac:spMk id="10" creationId="{00000000-0000-0000-0000-000000000000}"/>
          </ac:spMkLst>
        </pc:spChg>
        <pc:spChg chg="mod">
          <ac:chgData name="ULDERICO" userId="f53fde0156ee877c" providerId="LiveId" clId="{E6C8934D-E28B-46C8-98FE-9DB37EB945C5}" dt="2021-10-04T09:20:49.323" v="2747" actId="2711"/>
          <ac:spMkLst>
            <pc:docMk/>
            <pc:sldMk cId="0" sldId="355"/>
            <ac:spMk id="11" creationId="{00000000-0000-0000-0000-000000000000}"/>
          </ac:spMkLst>
        </pc:spChg>
        <pc:spChg chg="mod">
          <ac:chgData name="ULDERICO" userId="f53fde0156ee877c" providerId="LiveId" clId="{E6C8934D-E28B-46C8-98FE-9DB37EB945C5}" dt="2021-10-04T09:20:49.323" v="2747" actId="2711"/>
          <ac:spMkLst>
            <pc:docMk/>
            <pc:sldMk cId="0" sldId="355"/>
            <ac:spMk id="12" creationId="{00000000-0000-0000-0000-000000000000}"/>
          </ac:spMkLst>
        </pc:spChg>
        <pc:picChg chg="del mod">
          <ac:chgData name="ULDERICO" userId="f53fde0156ee877c" providerId="LiveId" clId="{E6C8934D-E28B-46C8-98FE-9DB37EB945C5}" dt="2021-10-04T09:20:25.348" v="2741" actId="478"/>
          <ac:picMkLst>
            <pc:docMk/>
            <pc:sldMk cId="0" sldId="355"/>
            <ac:picMk id="3" creationId="{00000000-0000-0000-0000-000000000000}"/>
          </ac:picMkLst>
        </pc:picChg>
        <pc:picChg chg="del">
          <ac:chgData name="ULDERICO" userId="f53fde0156ee877c" providerId="LiveId" clId="{E6C8934D-E28B-46C8-98FE-9DB37EB945C5}" dt="2021-10-04T09:20:28.477" v="2742" actId="478"/>
          <ac:picMkLst>
            <pc:docMk/>
            <pc:sldMk cId="0" sldId="355"/>
            <ac:picMk id="4" creationId="{00000000-0000-0000-0000-000000000000}"/>
          </ac:picMkLst>
        </pc:picChg>
        <pc:picChg chg="add mod">
          <ac:chgData name="ULDERICO" userId="f53fde0156ee877c" providerId="LiveId" clId="{E6C8934D-E28B-46C8-98FE-9DB37EB945C5}" dt="2021-10-04T09:20:52.010" v="2748"/>
          <ac:picMkLst>
            <pc:docMk/>
            <pc:sldMk cId="0" sldId="355"/>
            <ac:picMk id="13" creationId="{CDDEACA0-5119-432F-8198-34467BF298F5}"/>
          </ac:picMkLst>
        </pc:picChg>
      </pc:sldChg>
      <pc:sldChg chg="addSp delSp modSp mod">
        <pc:chgData name="ULDERICO" userId="f53fde0156ee877c" providerId="LiveId" clId="{E6C8934D-E28B-46C8-98FE-9DB37EB945C5}" dt="2021-10-04T09:26:13.147" v="2772"/>
        <pc:sldMkLst>
          <pc:docMk/>
          <pc:sldMk cId="0" sldId="356"/>
        </pc:sldMkLst>
        <pc:spChg chg="del mod">
          <ac:chgData name="ULDERICO" userId="f53fde0156ee877c" providerId="LiveId" clId="{E6C8934D-E28B-46C8-98FE-9DB37EB945C5}" dt="2021-10-04T09:21:23.595" v="2753" actId="478"/>
          <ac:spMkLst>
            <pc:docMk/>
            <pc:sldMk cId="0" sldId="356"/>
            <ac:spMk id="2" creationId="{00000000-0000-0000-0000-000000000000}"/>
          </ac:spMkLst>
        </pc:spChg>
        <pc:spChg chg="del mod">
          <ac:chgData name="ULDERICO" userId="f53fde0156ee877c" providerId="LiveId" clId="{E6C8934D-E28B-46C8-98FE-9DB37EB945C5}" dt="2021-10-04T09:21:36.825" v="2758" actId="478"/>
          <ac:spMkLst>
            <pc:docMk/>
            <pc:sldMk cId="0" sldId="356"/>
            <ac:spMk id="5" creationId="{00000000-0000-0000-0000-000000000000}"/>
          </ac:spMkLst>
        </pc:spChg>
        <pc:spChg chg="mod">
          <ac:chgData name="ULDERICO" userId="f53fde0156ee877c" providerId="LiveId" clId="{E6C8934D-E28B-46C8-98FE-9DB37EB945C5}" dt="2021-10-04T09:21:47.272" v="2759" actId="207"/>
          <ac:spMkLst>
            <pc:docMk/>
            <pc:sldMk cId="0" sldId="356"/>
            <ac:spMk id="6" creationId="{00000000-0000-0000-0000-000000000000}"/>
          </ac:spMkLst>
        </pc:spChg>
        <pc:spChg chg="mod">
          <ac:chgData name="ULDERICO" userId="f53fde0156ee877c" providerId="LiveId" clId="{E6C8934D-E28B-46C8-98FE-9DB37EB945C5}" dt="2021-10-04T09:21:47.272" v="2759" actId="207"/>
          <ac:spMkLst>
            <pc:docMk/>
            <pc:sldMk cId="0" sldId="356"/>
            <ac:spMk id="7" creationId="{00000000-0000-0000-0000-000000000000}"/>
          </ac:spMkLst>
        </pc:spChg>
        <pc:spChg chg="mod">
          <ac:chgData name="ULDERICO" userId="f53fde0156ee877c" providerId="LiveId" clId="{E6C8934D-E28B-46C8-98FE-9DB37EB945C5}" dt="2021-10-04T09:21:47.272" v="2759" actId="207"/>
          <ac:spMkLst>
            <pc:docMk/>
            <pc:sldMk cId="0" sldId="356"/>
            <ac:spMk id="8" creationId="{00000000-0000-0000-0000-000000000000}"/>
          </ac:spMkLst>
        </pc:spChg>
        <pc:spChg chg="mod">
          <ac:chgData name="ULDERICO" userId="f53fde0156ee877c" providerId="LiveId" clId="{E6C8934D-E28B-46C8-98FE-9DB37EB945C5}" dt="2021-10-04T09:21:47.272" v="2759" actId="207"/>
          <ac:spMkLst>
            <pc:docMk/>
            <pc:sldMk cId="0" sldId="356"/>
            <ac:spMk id="9" creationId="{00000000-0000-0000-0000-000000000000}"/>
          </ac:spMkLst>
        </pc:spChg>
        <pc:spChg chg="mod">
          <ac:chgData name="ULDERICO" userId="f53fde0156ee877c" providerId="LiveId" clId="{E6C8934D-E28B-46C8-98FE-9DB37EB945C5}" dt="2021-10-04T09:21:47.272" v="2759" actId="207"/>
          <ac:spMkLst>
            <pc:docMk/>
            <pc:sldMk cId="0" sldId="356"/>
            <ac:spMk id="10" creationId="{00000000-0000-0000-0000-000000000000}"/>
          </ac:spMkLst>
        </pc:spChg>
        <pc:spChg chg="mod">
          <ac:chgData name="ULDERICO" userId="f53fde0156ee877c" providerId="LiveId" clId="{E6C8934D-E28B-46C8-98FE-9DB37EB945C5}" dt="2021-10-04T09:21:47.272" v="2759" actId="207"/>
          <ac:spMkLst>
            <pc:docMk/>
            <pc:sldMk cId="0" sldId="356"/>
            <ac:spMk id="11" creationId="{00000000-0000-0000-0000-000000000000}"/>
          </ac:spMkLst>
        </pc:spChg>
        <pc:spChg chg="mod">
          <ac:chgData name="ULDERICO" userId="f53fde0156ee877c" providerId="LiveId" clId="{E6C8934D-E28B-46C8-98FE-9DB37EB945C5}" dt="2021-10-04T09:21:47.272" v="2759" actId="207"/>
          <ac:spMkLst>
            <pc:docMk/>
            <pc:sldMk cId="0" sldId="356"/>
            <ac:spMk id="12" creationId="{00000000-0000-0000-0000-000000000000}"/>
          </ac:spMkLst>
        </pc:spChg>
        <pc:spChg chg="mod">
          <ac:chgData name="ULDERICO" userId="f53fde0156ee877c" providerId="LiveId" clId="{E6C8934D-E28B-46C8-98FE-9DB37EB945C5}" dt="2021-10-04T09:21:47.272" v="2759" actId="207"/>
          <ac:spMkLst>
            <pc:docMk/>
            <pc:sldMk cId="0" sldId="356"/>
            <ac:spMk id="13" creationId="{00000000-0000-0000-0000-000000000000}"/>
          </ac:spMkLst>
        </pc:spChg>
        <pc:spChg chg="mod">
          <ac:chgData name="ULDERICO" userId="f53fde0156ee877c" providerId="LiveId" clId="{E6C8934D-E28B-46C8-98FE-9DB37EB945C5}" dt="2021-10-04T09:21:47.272" v="2759" actId="207"/>
          <ac:spMkLst>
            <pc:docMk/>
            <pc:sldMk cId="0" sldId="356"/>
            <ac:spMk id="14" creationId="{00000000-0000-0000-0000-000000000000}"/>
          </ac:spMkLst>
        </pc:spChg>
        <pc:spChg chg="mod">
          <ac:chgData name="ULDERICO" userId="f53fde0156ee877c" providerId="LiveId" clId="{E6C8934D-E28B-46C8-98FE-9DB37EB945C5}" dt="2021-10-04T09:21:47.272" v="2759" actId="207"/>
          <ac:spMkLst>
            <pc:docMk/>
            <pc:sldMk cId="0" sldId="356"/>
            <ac:spMk id="15" creationId="{00000000-0000-0000-0000-000000000000}"/>
          </ac:spMkLst>
        </pc:spChg>
        <pc:spChg chg="mod">
          <ac:chgData name="ULDERICO" userId="f53fde0156ee877c" providerId="LiveId" clId="{E6C8934D-E28B-46C8-98FE-9DB37EB945C5}" dt="2021-10-04T09:21:47.272" v="2759" actId="207"/>
          <ac:spMkLst>
            <pc:docMk/>
            <pc:sldMk cId="0" sldId="356"/>
            <ac:spMk id="16" creationId="{00000000-0000-0000-0000-000000000000}"/>
          </ac:spMkLst>
        </pc:spChg>
        <pc:spChg chg="mod">
          <ac:chgData name="ULDERICO" userId="f53fde0156ee877c" providerId="LiveId" clId="{E6C8934D-E28B-46C8-98FE-9DB37EB945C5}" dt="2021-10-04T09:24:49.718" v="2762" actId="13926"/>
          <ac:spMkLst>
            <pc:docMk/>
            <pc:sldMk cId="0" sldId="356"/>
            <ac:spMk id="17" creationId="{00000000-0000-0000-0000-000000000000}"/>
          </ac:spMkLst>
        </pc:spChg>
        <pc:picChg chg="del mod">
          <ac:chgData name="ULDERICO" userId="f53fde0156ee877c" providerId="LiveId" clId="{E6C8934D-E28B-46C8-98FE-9DB37EB945C5}" dt="2021-10-04T09:21:17.680" v="2751" actId="478"/>
          <ac:picMkLst>
            <pc:docMk/>
            <pc:sldMk cId="0" sldId="356"/>
            <ac:picMk id="3" creationId="{00000000-0000-0000-0000-000000000000}"/>
          </ac:picMkLst>
        </pc:picChg>
        <pc:picChg chg="del">
          <ac:chgData name="ULDERICO" userId="f53fde0156ee877c" providerId="LiveId" clId="{E6C8934D-E28B-46C8-98FE-9DB37EB945C5}" dt="2021-10-04T09:21:26.953" v="2754" actId="478"/>
          <ac:picMkLst>
            <pc:docMk/>
            <pc:sldMk cId="0" sldId="356"/>
            <ac:picMk id="4" creationId="{00000000-0000-0000-0000-000000000000}"/>
          </ac:picMkLst>
        </pc:picChg>
        <pc:picChg chg="add mod">
          <ac:chgData name="ULDERICO" userId="f53fde0156ee877c" providerId="LiveId" clId="{E6C8934D-E28B-46C8-98FE-9DB37EB945C5}" dt="2021-10-04T09:26:13.147" v="2772"/>
          <ac:picMkLst>
            <pc:docMk/>
            <pc:sldMk cId="0" sldId="356"/>
            <ac:picMk id="18" creationId="{774A1255-BDA0-4CFF-BFAA-D28B9263A0A0}"/>
          </ac:picMkLst>
        </pc:picChg>
      </pc:sldChg>
      <pc:sldChg chg="addSp delSp modSp mod">
        <pc:chgData name="ULDERICO" userId="f53fde0156ee877c" providerId="LiveId" clId="{E6C8934D-E28B-46C8-98FE-9DB37EB945C5}" dt="2021-10-04T09:26:08.543" v="2771"/>
        <pc:sldMkLst>
          <pc:docMk/>
          <pc:sldMk cId="0" sldId="357"/>
        </pc:sldMkLst>
        <pc:spChg chg="del mod">
          <ac:chgData name="ULDERICO" userId="f53fde0156ee877c" providerId="LiveId" clId="{E6C8934D-E28B-46C8-98FE-9DB37EB945C5}" dt="2021-10-04T09:25:44.623" v="2766" actId="478"/>
          <ac:spMkLst>
            <pc:docMk/>
            <pc:sldMk cId="0" sldId="357"/>
            <ac:spMk id="2" creationId="{00000000-0000-0000-0000-000000000000}"/>
          </ac:spMkLst>
        </pc:spChg>
        <pc:spChg chg="mod">
          <ac:chgData name="ULDERICO" userId="f53fde0156ee877c" providerId="LiveId" clId="{E6C8934D-E28B-46C8-98FE-9DB37EB945C5}" dt="2021-10-04T09:25:51.430" v="2767" actId="207"/>
          <ac:spMkLst>
            <pc:docMk/>
            <pc:sldMk cId="0" sldId="357"/>
            <ac:spMk id="5" creationId="{00000000-0000-0000-0000-000000000000}"/>
          </ac:spMkLst>
        </pc:spChg>
        <pc:spChg chg="mod">
          <ac:chgData name="ULDERICO" userId="f53fde0156ee877c" providerId="LiveId" clId="{E6C8934D-E28B-46C8-98FE-9DB37EB945C5}" dt="2021-10-04T09:25:51.430" v="2767" actId="207"/>
          <ac:spMkLst>
            <pc:docMk/>
            <pc:sldMk cId="0" sldId="357"/>
            <ac:spMk id="6" creationId="{00000000-0000-0000-0000-000000000000}"/>
          </ac:spMkLst>
        </pc:spChg>
        <pc:spChg chg="mod">
          <ac:chgData name="ULDERICO" userId="f53fde0156ee877c" providerId="LiveId" clId="{E6C8934D-E28B-46C8-98FE-9DB37EB945C5}" dt="2021-10-04T09:25:51.430" v="2767" actId="207"/>
          <ac:spMkLst>
            <pc:docMk/>
            <pc:sldMk cId="0" sldId="357"/>
            <ac:spMk id="7" creationId="{00000000-0000-0000-0000-000000000000}"/>
          </ac:spMkLst>
        </pc:spChg>
        <pc:spChg chg="mod">
          <ac:chgData name="ULDERICO" userId="f53fde0156ee877c" providerId="LiveId" clId="{E6C8934D-E28B-46C8-98FE-9DB37EB945C5}" dt="2021-10-04T09:25:51.430" v="2767" actId="207"/>
          <ac:spMkLst>
            <pc:docMk/>
            <pc:sldMk cId="0" sldId="357"/>
            <ac:spMk id="8" creationId="{00000000-0000-0000-0000-000000000000}"/>
          </ac:spMkLst>
        </pc:spChg>
        <pc:spChg chg="mod">
          <ac:chgData name="ULDERICO" userId="f53fde0156ee877c" providerId="LiveId" clId="{E6C8934D-E28B-46C8-98FE-9DB37EB945C5}" dt="2021-10-04T09:25:57.259" v="2768" actId="13926"/>
          <ac:spMkLst>
            <pc:docMk/>
            <pc:sldMk cId="0" sldId="357"/>
            <ac:spMk id="9" creationId="{00000000-0000-0000-0000-000000000000}"/>
          </ac:spMkLst>
        </pc:spChg>
        <pc:spChg chg="mod">
          <ac:chgData name="ULDERICO" userId="f53fde0156ee877c" providerId="LiveId" clId="{E6C8934D-E28B-46C8-98FE-9DB37EB945C5}" dt="2021-10-04T09:25:51.430" v="2767" actId="207"/>
          <ac:spMkLst>
            <pc:docMk/>
            <pc:sldMk cId="0" sldId="357"/>
            <ac:spMk id="10" creationId="{00000000-0000-0000-0000-000000000000}"/>
          </ac:spMkLst>
        </pc:spChg>
        <pc:spChg chg="mod">
          <ac:chgData name="ULDERICO" userId="f53fde0156ee877c" providerId="LiveId" clId="{E6C8934D-E28B-46C8-98FE-9DB37EB945C5}" dt="2021-10-04T09:26:02.004" v="2769" actId="13926"/>
          <ac:spMkLst>
            <pc:docMk/>
            <pc:sldMk cId="0" sldId="357"/>
            <ac:spMk id="11" creationId="{00000000-0000-0000-0000-000000000000}"/>
          </ac:spMkLst>
        </pc:spChg>
        <pc:spChg chg="mod">
          <ac:chgData name="ULDERICO" userId="f53fde0156ee877c" providerId="LiveId" clId="{E6C8934D-E28B-46C8-98FE-9DB37EB945C5}" dt="2021-10-04T09:25:51.430" v="2767" actId="207"/>
          <ac:spMkLst>
            <pc:docMk/>
            <pc:sldMk cId="0" sldId="357"/>
            <ac:spMk id="12" creationId="{00000000-0000-0000-0000-000000000000}"/>
          </ac:spMkLst>
        </pc:spChg>
        <pc:spChg chg="mod">
          <ac:chgData name="ULDERICO" userId="f53fde0156ee877c" providerId="LiveId" clId="{E6C8934D-E28B-46C8-98FE-9DB37EB945C5}" dt="2021-10-04T09:26:06.230" v="2770" actId="13926"/>
          <ac:spMkLst>
            <pc:docMk/>
            <pc:sldMk cId="0" sldId="357"/>
            <ac:spMk id="13" creationId="{00000000-0000-0000-0000-000000000000}"/>
          </ac:spMkLst>
        </pc:spChg>
        <pc:spChg chg="mod">
          <ac:chgData name="ULDERICO" userId="f53fde0156ee877c" providerId="LiveId" clId="{E6C8934D-E28B-46C8-98FE-9DB37EB945C5}" dt="2021-10-04T09:25:51.430" v="2767" actId="207"/>
          <ac:spMkLst>
            <pc:docMk/>
            <pc:sldMk cId="0" sldId="357"/>
            <ac:spMk id="14" creationId="{00000000-0000-0000-0000-000000000000}"/>
          </ac:spMkLst>
        </pc:spChg>
        <pc:spChg chg="mod">
          <ac:chgData name="ULDERICO" userId="f53fde0156ee877c" providerId="LiveId" clId="{E6C8934D-E28B-46C8-98FE-9DB37EB945C5}" dt="2021-10-04T09:25:51.430" v="2767" actId="207"/>
          <ac:spMkLst>
            <pc:docMk/>
            <pc:sldMk cId="0" sldId="357"/>
            <ac:spMk id="15" creationId="{00000000-0000-0000-0000-000000000000}"/>
          </ac:spMkLst>
        </pc:spChg>
        <pc:picChg chg="del mod">
          <ac:chgData name="ULDERICO" userId="f53fde0156ee877c" providerId="LiveId" clId="{E6C8934D-E28B-46C8-98FE-9DB37EB945C5}" dt="2021-10-04T09:25:42.383" v="2764" actId="478"/>
          <ac:picMkLst>
            <pc:docMk/>
            <pc:sldMk cId="0" sldId="357"/>
            <ac:picMk id="3" creationId="{00000000-0000-0000-0000-000000000000}"/>
          </ac:picMkLst>
        </pc:picChg>
        <pc:picChg chg="add mod">
          <ac:chgData name="ULDERICO" userId="f53fde0156ee877c" providerId="LiveId" clId="{E6C8934D-E28B-46C8-98FE-9DB37EB945C5}" dt="2021-10-04T09:26:08.543" v="2771"/>
          <ac:picMkLst>
            <pc:docMk/>
            <pc:sldMk cId="0" sldId="357"/>
            <ac:picMk id="16" creationId="{E0455C10-46EE-40B8-A7DC-8179A0493154}"/>
          </ac:picMkLst>
        </pc:picChg>
      </pc:sldChg>
      <pc:sldChg chg="addSp delSp modSp mod">
        <pc:chgData name="ULDERICO" userId="f53fde0156ee877c" providerId="LiveId" clId="{E6C8934D-E28B-46C8-98FE-9DB37EB945C5}" dt="2021-10-04T09:27:30.888" v="2790" actId="2711"/>
        <pc:sldMkLst>
          <pc:docMk/>
          <pc:sldMk cId="0" sldId="358"/>
        </pc:sldMkLst>
        <pc:spChg chg="del mod">
          <ac:chgData name="ULDERICO" userId="f53fde0156ee877c" providerId="LiveId" clId="{E6C8934D-E28B-46C8-98FE-9DB37EB945C5}" dt="2021-10-04T09:26:24.810" v="2776" actId="478"/>
          <ac:spMkLst>
            <pc:docMk/>
            <pc:sldMk cId="0" sldId="358"/>
            <ac:spMk id="2" creationId="{00000000-0000-0000-0000-000000000000}"/>
          </ac:spMkLst>
        </pc:spChg>
        <pc:spChg chg="del">
          <ac:chgData name="ULDERICO" userId="f53fde0156ee877c" providerId="LiveId" clId="{E6C8934D-E28B-46C8-98FE-9DB37EB945C5}" dt="2021-10-04T09:26:29.232" v="2778" actId="478"/>
          <ac:spMkLst>
            <pc:docMk/>
            <pc:sldMk cId="0" sldId="358"/>
            <ac:spMk id="5" creationId="{00000000-0000-0000-0000-000000000000}"/>
          </ac:spMkLst>
        </pc:spChg>
        <pc:spChg chg="mod">
          <ac:chgData name="ULDERICO" userId="f53fde0156ee877c" providerId="LiveId" clId="{E6C8934D-E28B-46C8-98FE-9DB37EB945C5}" dt="2021-10-04T09:27:30.888" v="2790" actId="2711"/>
          <ac:spMkLst>
            <pc:docMk/>
            <pc:sldMk cId="0" sldId="358"/>
            <ac:spMk id="6" creationId="{00000000-0000-0000-0000-000000000000}"/>
          </ac:spMkLst>
        </pc:spChg>
        <pc:spChg chg="del mod">
          <ac:chgData name="ULDERICO" userId="f53fde0156ee877c" providerId="LiveId" clId="{E6C8934D-E28B-46C8-98FE-9DB37EB945C5}" dt="2021-10-04T09:27:21.806" v="2788"/>
          <ac:spMkLst>
            <pc:docMk/>
            <pc:sldMk cId="0" sldId="358"/>
            <ac:spMk id="7" creationId="{00000000-0000-0000-0000-000000000000}"/>
          </ac:spMkLst>
        </pc:spChg>
        <pc:spChg chg="mod">
          <ac:chgData name="ULDERICO" userId="f53fde0156ee877c" providerId="LiveId" clId="{E6C8934D-E28B-46C8-98FE-9DB37EB945C5}" dt="2021-10-04T09:26:33.877" v="2779" actId="207"/>
          <ac:spMkLst>
            <pc:docMk/>
            <pc:sldMk cId="0" sldId="358"/>
            <ac:spMk id="8" creationId="{00000000-0000-0000-0000-000000000000}"/>
          </ac:spMkLst>
        </pc:spChg>
        <pc:spChg chg="mod">
          <ac:chgData name="ULDERICO" userId="f53fde0156ee877c" providerId="LiveId" clId="{E6C8934D-E28B-46C8-98FE-9DB37EB945C5}" dt="2021-10-04T09:26:33.877" v="2779" actId="207"/>
          <ac:spMkLst>
            <pc:docMk/>
            <pc:sldMk cId="0" sldId="358"/>
            <ac:spMk id="9" creationId="{00000000-0000-0000-0000-000000000000}"/>
          </ac:spMkLst>
        </pc:spChg>
        <pc:spChg chg="mod">
          <ac:chgData name="ULDERICO" userId="f53fde0156ee877c" providerId="LiveId" clId="{E6C8934D-E28B-46C8-98FE-9DB37EB945C5}" dt="2021-10-04T09:26:33.877" v="2779" actId="207"/>
          <ac:spMkLst>
            <pc:docMk/>
            <pc:sldMk cId="0" sldId="358"/>
            <ac:spMk id="10" creationId="{00000000-0000-0000-0000-000000000000}"/>
          </ac:spMkLst>
        </pc:spChg>
        <pc:spChg chg="mod">
          <ac:chgData name="ULDERICO" userId="f53fde0156ee877c" providerId="LiveId" clId="{E6C8934D-E28B-46C8-98FE-9DB37EB945C5}" dt="2021-10-04T09:26:33.877" v="2779" actId="207"/>
          <ac:spMkLst>
            <pc:docMk/>
            <pc:sldMk cId="0" sldId="358"/>
            <ac:spMk id="11" creationId="{00000000-0000-0000-0000-000000000000}"/>
          </ac:spMkLst>
        </pc:spChg>
        <pc:spChg chg="mod">
          <ac:chgData name="ULDERICO" userId="f53fde0156ee877c" providerId="LiveId" clId="{E6C8934D-E28B-46C8-98FE-9DB37EB945C5}" dt="2021-10-04T09:26:33.877" v="2779" actId="207"/>
          <ac:spMkLst>
            <pc:docMk/>
            <pc:sldMk cId="0" sldId="358"/>
            <ac:spMk id="12" creationId="{00000000-0000-0000-0000-000000000000}"/>
          </ac:spMkLst>
        </pc:spChg>
        <pc:spChg chg="mod">
          <ac:chgData name="ULDERICO" userId="f53fde0156ee877c" providerId="LiveId" clId="{E6C8934D-E28B-46C8-98FE-9DB37EB945C5}" dt="2021-10-04T09:26:33.877" v="2779" actId="207"/>
          <ac:spMkLst>
            <pc:docMk/>
            <pc:sldMk cId="0" sldId="358"/>
            <ac:spMk id="13" creationId="{00000000-0000-0000-0000-000000000000}"/>
          </ac:spMkLst>
        </pc:spChg>
        <pc:spChg chg="mod">
          <ac:chgData name="ULDERICO" userId="f53fde0156ee877c" providerId="LiveId" clId="{E6C8934D-E28B-46C8-98FE-9DB37EB945C5}" dt="2021-10-04T09:26:33.877" v="2779" actId="207"/>
          <ac:spMkLst>
            <pc:docMk/>
            <pc:sldMk cId="0" sldId="358"/>
            <ac:spMk id="14" creationId="{00000000-0000-0000-0000-000000000000}"/>
          </ac:spMkLst>
        </pc:spChg>
        <pc:spChg chg="mod">
          <ac:chgData name="ULDERICO" userId="f53fde0156ee877c" providerId="LiveId" clId="{E6C8934D-E28B-46C8-98FE-9DB37EB945C5}" dt="2021-10-04T09:26:33.877" v="2779" actId="207"/>
          <ac:spMkLst>
            <pc:docMk/>
            <pc:sldMk cId="0" sldId="358"/>
            <ac:spMk id="15" creationId="{00000000-0000-0000-0000-000000000000}"/>
          </ac:spMkLst>
        </pc:spChg>
        <pc:spChg chg="mod">
          <ac:chgData name="ULDERICO" userId="f53fde0156ee877c" providerId="LiveId" clId="{E6C8934D-E28B-46C8-98FE-9DB37EB945C5}" dt="2021-10-04T09:26:33.877" v="2779" actId="207"/>
          <ac:spMkLst>
            <pc:docMk/>
            <pc:sldMk cId="0" sldId="358"/>
            <ac:spMk id="16" creationId="{00000000-0000-0000-0000-000000000000}"/>
          </ac:spMkLst>
        </pc:spChg>
        <pc:spChg chg="mod">
          <ac:chgData name="ULDERICO" userId="f53fde0156ee877c" providerId="LiveId" clId="{E6C8934D-E28B-46C8-98FE-9DB37EB945C5}" dt="2021-10-04T09:26:33.877" v="2779" actId="207"/>
          <ac:spMkLst>
            <pc:docMk/>
            <pc:sldMk cId="0" sldId="358"/>
            <ac:spMk id="17" creationId="{00000000-0000-0000-0000-000000000000}"/>
          </ac:spMkLst>
        </pc:spChg>
        <pc:spChg chg="mod">
          <ac:chgData name="ULDERICO" userId="f53fde0156ee877c" providerId="LiveId" clId="{E6C8934D-E28B-46C8-98FE-9DB37EB945C5}" dt="2021-10-04T09:26:33.877" v="2779" actId="207"/>
          <ac:spMkLst>
            <pc:docMk/>
            <pc:sldMk cId="0" sldId="358"/>
            <ac:spMk id="18" creationId="{00000000-0000-0000-0000-000000000000}"/>
          </ac:spMkLst>
        </pc:spChg>
        <pc:spChg chg="mod">
          <ac:chgData name="ULDERICO" userId="f53fde0156ee877c" providerId="LiveId" clId="{E6C8934D-E28B-46C8-98FE-9DB37EB945C5}" dt="2021-10-04T09:26:33.877" v="2779" actId="207"/>
          <ac:spMkLst>
            <pc:docMk/>
            <pc:sldMk cId="0" sldId="358"/>
            <ac:spMk id="19" creationId="{00000000-0000-0000-0000-000000000000}"/>
          </ac:spMkLst>
        </pc:spChg>
        <pc:spChg chg="mod">
          <ac:chgData name="ULDERICO" userId="f53fde0156ee877c" providerId="LiveId" clId="{E6C8934D-E28B-46C8-98FE-9DB37EB945C5}" dt="2021-10-04T09:26:33.877" v="2779" actId="207"/>
          <ac:spMkLst>
            <pc:docMk/>
            <pc:sldMk cId="0" sldId="358"/>
            <ac:spMk id="20" creationId="{00000000-0000-0000-0000-000000000000}"/>
          </ac:spMkLst>
        </pc:spChg>
        <pc:spChg chg="mod">
          <ac:chgData name="ULDERICO" userId="f53fde0156ee877c" providerId="LiveId" clId="{E6C8934D-E28B-46C8-98FE-9DB37EB945C5}" dt="2021-10-04T09:26:33.877" v="2779" actId="207"/>
          <ac:spMkLst>
            <pc:docMk/>
            <pc:sldMk cId="0" sldId="358"/>
            <ac:spMk id="21" creationId="{00000000-0000-0000-0000-000000000000}"/>
          </ac:spMkLst>
        </pc:spChg>
        <pc:spChg chg="mod">
          <ac:chgData name="ULDERICO" userId="f53fde0156ee877c" providerId="LiveId" clId="{E6C8934D-E28B-46C8-98FE-9DB37EB945C5}" dt="2021-10-04T09:26:33.877" v="2779" actId="207"/>
          <ac:spMkLst>
            <pc:docMk/>
            <pc:sldMk cId="0" sldId="358"/>
            <ac:spMk id="22" creationId="{00000000-0000-0000-0000-000000000000}"/>
          </ac:spMkLst>
        </pc:spChg>
        <pc:picChg chg="del mod">
          <ac:chgData name="ULDERICO" userId="f53fde0156ee877c" providerId="LiveId" clId="{E6C8934D-E28B-46C8-98FE-9DB37EB945C5}" dt="2021-10-04T09:26:21.754" v="2774" actId="478"/>
          <ac:picMkLst>
            <pc:docMk/>
            <pc:sldMk cId="0" sldId="358"/>
            <ac:picMk id="3" creationId="{00000000-0000-0000-0000-000000000000}"/>
          </ac:picMkLst>
        </pc:picChg>
        <pc:picChg chg="del">
          <ac:chgData name="ULDERICO" userId="f53fde0156ee877c" providerId="LiveId" clId="{E6C8934D-E28B-46C8-98FE-9DB37EB945C5}" dt="2021-10-04T09:26:27.841" v="2777" actId="478"/>
          <ac:picMkLst>
            <pc:docMk/>
            <pc:sldMk cId="0" sldId="358"/>
            <ac:picMk id="4" creationId="{00000000-0000-0000-0000-000000000000}"/>
          </ac:picMkLst>
        </pc:picChg>
        <pc:picChg chg="add mod">
          <ac:chgData name="ULDERICO" userId="f53fde0156ee877c" providerId="LiveId" clId="{E6C8934D-E28B-46C8-98FE-9DB37EB945C5}" dt="2021-10-04T09:26:41.565" v="2780"/>
          <ac:picMkLst>
            <pc:docMk/>
            <pc:sldMk cId="0" sldId="358"/>
            <ac:picMk id="23" creationId="{E1882406-436E-4273-BE4B-A62DAAF307CA}"/>
          </ac:picMkLst>
        </pc:picChg>
      </pc:sldChg>
      <pc:sldChg chg="addSp delSp mod">
        <pc:chgData name="ULDERICO" userId="f53fde0156ee877c" providerId="LiveId" clId="{E6C8934D-E28B-46C8-98FE-9DB37EB945C5}" dt="2021-09-17T17:27:10.772" v="30" actId="22"/>
        <pc:sldMkLst>
          <pc:docMk/>
          <pc:sldMk cId="815714085" sldId="364"/>
        </pc:sldMkLst>
        <pc:spChg chg="add del">
          <ac:chgData name="ULDERICO" userId="f53fde0156ee877c" providerId="LiveId" clId="{E6C8934D-E28B-46C8-98FE-9DB37EB945C5}" dt="2021-09-17T17:27:10.772" v="30" actId="22"/>
          <ac:spMkLst>
            <pc:docMk/>
            <pc:sldMk cId="815714085" sldId="364"/>
            <ac:spMk id="6" creationId="{C0BD72AD-344E-4F86-B2A9-0E0139A03658}"/>
          </ac:spMkLst>
        </pc:spChg>
      </pc:sldChg>
      <pc:sldChg chg="addSp delSp modSp mod">
        <pc:chgData name="ULDERICO" userId="f53fde0156ee877c" providerId="LiveId" clId="{E6C8934D-E28B-46C8-98FE-9DB37EB945C5}" dt="2021-09-17T17:27:15.988" v="31"/>
        <pc:sldMkLst>
          <pc:docMk/>
          <pc:sldMk cId="387022807" sldId="365"/>
        </pc:sldMkLst>
        <pc:spChg chg="del">
          <ac:chgData name="ULDERICO" userId="f53fde0156ee877c" providerId="LiveId" clId="{E6C8934D-E28B-46C8-98FE-9DB37EB945C5}" dt="2021-09-17T17:26:03.086" v="1" actId="478"/>
          <ac:spMkLst>
            <pc:docMk/>
            <pc:sldMk cId="387022807" sldId="365"/>
            <ac:spMk id="3" creationId="{5CAAA831-C1B6-449D-9672-C2C9A9F0EB5F}"/>
          </ac:spMkLst>
        </pc:spChg>
        <pc:spChg chg="add mod">
          <ac:chgData name="ULDERICO" userId="f53fde0156ee877c" providerId="LiveId" clId="{E6C8934D-E28B-46C8-98FE-9DB37EB945C5}" dt="2021-09-17T17:27:00.178" v="27" actId="115"/>
          <ac:spMkLst>
            <pc:docMk/>
            <pc:sldMk cId="387022807" sldId="365"/>
            <ac:spMk id="5" creationId="{2CDF689C-923F-4127-8DF6-185E3A137A01}"/>
          </ac:spMkLst>
        </pc:spChg>
        <pc:picChg chg="add mod">
          <ac:chgData name="ULDERICO" userId="f53fde0156ee877c" providerId="LiveId" clId="{E6C8934D-E28B-46C8-98FE-9DB37EB945C5}" dt="2021-09-17T17:27:15.988" v="31"/>
          <ac:picMkLst>
            <pc:docMk/>
            <pc:sldMk cId="387022807" sldId="365"/>
            <ac:picMk id="6" creationId="{9EDAFEC2-AA94-437C-B0BD-53D39A1F701B}"/>
          </ac:picMkLst>
        </pc:picChg>
      </pc:sldChg>
      <pc:sldChg chg="modSp add mod">
        <pc:chgData name="ULDERICO" userId="f53fde0156ee877c" providerId="LiveId" clId="{E6C8934D-E28B-46C8-98FE-9DB37EB945C5}" dt="2021-09-17T17:46:23.604" v="513" actId="20577"/>
        <pc:sldMkLst>
          <pc:docMk/>
          <pc:sldMk cId="1473283437" sldId="366"/>
        </pc:sldMkLst>
        <pc:spChg chg="mod">
          <ac:chgData name="ULDERICO" userId="f53fde0156ee877c" providerId="LiveId" clId="{E6C8934D-E28B-46C8-98FE-9DB37EB945C5}" dt="2021-09-17T17:46:23.604" v="513" actId="20577"/>
          <ac:spMkLst>
            <pc:docMk/>
            <pc:sldMk cId="1473283437" sldId="366"/>
            <ac:spMk id="3" creationId="{00000000-0000-0000-0000-000000000000}"/>
          </ac:spMkLst>
        </pc:spChg>
      </pc:sldChg>
      <pc:sldChg chg="addSp modSp new mod">
        <pc:chgData name="ULDERICO" userId="f53fde0156ee877c" providerId="LiveId" clId="{E6C8934D-E28B-46C8-98FE-9DB37EB945C5}" dt="2021-09-17T17:49:37.501" v="610" actId="113"/>
        <pc:sldMkLst>
          <pc:docMk/>
          <pc:sldMk cId="174270635" sldId="367"/>
        </pc:sldMkLst>
        <pc:spChg chg="mod">
          <ac:chgData name="ULDERICO" userId="f53fde0156ee877c" providerId="LiveId" clId="{E6C8934D-E28B-46C8-98FE-9DB37EB945C5}" dt="2021-09-17T17:49:08.350" v="604"/>
          <ac:spMkLst>
            <pc:docMk/>
            <pc:sldMk cId="174270635" sldId="367"/>
            <ac:spMk id="2" creationId="{9A4C1B14-4CB3-4192-8720-F5A6DE014825}"/>
          </ac:spMkLst>
        </pc:spChg>
        <pc:spChg chg="mod">
          <ac:chgData name="ULDERICO" userId="f53fde0156ee877c" providerId="LiveId" clId="{E6C8934D-E28B-46C8-98FE-9DB37EB945C5}" dt="2021-09-17T17:49:37.501" v="610" actId="113"/>
          <ac:spMkLst>
            <pc:docMk/>
            <pc:sldMk cId="174270635" sldId="367"/>
            <ac:spMk id="3" creationId="{09E13EC9-FB83-4B54-8F14-CB7B6567027E}"/>
          </ac:spMkLst>
        </pc:spChg>
        <pc:picChg chg="add mod">
          <ac:chgData name="ULDERICO" userId="f53fde0156ee877c" providerId="LiveId" clId="{E6C8934D-E28B-46C8-98FE-9DB37EB945C5}" dt="2021-09-17T17:49:12.919" v="605"/>
          <ac:picMkLst>
            <pc:docMk/>
            <pc:sldMk cId="174270635" sldId="367"/>
            <ac:picMk id="4" creationId="{4C73DA3F-7C1C-41E9-83EB-8E31D54753B6}"/>
          </ac:picMkLst>
        </pc:picChg>
      </pc:sldChg>
      <pc:sldChg chg="modSp add mod ord">
        <pc:chgData name="ULDERICO" userId="f53fde0156ee877c" providerId="LiveId" clId="{E6C8934D-E28B-46C8-98FE-9DB37EB945C5}" dt="2021-09-17T17:56:37.586" v="633" actId="115"/>
        <pc:sldMkLst>
          <pc:docMk/>
          <pc:sldMk cId="4201383822" sldId="368"/>
        </pc:sldMkLst>
        <pc:spChg chg="mod">
          <ac:chgData name="ULDERICO" userId="f53fde0156ee877c" providerId="LiveId" clId="{E6C8934D-E28B-46C8-98FE-9DB37EB945C5}" dt="2021-09-17T17:56:37.586" v="633" actId="115"/>
          <ac:spMkLst>
            <pc:docMk/>
            <pc:sldMk cId="4201383822" sldId="368"/>
            <ac:spMk id="3" creationId="{00000000-0000-0000-0000-000000000000}"/>
          </ac:spMkLst>
        </pc:spChg>
      </pc:sldChg>
      <pc:sldChg chg="add">
        <pc:chgData name="ULDERICO" userId="f53fde0156ee877c" providerId="LiveId" clId="{E6C8934D-E28B-46C8-98FE-9DB37EB945C5}" dt="2021-09-17T17:56:45.971" v="634" actId="2890"/>
        <pc:sldMkLst>
          <pc:docMk/>
          <pc:sldMk cId="1902085029" sldId="369"/>
        </pc:sldMkLst>
      </pc:sldChg>
      <pc:sldChg chg="modSp add mod">
        <pc:chgData name="ULDERICO" userId="f53fde0156ee877c" providerId="LiveId" clId="{E6C8934D-E28B-46C8-98FE-9DB37EB945C5}" dt="2021-09-17T17:58:06.712" v="649" actId="113"/>
        <pc:sldMkLst>
          <pc:docMk/>
          <pc:sldMk cId="1332262149" sldId="370"/>
        </pc:sldMkLst>
        <pc:spChg chg="mod">
          <ac:chgData name="ULDERICO" userId="f53fde0156ee877c" providerId="LiveId" clId="{E6C8934D-E28B-46C8-98FE-9DB37EB945C5}" dt="2021-09-17T17:58:06.712" v="649" actId="113"/>
          <ac:spMkLst>
            <pc:docMk/>
            <pc:sldMk cId="1332262149" sldId="370"/>
            <ac:spMk id="3" creationId="{00000000-0000-0000-0000-000000000000}"/>
          </ac:spMkLst>
        </pc:spChg>
      </pc:sldChg>
      <pc:sldChg chg="addSp modSp new mod">
        <pc:chgData name="ULDERICO" userId="f53fde0156ee877c" providerId="LiveId" clId="{E6C8934D-E28B-46C8-98FE-9DB37EB945C5}" dt="2021-09-17T18:27:49.292" v="863" actId="1076"/>
        <pc:sldMkLst>
          <pc:docMk/>
          <pc:sldMk cId="321632227" sldId="371"/>
        </pc:sldMkLst>
        <pc:spChg chg="mod">
          <ac:chgData name="ULDERICO" userId="f53fde0156ee877c" providerId="LiveId" clId="{E6C8934D-E28B-46C8-98FE-9DB37EB945C5}" dt="2021-09-17T18:27:41.447" v="862" actId="122"/>
          <ac:spMkLst>
            <pc:docMk/>
            <pc:sldMk cId="321632227" sldId="371"/>
            <ac:spMk id="2" creationId="{0DC079CF-FB5E-4CF5-BDED-C0CE7CACEC58}"/>
          </ac:spMkLst>
        </pc:spChg>
        <pc:spChg chg="mod">
          <ac:chgData name="ULDERICO" userId="f53fde0156ee877c" providerId="LiveId" clId="{E6C8934D-E28B-46C8-98FE-9DB37EB945C5}" dt="2021-09-17T18:27:49.292" v="863" actId="1076"/>
          <ac:spMkLst>
            <pc:docMk/>
            <pc:sldMk cId="321632227" sldId="371"/>
            <ac:spMk id="3" creationId="{D745619B-7364-4BA5-8303-9725F77216F2}"/>
          </ac:spMkLst>
        </pc:spChg>
        <pc:picChg chg="add mod">
          <ac:chgData name="ULDERICO" userId="f53fde0156ee877c" providerId="LiveId" clId="{E6C8934D-E28B-46C8-98FE-9DB37EB945C5}" dt="2021-09-17T18:27:09.776" v="857"/>
          <ac:picMkLst>
            <pc:docMk/>
            <pc:sldMk cId="321632227" sldId="371"/>
            <ac:picMk id="4" creationId="{08489597-9B7B-45BC-9519-3FFE95663DD6}"/>
          </ac:picMkLst>
        </pc:picChg>
      </pc:sldChg>
      <pc:sldChg chg="addSp modSp new mod">
        <pc:chgData name="ULDERICO" userId="f53fde0156ee877c" providerId="LiveId" clId="{E6C8934D-E28B-46C8-98FE-9DB37EB945C5}" dt="2021-09-17T18:36:45.162" v="975"/>
        <pc:sldMkLst>
          <pc:docMk/>
          <pc:sldMk cId="2217926437" sldId="372"/>
        </pc:sldMkLst>
        <pc:spChg chg="add mod">
          <ac:chgData name="ULDERICO" userId="f53fde0156ee877c" providerId="LiveId" clId="{E6C8934D-E28B-46C8-98FE-9DB37EB945C5}" dt="2021-09-17T18:36:38.333" v="974" actId="20577"/>
          <ac:spMkLst>
            <pc:docMk/>
            <pc:sldMk cId="2217926437" sldId="372"/>
            <ac:spMk id="2" creationId="{5C40BEE6-D95E-4428-8CC5-4BFEA2D65328}"/>
          </ac:spMkLst>
        </pc:spChg>
        <pc:picChg chg="add mod">
          <ac:chgData name="ULDERICO" userId="f53fde0156ee877c" providerId="LiveId" clId="{E6C8934D-E28B-46C8-98FE-9DB37EB945C5}" dt="2021-09-17T18:36:45.162" v="975"/>
          <ac:picMkLst>
            <pc:docMk/>
            <pc:sldMk cId="2217926437" sldId="372"/>
            <ac:picMk id="3" creationId="{3AA7C39F-EECF-47C0-90B3-0C9294A8A7A6}"/>
          </ac:picMkLst>
        </pc:picChg>
      </pc:sldChg>
      <pc:sldChg chg="addSp modSp new mod">
        <pc:chgData name="ULDERICO" userId="f53fde0156ee877c" providerId="LiveId" clId="{E6C8934D-E28B-46C8-98FE-9DB37EB945C5}" dt="2021-09-17T18:39:58.753" v="1009" actId="20577"/>
        <pc:sldMkLst>
          <pc:docMk/>
          <pc:sldMk cId="518580876" sldId="373"/>
        </pc:sldMkLst>
        <pc:spChg chg="add mod">
          <ac:chgData name="ULDERICO" userId="f53fde0156ee877c" providerId="LiveId" clId="{E6C8934D-E28B-46C8-98FE-9DB37EB945C5}" dt="2021-09-17T18:39:58.753" v="1009" actId="20577"/>
          <ac:spMkLst>
            <pc:docMk/>
            <pc:sldMk cId="518580876" sldId="373"/>
            <ac:spMk id="3" creationId="{3F3A0BD6-EE62-4FBA-A20B-CC5CA670D28C}"/>
          </ac:spMkLst>
        </pc:spChg>
        <pc:spChg chg="add mod">
          <ac:chgData name="ULDERICO" userId="f53fde0156ee877c" providerId="LiveId" clId="{E6C8934D-E28B-46C8-98FE-9DB37EB945C5}" dt="2021-09-17T18:39:11.774" v="990"/>
          <ac:spMkLst>
            <pc:docMk/>
            <pc:sldMk cId="518580876" sldId="373"/>
            <ac:spMk id="4" creationId="{5AB6C17A-909B-4B16-8080-57420CC845FE}"/>
          </ac:spMkLst>
        </pc:spChg>
        <pc:picChg chg="add mod">
          <ac:chgData name="ULDERICO" userId="f53fde0156ee877c" providerId="LiveId" clId="{E6C8934D-E28B-46C8-98FE-9DB37EB945C5}" dt="2021-09-17T18:39:54.710" v="1008"/>
          <ac:picMkLst>
            <pc:docMk/>
            <pc:sldMk cId="518580876" sldId="373"/>
            <ac:picMk id="5" creationId="{8AE37087-CF59-4161-A912-786421061926}"/>
          </ac:picMkLst>
        </pc:picChg>
      </pc:sldChg>
      <pc:sldChg chg="modSp add mod">
        <pc:chgData name="ULDERICO" userId="f53fde0156ee877c" providerId="LiveId" clId="{E6C8934D-E28B-46C8-98FE-9DB37EB945C5}" dt="2021-09-17T18:42:44.928" v="1049" actId="14100"/>
        <pc:sldMkLst>
          <pc:docMk/>
          <pc:sldMk cId="3132938989" sldId="374"/>
        </pc:sldMkLst>
        <pc:spChg chg="mod">
          <ac:chgData name="ULDERICO" userId="f53fde0156ee877c" providerId="LiveId" clId="{E6C8934D-E28B-46C8-98FE-9DB37EB945C5}" dt="2021-09-17T18:42:44.928" v="1049" actId="14100"/>
          <ac:spMkLst>
            <pc:docMk/>
            <pc:sldMk cId="3132938989" sldId="374"/>
            <ac:spMk id="3" creationId="{3F3A0BD6-EE62-4FBA-A20B-CC5CA670D28C}"/>
          </ac:spMkLst>
        </pc:spChg>
      </pc:sldChg>
      <pc:sldChg chg="addSp delSp modSp new add del mod ord setBg">
        <pc:chgData name="ULDERICO" userId="f53fde0156ee877c" providerId="LiveId" clId="{E6C8934D-E28B-46C8-98FE-9DB37EB945C5}" dt="2021-09-17T18:51:28.108" v="1199" actId="2696"/>
        <pc:sldMkLst>
          <pc:docMk/>
          <pc:sldMk cId="589212133" sldId="375"/>
        </pc:sldMkLst>
        <pc:spChg chg="mod">
          <ac:chgData name="ULDERICO" userId="f53fde0156ee877c" providerId="LiveId" clId="{E6C8934D-E28B-46C8-98FE-9DB37EB945C5}" dt="2021-09-17T18:51:17.141" v="1195" actId="26606"/>
          <ac:spMkLst>
            <pc:docMk/>
            <pc:sldMk cId="589212133" sldId="375"/>
            <ac:spMk id="2" creationId="{9ACB3EAD-08B9-4106-BEBE-8D20A2F5ECF8}"/>
          </ac:spMkLst>
        </pc:spChg>
        <pc:spChg chg="del">
          <ac:chgData name="ULDERICO" userId="f53fde0156ee877c" providerId="LiveId" clId="{E6C8934D-E28B-46C8-98FE-9DB37EB945C5}" dt="2021-09-17T18:51:17.141" v="1195" actId="26606"/>
          <ac:spMkLst>
            <pc:docMk/>
            <pc:sldMk cId="589212133" sldId="375"/>
            <ac:spMk id="3" creationId="{8F73C60A-D80C-4577-B12B-CE20D0BAA4EE}"/>
          </ac:spMkLst>
        </pc:spChg>
        <pc:spChg chg="add">
          <ac:chgData name="ULDERICO" userId="f53fde0156ee877c" providerId="LiveId" clId="{E6C8934D-E28B-46C8-98FE-9DB37EB945C5}" dt="2021-09-17T18:51:17.141" v="1195" actId="26606"/>
          <ac:spMkLst>
            <pc:docMk/>
            <pc:sldMk cId="589212133" sldId="375"/>
            <ac:spMk id="9" creationId="{73C994B4-9721-4148-9EEC-6793CECDE8DD}"/>
          </ac:spMkLst>
        </pc:spChg>
        <pc:spChg chg="add">
          <ac:chgData name="ULDERICO" userId="f53fde0156ee877c" providerId="LiveId" clId="{E6C8934D-E28B-46C8-98FE-9DB37EB945C5}" dt="2021-09-17T18:51:17.141" v="1195" actId="26606"/>
          <ac:spMkLst>
            <pc:docMk/>
            <pc:sldMk cId="589212133" sldId="375"/>
            <ac:spMk id="11" creationId="{F9D95E49-763A-4886-B038-82F734740554}"/>
          </ac:spMkLst>
        </pc:spChg>
        <pc:spChg chg="add">
          <ac:chgData name="ULDERICO" userId="f53fde0156ee877c" providerId="LiveId" clId="{E6C8934D-E28B-46C8-98FE-9DB37EB945C5}" dt="2021-09-17T18:51:17.141" v="1195" actId="26606"/>
          <ac:spMkLst>
            <pc:docMk/>
            <pc:sldMk cId="589212133" sldId="375"/>
            <ac:spMk id="13" creationId="{541CEA24-8518-4C08-A11E-B7E64FB31F70}"/>
          </ac:spMkLst>
        </pc:spChg>
        <pc:spChg chg="add">
          <ac:chgData name="ULDERICO" userId="f53fde0156ee877c" providerId="LiveId" clId="{E6C8934D-E28B-46C8-98FE-9DB37EB945C5}" dt="2021-09-17T18:51:17.141" v="1195" actId="26606"/>
          <ac:spMkLst>
            <pc:docMk/>
            <pc:sldMk cId="589212133" sldId="375"/>
            <ac:spMk id="19" creationId="{4AA74EAB-FD76-4F40-A962-CEADC30542B5}"/>
          </ac:spMkLst>
        </pc:spChg>
        <pc:picChg chg="add mod">
          <ac:chgData name="ULDERICO" userId="f53fde0156ee877c" providerId="LiveId" clId="{E6C8934D-E28B-46C8-98FE-9DB37EB945C5}" dt="2021-09-17T18:51:17.141" v="1195" actId="26606"/>
          <ac:picMkLst>
            <pc:docMk/>
            <pc:sldMk cId="589212133" sldId="375"/>
            <ac:picMk id="4" creationId="{1E36B217-AA1F-439E-973D-06F1A331E824}"/>
          </ac:picMkLst>
        </pc:picChg>
        <pc:cxnChg chg="add">
          <ac:chgData name="ULDERICO" userId="f53fde0156ee877c" providerId="LiveId" clId="{E6C8934D-E28B-46C8-98FE-9DB37EB945C5}" dt="2021-09-17T18:51:17.141" v="1195" actId="26606"/>
          <ac:cxnSpMkLst>
            <pc:docMk/>
            <pc:sldMk cId="589212133" sldId="375"/>
            <ac:cxnSpMk id="15" creationId="{5D28AB17-F6FA-4C53-B3E3-D0A39D4A33C0}"/>
          </ac:cxnSpMkLst>
        </pc:cxnChg>
        <pc:cxnChg chg="add">
          <ac:chgData name="ULDERICO" userId="f53fde0156ee877c" providerId="LiveId" clId="{E6C8934D-E28B-46C8-98FE-9DB37EB945C5}" dt="2021-09-17T18:51:17.141" v="1195" actId="26606"/>
          <ac:cxnSpMkLst>
            <pc:docMk/>
            <pc:sldMk cId="589212133" sldId="375"/>
            <ac:cxnSpMk id="17" creationId="{3EFADC67-92A1-44FB-8691-D8CD71A21EFA}"/>
          </ac:cxnSpMkLst>
        </pc:cxnChg>
      </pc:sldChg>
      <pc:sldChg chg="modSp add mod ord">
        <pc:chgData name="ULDERICO" userId="f53fde0156ee877c" providerId="LiveId" clId="{E6C8934D-E28B-46C8-98FE-9DB37EB945C5}" dt="2021-09-17T18:54:56.377" v="1435"/>
        <pc:sldMkLst>
          <pc:docMk/>
          <pc:sldMk cId="3817762304" sldId="376"/>
        </pc:sldMkLst>
        <pc:spChg chg="mod">
          <ac:chgData name="ULDERICO" userId="f53fde0156ee877c" providerId="LiveId" clId="{E6C8934D-E28B-46C8-98FE-9DB37EB945C5}" dt="2021-09-17T18:51:39.325" v="1213" actId="20577"/>
          <ac:spMkLst>
            <pc:docMk/>
            <pc:sldMk cId="3817762304" sldId="376"/>
            <ac:spMk id="2" creationId="{9ACB3EAD-08B9-4106-BEBE-8D20A2F5ECF8}"/>
          </ac:spMkLst>
        </pc:spChg>
      </pc:sldChg>
      <pc:sldChg chg="addSp modSp new mod setBg">
        <pc:chgData name="ULDERICO" userId="f53fde0156ee877c" providerId="LiveId" clId="{E6C8934D-E28B-46C8-98FE-9DB37EB945C5}" dt="2021-09-17T18:55:06.738" v="1441" actId="403"/>
        <pc:sldMkLst>
          <pc:docMk/>
          <pc:sldMk cId="3030075542" sldId="377"/>
        </pc:sldMkLst>
        <pc:spChg chg="mod">
          <ac:chgData name="ULDERICO" userId="f53fde0156ee877c" providerId="LiveId" clId="{E6C8934D-E28B-46C8-98FE-9DB37EB945C5}" dt="2021-09-17T18:52:52.011" v="1277" actId="26606"/>
          <ac:spMkLst>
            <pc:docMk/>
            <pc:sldMk cId="3030075542" sldId="377"/>
            <ac:spMk id="2" creationId="{7A74A1DD-0926-499F-A3E3-69431C4ACB0B}"/>
          </ac:spMkLst>
        </pc:spChg>
        <pc:spChg chg="mod ord">
          <ac:chgData name="ULDERICO" userId="f53fde0156ee877c" providerId="LiveId" clId="{E6C8934D-E28B-46C8-98FE-9DB37EB945C5}" dt="2021-09-17T18:55:06.738" v="1441" actId="403"/>
          <ac:spMkLst>
            <pc:docMk/>
            <pc:sldMk cId="3030075542" sldId="377"/>
            <ac:spMk id="3" creationId="{B6257266-61B6-4961-9EBC-8C2B24B64971}"/>
          </ac:spMkLst>
        </pc:spChg>
        <pc:spChg chg="add">
          <ac:chgData name="ULDERICO" userId="f53fde0156ee877c" providerId="LiveId" clId="{E6C8934D-E28B-46C8-98FE-9DB37EB945C5}" dt="2021-09-17T18:52:52.011" v="1277" actId="26606"/>
          <ac:spMkLst>
            <pc:docMk/>
            <pc:sldMk cId="3030075542" sldId="377"/>
            <ac:spMk id="9" creationId="{73C994B4-9721-4148-9EEC-6793CECDE8DD}"/>
          </ac:spMkLst>
        </pc:spChg>
        <pc:spChg chg="add">
          <ac:chgData name="ULDERICO" userId="f53fde0156ee877c" providerId="LiveId" clId="{E6C8934D-E28B-46C8-98FE-9DB37EB945C5}" dt="2021-09-17T18:52:52.011" v="1277" actId="26606"/>
          <ac:spMkLst>
            <pc:docMk/>
            <pc:sldMk cId="3030075542" sldId="377"/>
            <ac:spMk id="11" creationId="{F9D95E49-763A-4886-B038-82F734740554}"/>
          </ac:spMkLst>
        </pc:spChg>
        <pc:spChg chg="add">
          <ac:chgData name="ULDERICO" userId="f53fde0156ee877c" providerId="LiveId" clId="{E6C8934D-E28B-46C8-98FE-9DB37EB945C5}" dt="2021-09-17T18:52:52.011" v="1277" actId="26606"/>
          <ac:spMkLst>
            <pc:docMk/>
            <pc:sldMk cId="3030075542" sldId="377"/>
            <ac:spMk id="13" creationId="{FFC9858F-A31F-4B2E-998C-663913EFD28C}"/>
          </ac:spMkLst>
        </pc:spChg>
        <pc:spChg chg="add">
          <ac:chgData name="ULDERICO" userId="f53fde0156ee877c" providerId="LiveId" clId="{E6C8934D-E28B-46C8-98FE-9DB37EB945C5}" dt="2021-09-17T18:52:52.011" v="1277" actId="26606"/>
          <ac:spMkLst>
            <pc:docMk/>
            <pc:sldMk cId="3030075542" sldId="377"/>
            <ac:spMk id="15" creationId="{DF790E19-E9B6-4BD2-909F-5CC48808D217}"/>
          </ac:spMkLst>
        </pc:spChg>
        <pc:picChg chg="add mod">
          <ac:chgData name="ULDERICO" userId="f53fde0156ee877c" providerId="LiveId" clId="{E6C8934D-E28B-46C8-98FE-9DB37EB945C5}" dt="2021-09-17T18:52:52.011" v="1277" actId="26606"/>
          <ac:picMkLst>
            <pc:docMk/>
            <pc:sldMk cId="3030075542" sldId="377"/>
            <ac:picMk id="4" creationId="{C176687A-A538-463B-A75A-5B99572C6A61}"/>
          </ac:picMkLst>
        </pc:picChg>
        <pc:cxnChg chg="add">
          <ac:chgData name="ULDERICO" userId="f53fde0156ee877c" providerId="LiveId" clId="{E6C8934D-E28B-46C8-98FE-9DB37EB945C5}" dt="2021-09-17T18:52:52.011" v="1277" actId="26606"/>
          <ac:cxnSpMkLst>
            <pc:docMk/>
            <pc:sldMk cId="3030075542" sldId="377"/>
            <ac:cxnSpMk id="17" creationId="{F085D7B9-E066-4923-8CB7-294BF306296A}"/>
          </ac:cxnSpMkLst>
        </pc:cxnChg>
        <pc:cxnChg chg="add">
          <ac:chgData name="ULDERICO" userId="f53fde0156ee877c" providerId="LiveId" clId="{E6C8934D-E28B-46C8-98FE-9DB37EB945C5}" dt="2021-09-17T18:52:52.011" v="1277" actId="26606"/>
          <ac:cxnSpMkLst>
            <pc:docMk/>
            <pc:sldMk cId="3030075542" sldId="377"/>
            <ac:cxnSpMk id="19" creationId="{A0D1937B-1153-481F-B585-996B948FDC82}"/>
          </ac:cxnSpMkLst>
        </pc:cxnChg>
      </pc:sldChg>
      <pc:sldChg chg="addSp modSp new mod">
        <pc:chgData name="ULDERICO" userId="f53fde0156ee877c" providerId="LiveId" clId="{E6C8934D-E28B-46C8-98FE-9DB37EB945C5}" dt="2021-09-17T18:53:26.852" v="1345"/>
        <pc:sldMkLst>
          <pc:docMk/>
          <pc:sldMk cId="3603806334" sldId="378"/>
        </pc:sldMkLst>
        <pc:spChg chg="mod">
          <ac:chgData name="ULDERICO" userId="f53fde0156ee877c" providerId="LiveId" clId="{E6C8934D-E28B-46C8-98FE-9DB37EB945C5}" dt="2021-09-17T18:53:02.160" v="1294" actId="20577"/>
          <ac:spMkLst>
            <pc:docMk/>
            <pc:sldMk cId="3603806334" sldId="378"/>
            <ac:spMk id="2" creationId="{A5F668AE-EA1F-44B3-890A-B6B07A29DC3E}"/>
          </ac:spMkLst>
        </pc:spChg>
        <pc:spChg chg="mod">
          <ac:chgData name="ULDERICO" userId="f53fde0156ee877c" providerId="LiveId" clId="{E6C8934D-E28B-46C8-98FE-9DB37EB945C5}" dt="2021-09-17T18:53:23.376" v="1344" actId="20577"/>
          <ac:spMkLst>
            <pc:docMk/>
            <pc:sldMk cId="3603806334" sldId="378"/>
            <ac:spMk id="3" creationId="{E553DC4C-6E25-4823-B54F-36C7365E2484}"/>
          </ac:spMkLst>
        </pc:spChg>
        <pc:picChg chg="add mod">
          <ac:chgData name="ULDERICO" userId="f53fde0156ee877c" providerId="LiveId" clId="{E6C8934D-E28B-46C8-98FE-9DB37EB945C5}" dt="2021-09-17T18:53:26.852" v="1345"/>
          <ac:picMkLst>
            <pc:docMk/>
            <pc:sldMk cId="3603806334" sldId="378"/>
            <ac:picMk id="4" creationId="{598C65E9-A930-4CFA-B354-232D3577A637}"/>
          </ac:picMkLst>
        </pc:picChg>
      </pc:sldChg>
      <pc:sldChg chg="modSp add mod">
        <pc:chgData name="ULDERICO" userId="f53fde0156ee877c" providerId="LiveId" clId="{E6C8934D-E28B-46C8-98FE-9DB37EB945C5}" dt="2021-09-17T18:55:14.340" v="1447" actId="403"/>
        <pc:sldMkLst>
          <pc:docMk/>
          <pc:sldMk cId="4073355717" sldId="379"/>
        </pc:sldMkLst>
        <pc:spChg chg="mod">
          <ac:chgData name="ULDERICO" userId="f53fde0156ee877c" providerId="LiveId" clId="{E6C8934D-E28B-46C8-98FE-9DB37EB945C5}" dt="2021-09-17T18:54:29.390" v="1360" actId="20577"/>
          <ac:spMkLst>
            <pc:docMk/>
            <pc:sldMk cId="4073355717" sldId="379"/>
            <ac:spMk id="2" creationId="{7A74A1DD-0926-499F-A3E3-69431C4ACB0B}"/>
          </ac:spMkLst>
        </pc:spChg>
        <pc:spChg chg="mod">
          <ac:chgData name="ULDERICO" userId="f53fde0156ee877c" providerId="LiveId" clId="{E6C8934D-E28B-46C8-98FE-9DB37EB945C5}" dt="2021-09-17T18:55:14.340" v="1447" actId="403"/>
          <ac:spMkLst>
            <pc:docMk/>
            <pc:sldMk cId="4073355717" sldId="379"/>
            <ac:spMk id="3" creationId="{B6257266-61B6-4961-9EBC-8C2B24B64971}"/>
          </ac:spMkLst>
        </pc:spChg>
      </pc:sldChg>
      <pc:sldChg chg="addSp modSp new mod">
        <pc:chgData name="ULDERICO" userId="f53fde0156ee877c" providerId="LiveId" clId="{E6C8934D-E28B-46C8-98FE-9DB37EB945C5}" dt="2021-09-17T18:59:00.412" v="1639" actId="403"/>
        <pc:sldMkLst>
          <pc:docMk/>
          <pc:sldMk cId="1823636949" sldId="380"/>
        </pc:sldMkLst>
        <pc:spChg chg="mod">
          <ac:chgData name="ULDERICO" userId="f53fde0156ee877c" providerId="LiveId" clId="{E6C8934D-E28B-46C8-98FE-9DB37EB945C5}" dt="2021-09-17T18:58:48.965" v="1633" actId="207"/>
          <ac:spMkLst>
            <pc:docMk/>
            <pc:sldMk cId="1823636949" sldId="380"/>
            <ac:spMk id="2" creationId="{62FA9131-284F-4DF8-96CA-3DECC55E4EC7}"/>
          </ac:spMkLst>
        </pc:spChg>
        <pc:spChg chg="mod">
          <ac:chgData name="ULDERICO" userId="f53fde0156ee877c" providerId="LiveId" clId="{E6C8934D-E28B-46C8-98FE-9DB37EB945C5}" dt="2021-09-17T18:58:55.872" v="1636" actId="403"/>
          <ac:spMkLst>
            <pc:docMk/>
            <pc:sldMk cId="1823636949" sldId="380"/>
            <ac:spMk id="3" creationId="{1F5F5DFF-D865-4DC1-942A-CF16D226AA56}"/>
          </ac:spMkLst>
        </pc:spChg>
        <pc:spChg chg="mod">
          <ac:chgData name="ULDERICO" userId="f53fde0156ee877c" providerId="LiveId" clId="{E6C8934D-E28B-46C8-98FE-9DB37EB945C5}" dt="2021-09-17T18:59:00.412" v="1639" actId="403"/>
          <ac:spMkLst>
            <pc:docMk/>
            <pc:sldMk cId="1823636949" sldId="380"/>
            <ac:spMk id="4" creationId="{C424E7F2-A758-4CBB-9CEC-89444CBFC7C5}"/>
          </ac:spMkLst>
        </pc:spChg>
        <pc:picChg chg="add mod">
          <ac:chgData name="ULDERICO" userId="f53fde0156ee877c" providerId="LiveId" clId="{E6C8934D-E28B-46C8-98FE-9DB37EB945C5}" dt="2021-09-17T18:58:32.888" v="1631"/>
          <ac:picMkLst>
            <pc:docMk/>
            <pc:sldMk cId="1823636949" sldId="380"/>
            <ac:picMk id="5" creationId="{0B191B98-08C0-4D44-B5E9-4C656A737548}"/>
          </ac:picMkLst>
        </pc:picChg>
      </pc:sldChg>
      <pc:sldChg chg="addSp modSp new mod">
        <pc:chgData name="ULDERICO" userId="f53fde0156ee877c" providerId="LiveId" clId="{E6C8934D-E28B-46C8-98FE-9DB37EB945C5}" dt="2021-09-17T19:01:30.352" v="1721" actId="123"/>
        <pc:sldMkLst>
          <pc:docMk/>
          <pc:sldMk cId="1910434760" sldId="381"/>
        </pc:sldMkLst>
        <pc:spChg chg="mod">
          <ac:chgData name="ULDERICO" userId="f53fde0156ee877c" providerId="LiveId" clId="{E6C8934D-E28B-46C8-98FE-9DB37EB945C5}" dt="2021-09-17T18:59:39.817" v="1678" actId="404"/>
          <ac:spMkLst>
            <pc:docMk/>
            <pc:sldMk cId="1910434760" sldId="381"/>
            <ac:spMk id="2" creationId="{F5565C2B-FF0F-4FE8-AC10-DD992EC9D94D}"/>
          </ac:spMkLst>
        </pc:spChg>
        <pc:spChg chg="mod">
          <ac:chgData name="ULDERICO" userId="f53fde0156ee877c" providerId="LiveId" clId="{E6C8934D-E28B-46C8-98FE-9DB37EB945C5}" dt="2021-09-17T19:01:30.352" v="1721" actId="123"/>
          <ac:spMkLst>
            <pc:docMk/>
            <pc:sldMk cId="1910434760" sldId="381"/>
            <ac:spMk id="3" creationId="{3F53DC6B-27A0-4DAD-92DB-4FC39BDEBDE3}"/>
          </ac:spMkLst>
        </pc:spChg>
        <pc:picChg chg="add mod">
          <ac:chgData name="ULDERICO" userId="f53fde0156ee877c" providerId="LiveId" clId="{E6C8934D-E28B-46C8-98FE-9DB37EB945C5}" dt="2021-09-17T19:00:37.249" v="1711"/>
          <ac:picMkLst>
            <pc:docMk/>
            <pc:sldMk cId="1910434760" sldId="381"/>
            <ac:picMk id="4" creationId="{78F37528-2959-4938-A07A-3CF6C66E42B6}"/>
          </ac:picMkLst>
        </pc:picChg>
      </pc:sldChg>
      <pc:sldChg chg="addSp modSp new mod">
        <pc:chgData name="ULDERICO" userId="f53fde0156ee877c" providerId="LiveId" clId="{E6C8934D-E28B-46C8-98FE-9DB37EB945C5}" dt="2021-09-17T19:03:09.099" v="1773" actId="113"/>
        <pc:sldMkLst>
          <pc:docMk/>
          <pc:sldMk cId="2234395446" sldId="382"/>
        </pc:sldMkLst>
        <pc:spChg chg="mod">
          <ac:chgData name="ULDERICO" userId="f53fde0156ee877c" providerId="LiveId" clId="{E6C8934D-E28B-46C8-98FE-9DB37EB945C5}" dt="2021-09-17T19:02:49.160" v="1770" actId="207"/>
          <ac:spMkLst>
            <pc:docMk/>
            <pc:sldMk cId="2234395446" sldId="382"/>
            <ac:spMk id="2" creationId="{2A0AEBE1-72E3-43EE-82DC-D9ED20A5E002}"/>
          </ac:spMkLst>
        </pc:spChg>
        <pc:spChg chg="mod">
          <ac:chgData name="ULDERICO" userId="f53fde0156ee877c" providerId="LiveId" clId="{E6C8934D-E28B-46C8-98FE-9DB37EB945C5}" dt="2021-09-17T19:03:09.099" v="1773" actId="113"/>
          <ac:spMkLst>
            <pc:docMk/>
            <pc:sldMk cId="2234395446" sldId="382"/>
            <ac:spMk id="3" creationId="{FD86DCBB-64AF-4C2D-A81B-F4225EC12D82}"/>
          </ac:spMkLst>
        </pc:spChg>
        <pc:picChg chg="add mod">
          <ac:chgData name="ULDERICO" userId="f53fde0156ee877c" providerId="LiveId" clId="{E6C8934D-E28B-46C8-98FE-9DB37EB945C5}" dt="2021-09-17T19:03:02.392" v="1772"/>
          <ac:picMkLst>
            <pc:docMk/>
            <pc:sldMk cId="2234395446" sldId="382"/>
            <ac:picMk id="4" creationId="{81203D1C-2F93-49EC-931B-FCE263034754}"/>
          </ac:picMkLst>
        </pc:picChg>
      </pc:sldChg>
      <pc:sldChg chg="addSp modSp new mod">
        <pc:chgData name="ULDERICO" userId="f53fde0156ee877c" providerId="LiveId" clId="{E6C8934D-E28B-46C8-98FE-9DB37EB945C5}" dt="2021-09-17T19:07:47.556" v="1920" actId="20577"/>
        <pc:sldMkLst>
          <pc:docMk/>
          <pc:sldMk cId="879901482" sldId="383"/>
        </pc:sldMkLst>
        <pc:spChg chg="mod">
          <ac:chgData name="ULDERICO" userId="f53fde0156ee877c" providerId="LiveId" clId="{E6C8934D-E28B-46C8-98FE-9DB37EB945C5}" dt="2021-09-17T19:06:12.371" v="1859" actId="207"/>
          <ac:spMkLst>
            <pc:docMk/>
            <pc:sldMk cId="879901482" sldId="383"/>
            <ac:spMk id="2" creationId="{921CCFC5-9847-4E77-BBB7-EB960F53C06D}"/>
          </ac:spMkLst>
        </pc:spChg>
        <pc:spChg chg="mod">
          <ac:chgData name="ULDERICO" userId="f53fde0156ee877c" providerId="LiveId" clId="{E6C8934D-E28B-46C8-98FE-9DB37EB945C5}" dt="2021-09-17T19:07:47.556" v="1920" actId="20577"/>
          <ac:spMkLst>
            <pc:docMk/>
            <pc:sldMk cId="879901482" sldId="383"/>
            <ac:spMk id="3" creationId="{B439994C-99F9-443C-A997-323D09C4CEC7}"/>
          </ac:spMkLst>
        </pc:spChg>
        <pc:picChg chg="add mod">
          <ac:chgData name="ULDERICO" userId="f53fde0156ee877c" providerId="LiveId" clId="{E6C8934D-E28B-46C8-98FE-9DB37EB945C5}" dt="2021-09-17T19:06:46.246" v="1870"/>
          <ac:picMkLst>
            <pc:docMk/>
            <pc:sldMk cId="879901482" sldId="383"/>
            <ac:picMk id="4" creationId="{4E6DC7F5-43D4-45AC-BC8A-307B3ADDF5A9}"/>
          </ac:picMkLst>
        </pc:picChg>
      </pc:sldChg>
      <pc:sldChg chg="add">
        <pc:chgData name="ULDERICO" userId="f53fde0156ee877c" providerId="LiveId" clId="{E6C8934D-E28B-46C8-98FE-9DB37EB945C5}" dt="2021-09-17T19:07:11.862" v="1875" actId="2890"/>
        <pc:sldMkLst>
          <pc:docMk/>
          <pc:sldMk cId="4155474186" sldId="384"/>
        </pc:sldMkLst>
      </pc:sldChg>
      <pc:sldChg chg="modSp add mod">
        <pc:chgData name="ULDERICO" userId="f53fde0156ee877c" providerId="LiveId" clId="{E6C8934D-E28B-46C8-98FE-9DB37EB945C5}" dt="2021-09-17T19:08:19.201" v="1931" actId="115"/>
        <pc:sldMkLst>
          <pc:docMk/>
          <pc:sldMk cId="2086115285" sldId="385"/>
        </pc:sldMkLst>
        <pc:spChg chg="mod">
          <ac:chgData name="ULDERICO" userId="f53fde0156ee877c" providerId="LiveId" clId="{E6C8934D-E28B-46C8-98FE-9DB37EB945C5}" dt="2021-09-17T19:08:19.201" v="1931" actId="115"/>
          <ac:spMkLst>
            <pc:docMk/>
            <pc:sldMk cId="2086115285" sldId="385"/>
            <ac:spMk id="3" creationId="{B439994C-99F9-443C-A997-323D09C4CEC7}"/>
          </ac:spMkLst>
        </pc:spChg>
      </pc:sldChg>
      <pc:sldChg chg="modSp add mod">
        <pc:chgData name="ULDERICO" userId="f53fde0156ee877c" providerId="LiveId" clId="{E6C8934D-E28B-46C8-98FE-9DB37EB945C5}" dt="2021-09-17T19:11:08.598" v="1959" actId="14100"/>
        <pc:sldMkLst>
          <pc:docMk/>
          <pc:sldMk cId="1556656444" sldId="386"/>
        </pc:sldMkLst>
        <pc:spChg chg="mod">
          <ac:chgData name="ULDERICO" userId="f53fde0156ee877c" providerId="LiveId" clId="{E6C8934D-E28B-46C8-98FE-9DB37EB945C5}" dt="2021-09-17T19:11:08.598" v="1959" actId="14100"/>
          <ac:spMkLst>
            <pc:docMk/>
            <pc:sldMk cId="1556656444" sldId="386"/>
            <ac:spMk id="3" creationId="{B439994C-99F9-443C-A997-323D09C4CEC7}"/>
          </ac:spMkLst>
        </pc:spChg>
      </pc:sldChg>
      <pc:sldChg chg="modSp add mod">
        <pc:chgData name="ULDERICO" userId="f53fde0156ee877c" providerId="LiveId" clId="{E6C8934D-E28B-46C8-98FE-9DB37EB945C5}" dt="2021-09-17T19:11:55.735" v="1965" actId="20577"/>
        <pc:sldMkLst>
          <pc:docMk/>
          <pc:sldMk cId="3165742285" sldId="387"/>
        </pc:sldMkLst>
        <pc:spChg chg="mod">
          <ac:chgData name="ULDERICO" userId="f53fde0156ee877c" providerId="LiveId" clId="{E6C8934D-E28B-46C8-98FE-9DB37EB945C5}" dt="2021-09-17T19:11:55.735" v="1965" actId="20577"/>
          <ac:spMkLst>
            <pc:docMk/>
            <pc:sldMk cId="3165742285" sldId="387"/>
            <ac:spMk id="3" creationId="{B439994C-99F9-443C-A997-323D09C4CEC7}"/>
          </ac:spMkLst>
        </pc:spChg>
      </pc:sldChg>
      <pc:sldChg chg="addSp modSp new mod">
        <pc:chgData name="ULDERICO" userId="f53fde0156ee877c" providerId="LiveId" clId="{E6C8934D-E28B-46C8-98FE-9DB37EB945C5}" dt="2021-09-17T19:28:05.470" v="2094"/>
        <pc:sldMkLst>
          <pc:docMk/>
          <pc:sldMk cId="1024951054" sldId="388"/>
        </pc:sldMkLst>
        <pc:spChg chg="mod">
          <ac:chgData name="ULDERICO" userId="f53fde0156ee877c" providerId="LiveId" clId="{E6C8934D-E28B-46C8-98FE-9DB37EB945C5}" dt="2021-09-17T19:27:49.835" v="2089" actId="404"/>
          <ac:spMkLst>
            <pc:docMk/>
            <pc:sldMk cId="1024951054" sldId="388"/>
            <ac:spMk id="2" creationId="{68A18EF3-5797-4599-9050-6605442F46A0}"/>
          </ac:spMkLst>
        </pc:spChg>
        <pc:spChg chg="mod">
          <ac:chgData name="ULDERICO" userId="f53fde0156ee877c" providerId="LiveId" clId="{E6C8934D-E28B-46C8-98FE-9DB37EB945C5}" dt="2021-09-17T19:27:42.816" v="2083" actId="123"/>
          <ac:spMkLst>
            <pc:docMk/>
            <pc:sldMk cId="1024951054" sldId="388"/>
            <ac:spMk id="3" creationId="{BE9109B2-BA7B-4A86-A3C1-EE0C9DAE445A}"/>
          </ac:spMkLst>
        </pc:spChg>
        <pc:picChg chg="add mod">
          <ac:chgData name="ULDERICO" userId="f53fde0156ee877c" providerId="LiveId" clId="{E6C8934D-E28B-46C8-98FE-9DB37EB945C5}" dt="2021-09-17T19:28:05.470" v="2094"/>
          <ac:picMkLst>
            <pc:docMk/>
            <pc:sldMk cId="1024951054" sldId="388"/>
            <ac:picMk id="4" creationId="{44510B59-4612-4A19-8C94-460BF0D25486}"/>
          </ac:picMkLst>
        </pc:picChg>
      </pc:sldChg>
      <pc:sldChg chg="modSp add mod ord">
        <pc:chgData name="ULDERICO" userId="f53fde0156ee877c" providerId="LiveId" clId="{E6C8934D-E28B-46C8-98FE-9DB37EB945C5}" dt="2021-09-17T19:29:46.770" v="2124" actId="20577"/>
        <pc:sldMkLst>
          <pc:docMk/>
          <pc:sldMk cId="4178891339" sldId="389"/>
        </pc:sldMkLst>
        <pc:spChg chg="mod">
          <ac:chgData name="ULDERICO" userId="f53fde0156ee877c" providerId="LiveId" clId="{E6C8934D-E28B-46C8-98FE-9DB37EB945C5}" dt="2021-09-17T19:29:46.770" v="2124" actId="20577"/>
          <ac:spMkLst>
            <pc:docMk/>
            <pc:sldMk cId="4178891339" sldId="389"/>
            <ac:spMk id="3" creationId="{BE9109B2-BA7B-4A86-A3C1-EE0C9DAE445A}"/>
          </ac:spMkLst>
        </pc:spChg>
      </pc:sldChg>
      <pc:sldChg chg="addSp modSp new mod">
        <pc:chgData name="ULDERICO" userId="f53fde0156ee877c" providerId="LiveId" clId="{E6C8934D-E28B-46C8-98FE-9DB37EB945C5}" dt="2021-09-17T19:31:37.215" v="2180" actId="122"/>
        <pc:sldMkLst>
          <pc:docMk/>
          <pc:sldMk cId="1041724623" sldId="390"/>
        </pc:sldMkLst>
        <pc:spChg chg="mod">
          <ac:chgData name="ULDERICO" userId="f53fde0156ee877c" providerId="LiveId" clId="{E6C8934D-E28B-46C8-98FE-9DB37EB945C5}" dt="2021-09-17T19:31:37.215" v="2180" actId="122"/>
          <ac:spMkLst>
            <pc:docMk/>
            <pc:sldMk cId="1041724623" sldId="390"/>
            <ac:spMk id="2" creationId="{F5B5B8B8-5EAE-414B-B2AC-4874EE7091DE}"/>
          </ac:spMkLst>
        </pc:spChg>
        <pc:spChg chg="mod">
          <ac:chgData name="ULDERICO" userId="f53fde0156ee877c" providerId="LiveId" clId="{E6C8934D-E28B-46C8-98FE-9DB37EB945C5}" dt="2021-09-17T19:31:17.294" v="2176" actId="123"/>
          <ac:spMkLst>
            <pc:docMk/>
            <pc:sldMk cId="1041724623" sldId="390"/>
            <ac:spMk id="3" creationId="{898D041C-B664-4AB0-B14A-7874E67EA536}"/>
          </ac:spMkLst>
        </pc:spChg>
        <pc:picChg chg="add mod">
          <ac:chgData name="ULDERICO" userId="f53fde0156ee877c" providerId="LiveId" clId="{E6C8934D-E28B-46C8-98FE-9DB37EB945C5}" dt="2021-09-17T19:31:31.385" v="2179"/>
          <ac:picMkLst>
            <pc:docMk/>
            <pc:sldMk cId="1041724623" sldId="390"/>
            <ac:picMk id="4" creationId="{4E9A7B6B-9285-4A74-AFFE-BC5562B635D0}"/>
          </ac:picMkLst>
        </pc:picChg>
      </pc:sldChg>
      <pc:sldChg chg="addSp modSp new mod">
        <pc:chgData name="ULDERICO" userId="f53fde0156ee877c" providerId="LiveId" clId="{E6C8934D-E28B-46C8-98FE-9DB37EB945C5}" dt="2021-10-04T08:47:49.430" v="2441" actId="1076"/>
        <pc:sldMkLst>
          <pc:docMk/>
          <pc:sldMk cId="1775732173" sldId="391"/>
        </pc:sldMkLst>
        <pc:spChg chg="add mod">
          <ac:chgData name="ULDERICO" userId="f53fde0156ee877c" providerId="LiveId" clId="{E6C8934D-E28B-46C8-98FE-9DB37EB945C5}" dt="2021-10-04T08:47:49.430" v="2441" actId="1076"/>
          <ac:spMkLst>
            <pc:docMk/>
            <pc:sldMk cId="1775732173" sldId="391"/>
            <ac:spMk id="2" creationId="{CEDE4778-F7CA-47CE-A2F7-34534085408A}"/>
          </ac:spMkLst>
        </pc:spChg>
        <pc:picChg chg="add mod">
          <ac:chgData name="ULDERICO" userId="f53fde0156ee877c" providerId="LiveId" clId="{E6C8934D-E28B-46C8-98FE-9DB37EB945C5}" dt="2021-10-04T08:45:36.893" v="2297"/>
          <ac:picMkLst>
            <pc:docMk/>
            <pc:sldMk cId="1775732173" sldId="391"/>
            <ac:picMk id="3" creationId="{AD7FBCBF-CE25-4A9D-8886-81B85868BAC1}"/>
          </ac:picMkLst>
        </pc:picChg>
      </pc:sldChg>
      <pc:sldChg chg="addSp modSp new mod">
        <pc:chgData name="ULDERICO" userId="f53fde0156ee877c" providerId="LiveId" clId="{E6C8934D-E28B-46C8-98FE-9DB37EB945C5}" dt="2021-10-04T09:28:40.408" v="2853" actId="403"/>
        <pc:sldMkLst>
          <pc:docMk/>
          <pc:sldMk cId="1015341439" sldId="392"/>
        </pc:sldMkLst>
        <pc:spChg chg="mod">
          <ac:chgData name="ULDERICO" userId="f53fde0156ee877c" providerId="LiveId" clId="{E6C8934D-E28B-46C8-98FE-9DB37EB945C5}" dt="2021-10-04T09:28:23.266" v="2844" actId="242"/>
          <ac:spMkLst>
            <pc:docMk/>
            <pc:sldMk cId="1015341439" sldId="392"/>
            <ac:spMk id="2" creationId="{41CC13CD-D0FD-453F-8749-27C64BB64754}"/>
          </ac:spMkLst>
        </pc:spChg>
        <pc:spChg chg="mod">
          <ac:chgData name="ULDERICO" userId="f53fde0156ee877c" providerId="LiveId" clId="{E6C8934D-E28B-46C8-98FE-9DB37EB945C5}" dt="2021-10-04T09:28:40.408" v="2853" actId="403"/>
          <ac:spMkLst>
            <pc:docMk/>
            <pc:sldMk cId="1015341439" sldId="392"/>
            <ac:spMk id="3" creationId="{3DB9D661-7903-4BDD-9A69-5BD1948A89C0}"/>
          </ac:spMkLst>
        </pc:spChg>
        <pc:picChg chg="add mod">
          <ac:chgData name="ULDERICO" userId="f53fde0156ee877c" providerId="LiveId" clId="{E6C8934D-E28B-46C8-98FE-9DB37EB945C5}" dt="2021-10-04T09:27:51.042" v="2792"/>
          <ac:picMkLst>
            <pc:docMk/>
            <pc:sldMk cId="1015341439" sldId="392"/>
            <ac:picMk id="4" creationId="{ED4A5601-7F0C-4045-82C3-24E26EF815D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3A34911-8CF3-4BF5-A499-83CD453C4BAF}" type="datetimeFigureOut">
              <a:rPr lang="it-IT" smtClean="0"/>
              <a:t>04/10/2021</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E7B769F-A1CE-4BA7-ACB0-F8C2A07BEEA9}" type="slidenum">
              <a:rPr lang="it-IT" smtClean="0"/>
              <a:t>‹N›</a:t>
            </a:fld>
            <a:endParaRPr lang="it-IT"/>
          </a:p>
        </p:txBody>
      </p:sp>
    </p:spTree>
    <p:extLst>
      <p:ext uri="{BB962C8B-B14F-4D97-AF65-F5344CB8AC3E}">
        <p14:creationId xmlns:p14="http://schemas.microsoft.com/office/powerpoint/2010/main" val="851238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E7B769F-A1CE-4BA7-ACB0-F8C2A07BEEA9}" type="slidenum">
              <a:rPr lang="it-IT" smtClean="0"/>
              <a:t>1</a:t>
            </a:fld>
            <a:endParaRPr lang="it-IT"/>
          </a:p>
        </p:txBody>
      </p:sp>
    </p:spTree>
    <p:extLst>
      <p:ext uri="{BB962C8B-B14F-4D97-AF65-F5344CB8AC3E}">
        <p14:creationId xmlns:p14="http://schemas.microsoft.com/office/powerpoint/2010/main" val="371112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71898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1904956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1076443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10/4/2021</a:t>
            </a:fld>
            <a:endParaRPr lang="en-US"/>
          </a:p>
        </p:txBody>
      </p:sp>
      <p:sp>
        <p:nvSpPr>
          <p:cNvPr id="4" name="Holder 4"/>
          <p:cNvSpPr>
            <a:spLocks noGrp="1"/>
          </p:cNvSpPr>
          <p:nvPr>
            <p:ph type="sldNum" sz="quarter" idx="7"/>
          </p:nvPr>
        </p:nvSpPr>
        <p:spPr/>
        <p:txBody>
          <a:bodyPr lIns="0" tIns="0" rIns="0" bIns="0"/>
          <a:lstStyle>
            <a:lvl1pPr>
              <a:defRPr sz="1400" b="0" i="0">
                <a:solidFill>
                  <a:schemeClr val="bg1"/>
                </a:solidFill>
                <a:latin typeface="Microsoft Sans Serif"/>
                <a:cs typeface="Microsoft Sans Serif"/>
              </a:defRPr>
            </a:lvl1pPr>
          </a:lstStyle>
          <a:p>
            <a:pPr marL="38100">
              <a:lnSpc>
                <a:spcPts val="1650"/>
              </a:lnSpc>
            </a:pPr>
            <a:fld id="{81D60167-4931-47E6-BA6A-407CBD079E47}" type="slidenum">
              <a:rPr dirty="0"/>
              <a:t>‹N›</a:t>
            </a:fld>
            <a:endParaRPr dirty="0"/>
          </a:p>
        </p:txBody>
      </p:sp>
    </p:spTree>
    <p:extLst>
      <p:ext uri="{BB962C8B-B14F-4D97-AF65-F5344CB8AC3E}">
        <p14:creationId xmlns:p14="http://schemas.microsoft.com/office/powerpoint/2010/main" val="4183407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10/4/2021</a:t>
            </a:fld>
            <a:endParaRPr lang="en-US"/>
          </a:p>
        </p:txBody>
      </p:sp>
      <p:sp>
        <p:nvSpPr>
          <p:cNvPr id="5" name="Holder 5"/>
          <p:cNvSpPr>
            <a:spLocks noGrp="1"/>
          </p:cNvSpPr>
          <p:nvPr>
            <p:ph type="sldNum" sz="quarter" idx="7"/>
          </p:nvPr>
        </p:nvSpPr>
        <p:spPr/>
        <p:txBody>
          <a:bodyPr lIns="0" tIns="0" rIns="0" bIns="0"/>
          <a:lstStyle>
            <a:lvl1pPr>
              <a:defRPr sz="1400" b="0" i="0">
                <a:solidFill>
                  <a:schemeClr val="bg1"/>
                </a:solidFill>
                <a:latin typeface="Microsoft Sans Serif"/>
                <a:cs typeface="Microsoft Sans Serif"/>
              </a:defRPr>
            </a:lvl1pPr>
          </a:lstStyle>
          <a:p>
            <a:pPr marL="38100">
              <a:lnSpc>
                <a:spcPts val="1650"/>
              </a:lnSpc>
            </a:pPr>
            <a:fld id="{81D60167-4931-47E6-BA6A-407CBD079E47}" type="slidenum">
              <a:rPr dirty="0"/>
              <a:t>‹N›</a:t>
            </a:fld>
            <a:endParaRPr dirty="0"/>
          </a:p>
        </p:txBody>
      </p:sp>
    </p:spTree>
    <p:extLst>
      <p:ext uri="{BB962C8B-B14F-4D97-AF65-F5344CB8AC3E}">
        <p14:creationId xmlns:p14="http://schemas.microsoft.com/office/powerpoint/2010/main" val="2350015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65454" y="1737817"/>
            <a:ext cx="7064375" cy="751205"/>
          </a:xfrm>
          <a:prstGeom prst="rect">
            <a:avLst/>
          </a:prstGeom>
        </p:spPr>
        <p:txBody>
          <a:bodyPr wrap="square" lIns="0" tIns="0" rIns="0" bIns="0">
            <a:spAutoFit/>
          </a:bodyPr>
          <a:lstStyle>
            <a:lvl1pPr>
              <a:defRPr sz="2800" b="1" i="1">
                <a:solidFill>
                  <a:srgbClr val="FFFFCC"/>
                </a:solidFill>
                <a:latin typeface="Arial"/>
                <a:cs typeface="Arial"/>
              </a:defRPr>
            </a:lvl1pPr>
          </a:lstStyle>
          <a:p>
            <a:endParaRPr/>
          </a:p>
        </p:txBody>
      </p:sp>
      <p:sp>
        <p:nvSpPr>
          <p:cNvPr id="3" name="Holder 3"/>
          <p:cNvSpPr>
            <a:spLocks noGrp="1"/>
          </p:cNvSpPr>
          <p:nvPr>
            <p:ph type="subTitle" idx="4"/>
          </p:nvPr>
        </p:nvSpPr>
        <p:spPr>
          <a:xfrm>
            <a:off x="797458" y="4299965"/>
            <a:ext cx="7549083" cy="750570"/>
          </a:xfrm>
          <a:prstGeom prst="rect">
            <a:avLst/>
          </a:prstGeom>
        </p:spPr>
        <p:txBody>
          <a:bodyPr wrap="square" lIns="0" tIns="0" rIns="0" bIns="0">
            <a:spAutoFit/>
          </a:bodyPr>
          <a:lstStyle>
            <a:lvl1pPr>
              <a:defRPr sz="2800" b="0" i="1">
                <a:solidFill>
                  <a:srgbClr val="FFFF0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10/4/2021</a:t>
            </a:fld>
            <a:endParaRPr lang="en-US"/>
          </a:p>
        </p:txBody>
      </p:sp>
      <p:sp>
        <p:nvSpPr>
          <p:cNvPr id="6" name="Holder 6"/>
          <p:cNvSpPr>
            <a:spLocks noGrp="1"/>
          </p:cNvSpPr>
          <p:nvPr>
            <p:ph type="sldNum" sz="quarter" idx="7"/>
          </p:nvPr>
        </p:nvSpPr>
        <p:spPr/>
        <p:txBody>
          <a:bodyPr lIns="0" tIns="0" rIns="0" bIns="0"/>
          <a:lstStyle>
            <a:lvl1pPr>
              <a:defRPr sz="1400" b="0" i="0">
                <a:solidFill>
                  <a:schemeClr val="bg1"/>
                </a:solidFill>
                <a:latin typeface="Microsoft Sans Serif"/>
                <a:cs typeface="Microsoft Sans Serif"/>
              </a:defRPr>
            </a:lvl1pPr>
          </a:lstStyle>
          <a:p>
            <a:pPr marL="38100">
              <a:lnSpc>
                <a:spcPts val="1650"/>
              </a:lnSpc>
            </a:pPr>
            <a:fld id="{81D60167-4931-47E6-BA6A-407CBD079E47}" type="slidenum">
              <a:rPr dirty="0"/>
              <a:t>‹N›</a:t>
            </a:fld>
            <a:endParaRPr dirty="0"/>
          </a:p>
        </p:txBody>
      </p:sp>
    </p:spTree>
    <p:extLst>
      <p:ext uri="{BB962C8B-B14F-4D97-AF65-F5344CB8AC3E}">
        <p14:creationId xmlns:p14="http://schemas.microsoft.com/office/powerpoint/2010/main" val="22369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587153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D8BD707-D9CF-40AE-B4C6-C98DA3205C09}"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324756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842426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10/4/2021</a:t>
            </a:fld>
            <a:endParaRPr lang="en-US"/>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301512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10/4/2021</a:t>
            </a:fld>
            <a:endParaRPr lang="en-US"/>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74497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10/4/2021</a:t>
            </a:fld>
            <a:endParaRPr lang="en-US"/>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206136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1395449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D8BD707-D9CF-40AE-B4C6-C98DA3205C09}"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3072968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10/4/2021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38100">
              <a:lnSpc>
                <a:spcPts val="1650"/>
              </a:lnSpc>
            </a:pPr>
            <a:fld id="{81D60167-4931-47E6-BA6A-407CBD079E47}" type="slidenum">
              <a:rPr lang="it-IT" smtClean="0"/>
              <a:t>‹N›</a:t>
            </a:fld>
            <a:endParaRPr lang="it-IT" dirty="0"/>
          </a:p>
        </p:txBody>
      </p:sp>
    </p:spTree>
    <p:extLst>
      <p:ext uri="{BB962C8B-B14F-4D97-AF65-F5344CB8AC3E}">
        <p14:creationId xmlns:p14="http://schemas.microsoft.com/office/powerpoint/2010/main" val="164945966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4.xml"/><Relationship Id="rId4" Type="http://schemas.openxmlformats.org/officeDocument/2006/relationships/image" Target="../media/image2.jpeg"/></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20.png"/></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object 27"/>
          <p:cNvSpPr txBox="1"/>
          <p:nvPr/>
        </p:nvSpPr>
        <p:spPr>
          <a:xfrm>
            <a:off x="8588375" y="6369938"/>
            <a:ext cx="274955" cy="224790"/>
          </a:xfrm>
          <a:prstGeom prst="rect">
            <a:avLst/>
          </a:prstGeom>
        </p:spPr>
        <p:txBody>
          <a:bodyPr vert="horz" wrap="square" lIns="0" tIns="0" rIns="0" bIns="0" rtlCol="0">
            <a:spAutoFit/>
          </a:bodyPr>
          <a:lstStyle/>
          <a:p>
            <a:pPr marL="38100">
              <a:lnSpc>
                <a:spcPts val="1650"/>
              </a:lnSpc>
            </a:pPr>
            <a:fld id="{81D60167-4931-47E6-BA6A-407CBD079E47}" type="slidenum">
              <a:rPr sz="1400" dirty="0">
                <a:solidFill>
                  <a:srgbClr val="FFFFFF"/>
                </a:solidFill>
                <a:latin typeface="Microsoft Sans Serif"/>
                <a:cs typeface="Microsoft Sans Serif"/>
              </a:rPr>
              <a:t>1</a:t>
            </a:fld>
            <a:endParaRPr sz="1400">
              <a:latin typeface="Microsoft Sans Serif"/>
              <a:cs typeface="Microsoft Sans Serif"/>
            </a:endParaRPr>
          </a:p>
        </p:txBody>
      </p:sp>
      <p:sp>
        <p:nvSpPr>
          <p:cNvPr id="30" name="Titolo 29">
            <a:extLst>
              <a:ext uri="{FF2B5EF4-FFF2-40B4-BE49-F238E27FC236}">
                <a16:creationId xmlns:a16="http://schemas.microsoft.com/office/drawing/2014/main" id="{BE015608-729F-47E6-B3F3-56DDD3291E72}"/>
              </a:ext>
            </a:extLst>
          </p:cNvPr>
          <p:cNvSpPr>
            <a:spLocks noGrp="1"/>
          </p:cNvSpPr>
          <p:nvPr>
            <p:ph type="ctrTitle"/>
          </p:nvPr>
        </p:nvSpPr>
        <p:spPr>
          <a:xfrm>
            <a:off x="685800" y="1676400"/>
            <a:ext cx="7772400" cy="2387600"/>
          </a:xfrm>
        </p:spPr>
        <p:txBody>
          <a:bodyPr anchor="ctr">
            <a:noAutofit/>
          </a:bodyPr>
          <a:lstStyle/>
          <a:p>
            <a:r>
              <a:rPr lang="it-IT" sz="4800" dirty="0">
                <a:solidFill>
                  <a:srgbClr val="FF0000"/>
                </a:solidFill>
              </a:rPr>
              <a:t>I controlli sugli organismi partecipati dagli enti locali, passando dalla contabilità </a:t>
            </a:r>
            <a:r>
              <a:rPr lang="it-IT" sz="4800">
                <a:solidFill>
                  <a:srgbClr val="FF0000"/>
                </a:solidFill>
              </a:rPr>
              <a:t>economico patrimoniale</a:t>
            </a:r>
            <a:endParaRPr lang="it-IT" sz="4800" dirty="0">
              <a:solidFill>
                <a:srgbClr val="FF0000"/>
              </a:solidFill>
            </a:endParaRPr>
          </a:p>
        </p:txBody>
      </p:sp>
      <p:sp>
        <p:nvSpPr>
          <p:cNvPr id="31" name="Sottotitolo 30">
            <a:extLst>
              <a:ext uri="{FF2B5EF4-FFF2-40B4-BE49-F238E27FC236}">
                <a16:creationId xmlns:a16="http://schemas.microsoft.com/office/drawing/2014/main" id="{863E852C-6709-471F-AC4B-D7ABD993E93F}"/>
              </a:ext>
            </a:extLst>
          </p:cNvPr>
          <p:cNvSpPr>
            <a:spLocks noGrp="1"/>
          </p:cNvSpPr>
          <p:nvPr>
            <p:ph type="subTitle" idx="1"/>
          </p:nvPr>
        </p:nvSpPr>
        <p:spPr>
          <a:xfrm>
            <a:off x="1143000" y="4495800"/>
            <a:ext cx="6858000" cy="1655762"/>
          </a:xfrm>
        </p:spPr>
        <p:txBody>
          <a:bodyPr anchor="ctr">
            <a:normAutofit lnSpcReduction="10000"/>
          </a:bodyPr>
          <a:lstStyle/>
          <a:p>
            <a:r>
              <a:rPr lang="it-IT" dirty="0">
                <a:solidFill>
                  <a:srgbClr val="FF0000"/>
                </a:solidFill>
              </a:rPr>
              <a:t>Il ruolo del revisore dei conti</a:t>
            </a:r>
          </a:p>
          <a:p>
            <a:endParaRPr lang="it-IT" dirty="0">
              <a:solidFill>
                <a:srgbClr val="FF0000"/>
              </a:solidFill>
            </a:endParaRPr>
          </a:p>
          <a:p>
            <a:r>
              <a:rPr lang="it-IT" dirty="0">
                <a:solidFill>
                  <a:srgbClr val="FF0000"/>
                </a:solidFill>
              </a:rPr>
              <a:t>Dott. Ulderico IZZO</a:t>
            </a:r>
          </a:p>
          <a:p>
            <a:r>
              <a:rPr lang="it-IT" dirty="0">
                <a:solidFill>
                  <a:srgbClr val="FF0000"/>
                </a:solidFill>
              </a:rPr>
              <a:t>22 settembre 2021</a:t>
            </a:r>
          </a:p>
        </p:txBody>
      </p:sp>
      <p:pic>
        <p:nvPicPr>
          <p:cNvPr id="32" name="Immagine 31">
            <a:extLst>
              <a:ext uri="{FF2B5EF4-FFF2-40B4-BE49-F238E27FC236}">
                <a16:creationId xmlns:a16="http://schemas.microsoft.com/office/drawing/2014/main" id="{D77E7944-EEAC-45CB-BED6-ECF23EDA983F}"/>
              </a:ext>
            </a:extLst>
          </p:cNvPr>
          <p:cNvPicPr>
            <a:picLocks noChangeAspect="1"/>
          </p:cNvPicPr>
          <p:nvPr/>
        </p:nvPicPr>
        <p:blipFill>
          <a:blip r:embed="rId3"/>
          <a:stretch>
            <a:fillRect/>
          </a:stretch>
        </p:blipFill>
        <p:spPr>
          <a:xfrm>
            <a:off x="2514600" y="631825"/>
            <a:ext cx="3914775" cy="8286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175003" y="434340"/>
            <a:ext cx="6789420" cy="361188"/>
          </a:xfrm>
          <a:prstGeom prst="rect">
            <a:avLst/>
          </a:prstGeom>
        </p:spPr>
      </p:pic>
      <p:sp>
        <p:nvSpPr>
          <p:cNvPr id="3" name="object 3"/>
          <p:cNvSpPr txBox="1"/>
          <p:nvPr/>
        </p:nvSpPr>
        <p:spPr>
          <a:xfrm>
            <a:off x="1584197" y="475868"/>
            <a:ext cx="5975350"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Times New Roman"/>
                <a:cs typeface="Times New Roman"/>
              </a:rPr>
              <a:t>DEF</a:t>
            </a:r>
            <a:r>
              <a:rPr sz="1600" spc="-15" dirty="0">
                <a:latin typeface="Times New Roman"/>
                <a:cs typeface="Times New Roman"/>
              </a:rPr>
              <a:t>I</a:t>
            </a:r>
            <a:r>
              <a:rPr sz="1600" spc="-5" dirty="0">
                <a:latin typeface="Times New Roman"/>
                <a:cs typeface="Times New Roman"/>
              </a:rPr>
              <a:t>NI</a:t>
            </a:r>
            <a:r>
              <a:rPr sz="1600" spc="-15" dirty="0">
                <a:latin typeface="Times New Roman"/>
                <a:cs typeface="Times New Roman"/>
              </a:rPr>
              <a:t>Z</a:t>
            </a:r>
            <a:r>
              <a:rPr sz="1600" spc="-5" dirty="0">
                <a:latin typeface="Times New Roman"/>
                <a:cs typeface="Times New Roman"/>
              </a:rPr>
              <a:t>IONE</a:t>
            </a:r>
            <a:r>
              <a:rPr sz="1600" spc="10" dirty="0">
                <a:latin typeface="Times New Roman"/>
                <a:cs typeface="Times New Roman"/>
              </a:rPr>
              <a:t> </a:t>
            </a:r>
            <a:r>
              <a:rPr sz="1600" spc="-5" dirty="0">
                <a:latin typeface="Times New Roman"/>
                <a:cs typeface="Times New Roman"/>
              </a:rPr>
              <a:t>E</a:t>
            </a:r>
            <a:r>
              <a:rPr sz="1600" spc="-10" dirty="0">
                <a:latin typeface="Times New Roman"/>
                <a:cs typeface="Times New Roman"/>
              </a:rPr>
              <a:t> </a:t>
            </a:r>
            <a:r>
              <a:rPr sz="1600" spc="-5" dirty="0">
                <a:latin typeface="Times New Roman"/>
                <a:cs typeface="Times New Roman"/>
              </a:rPr>
              <a:t>PRINCIPIO</a:t>
            </a:r>
            <a:r>
              <a:rPr sz="1600" spc="15" dirty="0">
                <a:latin typeface="Times New Roman"/>
                <a:cs typeface="Times New Roman"/>
              </a:rPr>
              <a:t> </a:t>
            </a:r>
            <a:r>
              <a:rPr sz="1600" spc="-5" dirty="0">
                <a:latin typeface="Times New Roman"/>
                <a:cs typeface="Times New Roman"/>
              </a:rPr>
              <a:t>DE</a:t>
            </a:r>
            <a:r>
              <a:rPr sz="1600" spc="-15" dirty="0">
                <a:latin typeface="Times New Roman"/>
                <a:cs typeface="Times New Roman"/>
              </a:rPr>
              <a:t>L</a:t>
            </a:r>
            <a:r>
              <a:rPr sz="1600" spc="-5" dirty="0">
                <a:latin typeface="Times New Roman"/>
                <a:cs typeface="Times New Roman"/>
              </a:rPr>
              <a:t>LA</a:t>
            </a:r>
            <a:r>
              <a:rPr sz="1600" spc="-90" dirty="0">
                <a:latin typeface="Times New Roman"/>
                <a:cs typeface="Times New Roman"/>
              </a:rPr>
              <a:t> </a:t>
            </a:r>
            <a:r>
              <a:rPr sz="1600" spc="-5" dirty="0">
                <a:latin typeface="Times New Roman"/>
                <a:cs typeface="Times New Roman"/>
              </a:rPr>
              <a:t>COMP</a:t>
            </a:r>
            <a:r>
              <a:rPr sz="1600" spc="-10" dirty="0">
                <a:latin typeface="Times New Roman"/>
                <a:cs typeface="Times New Roman"/>
              </a:rPr>
              <a:t>E</a:t>
            </a:r>
            <a:r>
              <a:rPr sz="1600" spc="-5" dirty="0">
                <a:latin typeface="Times New Roman"/>
                <a:cs typeface="Times New Roman"/>
              </a:rPr>
              <a:t>T</a:t>
            </a:r>
            <a:r>
              <a:rPr sz="1600" spc="-15" dirty="0">
                <a:latin typeface="Times New Roman"/>
                <a:cs typeface="Times New Roman"/>
              </a:rPr>
              <a:t>E</a:t>
            </a:r>
            <a:r>
              <a:rPr sz="1600" spc="-5" dirty="0">
                <a:latin typeface="Times New Roman"/>
                <a:cs typeface="Times New Roman"/>
              </a:rPr>
              <a:t>NZA</a:t>
            </a:r>
            <a:r>
              <a:rPr sz="1600" spc="-85" dirty="0">
                <a:latin typeface="Times New Roman"/>
                <a:cs typeface="Times New Roman"/>
              </a:rPr>
              <a:t> </a:t>
            </a:r>
            <a:r>
              <a:rPr sz="1600" spc="-5" dirty="0">
                <a:latin typeface="Times New Roman"/>
                <a:cs typeface="Times New Roman"/>
              </a:rPr>
              <a:t>FINAN</a:t>
            </a:r>
            <a:r>
              <a:rPr sz="1600" spc="-15" dirty="0">
                <a:latin typeface="Times New Roman"/>
                <a:cs typeface="Times New Roman"/>
              </a:rPr>
              <a:t>Z</a:t>
            </a:r>
            <a:r>
              <a:rPr sz="1600" spc="-5" dirty="0">
                <a:latin typeface="Times New Roman"/>
                <a:cs typeface="Times New Roman"/>
              </a:rPr>
              <a:t>IARIA</a:t>
            </a:r>
            <a:endParaRPr sz="1600">
              <a:latin typeface="Times New Roman"/>
              <a:cs typeface="Times New Roman"/>
            </a:endParaRPr>
          </a:p>
        </p:txBody>
      </p:sp>
      <p:graphicFrame>
        <p:nvGraphicFramePr>
          <p:cNvPr id="4" name="object 4"/>
          <p:cNvGraphicFramePr>
            <a:graphicFrameLocks noGrp="1"/>
          </p:cNvGraphicFramePr>
          <p:nvPr/>
        </p:nvGraphicFramePr>
        <p:xfrm>
          <a:off x="1619250" y="785837"/>
          <a:ext cx="5688328" cy="3168556"/>
        </p:xfrm>
        <a:graphic>
          <a:graphicData uri="http://schemas.openxmlformats.org/drawingml/2006/table">
            <a:tbl>
              <a:tblPr firstRow="1" bandRow="1">
                <a:tableStyleId>{2D5ABB26-0587-4C30-8999-92F81FD0307C}</a:tableStyleId>
              </a:tblPr>
              <a:tblGrid>
                <a:gridCol w="1043305">
                  <a:extLst>
                    <a:ext uri="{9D8B030D-6E8A-4147-A177-3AD203B41FA5}">
                      <a16:colId xmlns:a16="http://schemas.microsoft.com/office/drawing/2014/main" val="20000"/>
                    </a:ext>
                  </a:extLst>
                </a:gridCol>
                <a:gridCol w="1726564">
                  <a:extLst>
                    <a:ext uri="{9D8B030D-6E8A-4147-A177-3AD203B41FA5}">
                      <a16:colId xmlns:a16="http://schemas.microsoft.com/office/drawing/2014/main" val="20001"/>
                    </a:ext>
                  </a:extLst>
                </a:gridCol>
                <a:gridCol w="1170305">
                  <a:extLst>
                    <a:ext uri="{9D8B030D-6E8A-4147-A177-3AD203B41FA5}">
                      <a16:colId xmlns:a16="http://schemas.microsoft.com/office/drawing/2014/main" val="20002"/>
                    </a:ext>
                  </a:extLst>
                </a:gridCol>
                <a:gridCol w="1748154">
                  <a:extLst>
                    <a:ext uri="{9D8B030D-6E8A-4147-A177-3AD203B41FA5}">
                      <a16:colId xmlns:a16="http://schemas.microsoft.com/office/drawing/2014/main" val="20003"/>
                    </a:ext>
                  </a:extLst>
                </a:gridCol>
              </a:tblGrid>
              <a:tr h="271818">
                <a:tc gridSpan="2">
                  <a:txBody>
                    <a:bodyPr/>
                    <a:lstStyle/>
                    <a:p>
                      <a:pPr marL="9525">
                        <a:lnSpc>
                          <a:spcPts val="1285"/>
                        </a:lnSpc>
                        <a:spcBef>
                          <a:spcPts val="755"/>
                        </a:spcBef>
                      </a:pPr>
                      <a:r>
                        <a:rPr sz="1100" spc="-5" dirty="0">
                          <a:latin typeface="Calibri"/>
                          <a:cs typeface="Calibri"/>
                        </a:rPr>
                        <a:t>BILANCIO</a:t>
                      </a:r>
                      <a:r>
                        <a:rPr sz="1100" spc="-35" dirty="0">
                          <a:latin typeface="Calibri"/>
                          <a:cs typeface="Calibri"/>
                        </a:rPr>
                        <a:t> </a:t>
                      </a:r>
                      <a:r>
                        <a:rPr sz="1100" dirty="0">
                          <a:latin typeface="Calibri"/>
                          <a:cs typeface="Calibri"/>
                        </a:rPr>
                        <a:t>DI</a:t>
                      </a:r>
                      <a:r>
                        <a:rPr sz="1100" spc="-25" dirty="0">
                          <a:latin typeface="Calibri"/>
                          <a:cs typeface="Calibri"/>
                        </a:rPr>
                        <a:t> </a:t>
                      </a:r>
                      <a:r>
                        <a:rPr sz="1100" dirty="0">
                          <a:latin typeface="Calibri"/>
                          <a:cs typeface="Calibri"/>
                        </a:rPr>
                        <a:t>PREVISIONE</a:t>
                      </a:r>
                      <a:r>
                        <a:rPr sz="1100" spc="-25" dirty="0">
                          <a:latin typeface="Calibri"/>
                          <a:cs typeface="Calibri"/>
                        </a:rPr>
                        <a:t> </a:t>
                      </a:r>
                      <a:r>
                        <a:rPr sz="1100" b="1" dirty="0">
                          <a:latin typeface="Calibri"/>
                          <a:cs typeface="Calibri"/>
                        </a:rPr>
                        <a:t>ANNO</a:t>
                      </a:r>
                      <a:r>
                        <a:rPr sz="1100" b="1" spc="-35" dirty="0">
                          <a:latin typeface="Calibri"/>
                          <a:cs typeface="Calibri"/>
                        </a:rPr>
                        <a:t> </a:t>
                      </a:r>
                      <a:r>
                        <a:rPr sz="1100" b="1" dirty="0">
                          <a:latin typeface="Calibri"/>
                          <a:cs typeface="Calibri"/>
                        </a:rPr>
                        <a:t>N</a:t>
                      </a:r>
                      <a:endParaRPr sz="1100">
                        <a:latin typeface="Calibri"/>
                        <a:cs typeface="Calibri"/>
                      </a:endParaRPr>
                    </a:p>
                  </a:txBody>
                  <a:tcPr marL="0" marR="0" marT="95885" marB="0">
                    <a:lnR w="6350">
                      <a:solidFill>
                        <a:srgbClr val="000000"/>
                      </a:solidFill>
                      <a:prstDash val="solid"/>
                    </a:lnR>
                    <a:lnB w="6350">
                      <a:solidFill>
                        <a:srgbClr val="000000"/>
                      </a:solidFill>
                      <a:prstDash val="solid"/>
                    </a:lnB>
                    <a:solidFill>
                      <a:srgbClr val="FFFFFF"/>
                    </a:solidFill>
                  </a:tcPr>
                </a:tc>
                <a:tc hMerge="1">
                  <a:txBody>
                    <a:bodyPr/>
                    <a:lstStyle/>
                    <a:p>
                      <a:endParaRPr/>
                    </a:p>
                  </a:txBody>
                  <a:tcPr marL="0" marR="0" marT="0" marB="0"/>
                </a:tc>
                <a:tc gridSpan="2">
                  <a:txBody>
                    <a:bodyPr/>
                    <a:lstStyle/>
                    <a:p>
                      <a:pPr>
                        <a:lnSpc>
                          <a:spcPct val="100000"/>
                        </a:lnSpc>
                      </a:pPr>
                      <a:endParaRPr sz="1400">
                        <a:latin typeface="Times New Roman"/>
                        <a:cs typeface="Times New Roman"/>
                      </a:endParaRPr>
                    </a:p>
                  </a:txBody>
                  <a:tcPr marL="0" marR="0" marT="0" marB="0">
                    <a:lnL w="6350">
                      <a:solidFill>
                        <a:srgbClr val="000000"/>
                      </a:solidFill>
                      <a:prstDash val="solid"/>
                    </a:lnL>
                    <a:lnB w="6350">
                      <a:solidFill>
                        <a:srgbClr val="000000"/>
                      </a:solidFill>
                      <a:prstDash val="solid"/>
                    </a:lnB>
                    <a:solidFill>
                      <a:srgbClr val="FFFFFF"/>
                    </a:solidFill>
                  </a:tcPr>
                </a:tc>
                <a:tc hMerge="1">
                  <a:txBody>
                    <a:bodyPr/>
                    <a:lstStyle/>
                    <a:p>
                      <a:endParaRPr/>
                    </a:p>
                  </a:txBody>
                  <a:tcPr marL="0" marR="0" marT="0" marB="0"/>
                </a:tc>
                <a:extLst>
                  <a:ext uri="{0D108BD9-81ED-4DB2-BD59-A6C34878D82A}">
                    <a16:rowId xmlns:a16="http://schemas.microsoft.com/office/drawing/2014/main" val="10000"/>
                  </a:ext>
                </a:extLst>
              </a:tr>
              <a:tr h="200279">
                <a:tc>
                  <a:txBody>
                    <a:bodyPr/>
                    <a:lstStyle/>
                    <a:p>
                      <a:pPr marL="9525">
                        <a:lnSpc>
                          <a:spcPct val="100000"/>
                        </a:lnSpc>
                        <a:spcBef>
                          <a:spcPts val="40"/>
                        </a:spcBef>
                      </a:pPr>
                      <a:r>
                        <a:rPr sz="1100" b="1" dirty="0">
                          <a:latin typeface="Calibri"/>
                          <a:cs typeface="Calibri"/>
                        </a:rPr>
                        <a:t>ENTRATA</a:t>
                      </a:r>
                      <a:endParaRPr sz="1100">
                        <a:latin typeface="Calibri"/>
                        <a:cs typeface="Calibri"/>
                      </a:endParaRPr>
                    </a:p>
                  </a:txBody>
                  <a:tcPr marL="0" marR="0" marT="5080" marB="0">
                    <a:lnT w="6350">
                      <a:solidFill>
                        <a:srgbClr val="000000"/>
                      </a:solidFill>
                      <a:prstDash val="solid"/>
                    </a:lnT>
                    <a:solidFill>
                      <a:srgbClr val="FFFFFF"/>
                    </a:solidFill>
                  </a:tcPr>
                </a:tc>
                <a:tc>
                  <a:txBody>
                    <a:bodyPr/>
                    <a:lstStyle/>
                    <a:p>
                      <a:pPr>
                        <a:lnSpc>
                          <a:spcPct val="100000"/>
                        </a:lnSpc>
                      </a:pPr>
                      <a:endParaRPr sz="1100">
                        <a:latin typeface="Times New Roman"/>
                        <a:cs typeface="Times New Roman"/>
                      </a:endParaRPr>
                    </a:p>
                  </a:txBody>
                  <a:tcPr marL="0" marR="0" marT="0" marB="0">
                    <a:lnR w="6350">
                      <a:solidFill>
                        <a:srgbClr val="000000"/>
                      </a:solidFill>
                      <a:prstDash val="solid"/>
                    </a:lnR>
                    <a:lnT w="6350">
                      <a:solidFill>
                        <a:srgbClr val="000000"/>
                      </a:solidFill>
                      <a:prstDash val="solid"/>
                    </a:lnT>
                    <a:solidFill>
                      <a:srgbClr val="FFFFFF"/>
                    </a:solidFill>
                  </a:tcPr>
                </a:tc>
                <a:tc>
                  <a:txBody>
                    <a:bodyPr/>
                    <a:lstStyle/>
                    <a:p>
                      <a:pPr marL="10160">
                        <a:lnSpc>
                          <a:spcPct val="100000"/>
                        </a:lnSpc>
                        <a:spcBef>
                          <a:spcPts val="40"/>
                        </a:spcBef>
                      </a:pPr>
                      <a:r>
                        <a:rPr sz="1100" b="1" spc="-5" dirty="0">
                          <a:latin typeface="Calibri"/>
                          <a:cs typeface="Calibri"/>
                        </a:rPr>
                        <a:t>SPESA</a:t>
                      </a:r>
                      <a:endParaRPr sz="1100">
                        <a:latin typeface="Calibri"/>
                        <a:cs typeface="Calibri"/>
                      </a:endParaRPr>
                    </a:p>
                  </a:txBody>
                  <a:tcPr marL="0" marR="0" marT="5080" marB="0">
                    <a:lnL w="6350">
                      <a:solidFill>
                        <a:srgbClr val="000000"/>
                      </a:solidFill>
                      <a:prstDash val="solid"/>
                    </a:lnL>
                    <a:lnT w="6350">
                      <a:solidFill>
                        <a:srgbClr val="000000"/>
                      </a:solidFill>
                      <a:prstDash val="solid"/>
                    </a:lnT>
                    <a:solidFill>
                      <a:srgbClr val="FFFFFF"/>
                    </a:solidFill>
                  </a:tcPr>
                </a:tc>
                <a:tc>
                  <a:txBody>
                    <a:bodyPr/>
                    <a:lstStyle/>
                    <a:p>
                      <a:pPr>
                        <a:lnSpc>
                          <a:spcPct val="100000"/>
                        </a:lnSpc>
                      </a:pPr>
                      <a:endParaRPr sz="1100">
                        <a:latin typeface="Times New Roman"/>
                        <a:cs typeface="Times New Roman"/>
                      </a:endParaRPr>
                    </a:p>
                  </a:txBody>
                  <a:tcPr marL="0" marR="0" marT="0" marB="0">
                    <a:lnT w="6350">
                      <a:solidFill>
                        <a:srgbClr val="000000"/>
                      </a:solidFill>
                      <a:prstDash val="solid"/>
                    </a:lnT>
                    <a:solidFill>
                      <a:srgbClr val="FFFFFF"/>
                    </a:solidFill>
                  </a:tcPr>
                </a:tc>
                <a:extLst>
                  <a:ext uri="{0D108BD9-81ED-4DB2-BD59-A6C34878D82A}">
                    <a16:rowId xmlns:a16="http://schemas.microsoft.com/office/drawing/2014/main" val="10001"/>
                  </a:ext>
                </a:extLst>
              </a:tr>
              <a:tr h="181038">
                <a:tc>
                  <a:txBody>
                    <a:bodyPr/>
                    <a:lstStyle/>
                    <a:p>
                      <a:pPr marL="9525">
                        <a:lnSpc>
                          <a:spcPts val="1210"/>
                        </a:lnSpc>
                      </a:pPr>
                      <a:r>
                        <a:rPr sz="1100" dirty="0">
                          <a:latin typeface="Calibri"/>
                          <a:cs typeface="Calibri"/>
                        </a:rPr>
                        <a:t>MUTUO</a:t>
                      </a:r>
                      <a:endParaRPr sz="1100">
                        <a:latin typeface="Calibri"/>
                        <a:cs typeface="Calibri"/>
                      </a:endParaRPr>
                    </a:p>
                  </a:txBody>
                  <a:tcPr marL="0" marR="0" marT="0" marB="0">
                    <a:solidFill>
                      <a:srgbClr val="FFFFFF"/>
                    </a:solidFill>
                  </a:tcPr>
                </a:tc>
                <a:tc>
                  <a:txBody>
                    <a:bodyPr/>
                    <a:lstStyle/>
                    <a:p>
                      <a:pPr marL="399415">
                        <a:lnSpc>
                          <a:spcPts val="1210"/>
                        </a:lnSpc>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0" marB="0">
                    <a:lnR w="6350">
                      <a:solidFill>
                        <a:srgbClr val="000000"/>
                      </a:solidFill>
                      <a:prstDash val="solid"/>
                    </a:lnR>
                    <a:solidFill>
                      <a:srgbClr val="FFFFFF"/>
                    </a:solidFill>
                  </a:tcPr>
                </a:tc>
                <a:tc>
                  <a:txBody>
                    <a:bodyPr/>
                    <a:lstStyle/>
                    <a:p>
                      <a:pPr marL="10160">
                        <a:lnSpc>
                          <a:spcPts val="1210"/>
                        </a:lnSpc>
                      </a:pPr>
                      <a:r>
                        <a:rPr sz="1100" spc="-5" dirty="0">
                          <a:latin typeface="Calibri"/>
                          <a:cs typeface="Calibri"/>
                        </a:rPr>
                        <a:t>O</a:t>
                      </a:r>
                      <a:r>
                        <a:rPr sz="1100" spc="5" dirty="0">
                          <a:latin typeface="Calibri"/>
                          <a:cs typeface="Calibri"/>
                        </a:rPr>
                        <a:t>P</a:t>
                      </a:r>
                      <a:r>
                        <a:rPr sz="1100" spc="-5" dirty="0">
                          <a:latin typeface="Calibri"/>
                          <a:cs typeface="Calibri"/>
                        </a:rPr>
                        <a:t>ER</a:t>
                      </a:r>
                      <a:r>
                        <a:rPr sz="1100" dirty="0">
                          <a:latin typeface="Calibri"/>
                          <a:cs typeface="Calibri"/>
                        </a:rPr>
                        <a:t>A</a:t>
                      </a:r>
                      <a:r>
                        <a:rPr sz="1100" spc="-40" dirty="0">
                          <a:latin typeface="Calibri"/>
                          <a:cs typeface="Calibri"/>
                        </a:rPr>
                        <a:t> </a:t>
                      </a:r>
                      <a:r>
                        <a:rPr sz="1100" dirty="0">
                          <a:latin typeface="Calibri"/>
                          <a:cs typeface="Calibri"/>
                        </a:rPr>
                        <a:t>X</a:t>
                      </a:r>
                      <a:endParaRPr sz="1100">
                        <a:latin typeface="Calibri"/>
                        <a:cs typeface="Calibri"/>
                      </a:endParaRPr>
                    </a:p>
                  </a:txBody>
                  <a:tcPr marL="0" marR="0" marT="0" marB="0">
                    <a:lnL w="6350">
                      <a:solidFill>
                        <a:srgbClr val="000000"/>
                      </a:solidFill>
                      <a:prstDash val="solid"/>
                    </a:lnL>
                    <a:solidFill>
                      <a:srgbClr val="FFFFFF"/>
                    </a:solidFill>
                  </a:tcPr>
                </a:tc>
                <a:tc>
                  <a:txBody>
                    <a:bodyPr/>
                    <a:lstStyle/>
                    <a:p>
                      <a:pPr marL="415290">
                        <a:lnSpc>
                          <a:spcPts val="1210"/>
                        </a:lnSpc>
                        <a:tabLst>
                          <a:tab pos="677545" algn="l"/>
                        </a:tabLst>
                      </a:pPr>
                      <a:r>
                        <a:rPr sz="1100" dirty="0">
                          <a:latin typeface="Calibri"/>
                          <a:cs typeface="Calibri"/>
                        </a:rPr>
                        <a:t>€	200,00</a:t>
                      </a:r>
                      <a:r>
                        <a:rPr sz="1100" spc="-30" dirty="0">
                          <a:latin typeface="Calibri"/>
                          <a:cs typeface="Calibri"/>
                        </a:rPr>
                        <a:t> </a:t>
                      </a:r>
                      <a:r>
                        <a:rPr sz="1100" b="1" spc="-5" dirty="0">
                          <a:latin typeface="Calibri"/>
                          <a:cs typeface="Calibri"/>
                        </a:rPr>
                        <a:t>(SAL)</a:t>
                      </a:r>
                      <a:endParaRPr sz="1100">
                        <a:latin typeface="Calibri"/>
                        <a:cs typeface="Calibri"/>
                      </a:endParaRPr>
                    </a:p>
                  </a:txBody>
                  <a:tcPr marL="0" marR="0" marT="0" marB="0">
                    <a:solidFill>
                      <a:srgbClr val="FFFFFF"/>
                    </a:solidFill>
                  </a:tcPr>
                </a:tc>
                <a:extLst>
                  <a:ext uri="{0D108BD9-81ED-4DB2-BD59-A6C34878D82A}">
                    <a16:rowId xmlns:a16="http://schemas.microsoft.com/office/drawing/2014/main" val="10002"/>
                  </a:ext>
                </a:extLst>
              </a:tr>
              <a:tr h="161734">
                <a:tc>
                  <a:txBody>
                    <a:bodyPr/>
                    <a:lstStyle/>
                    <a:p>
                      <a:pPr>
                        <a:lnSpc>
                          <a:spcPct val="100000"/>
                        </a:lnSpc>
                      </a:pPr>
                      <a:endParaRPr sz="900">
                        <a:latin typeface="Times New Roman"/>
                        <a:cs typeface="Times New Roman"/>
                      </a:endParaRPr>
                    </a:p>
                  </a:txBody>
                  <a:tcPr marL="0" marR="0" marT="0" marB="0">
                    <a:lnB w="6350">
                      <a:solidFill>
                        <a:srgbClr val="000000"/>
                      </a:solidFill>
                      <a:prstDash val="solid"/>
                    </a:lnB>
                    <a:solidFill>
                      <a:srgbClr val="FFFFFF"/>
                    </a:solidFill>
                  </a:tcPr>
                </a:tc>
                <a:tc>
                  <a:txBody>
                    <a:bodyPr/>
                    <a:lstStyle/>
                    <a:p>
                      <a:pPr>
                        <a:lnSpc>
                          <a:spcPct val="100000"/>
                        </a:lnSpc>
                      </a:pPr>
                      <a:endParaRPr sz="900">
                        <a:latin typeface="Times New Roman"/>
                        <a:cs typeface="Times New Roman"/>
                      </a:endParaRPr>
                    </a:p>
                  </a:txBody>
                  <a:tcPr marL="0" marR="0" marT="0" marB="0">
                    <a:lnR w="6350">
                      <a:solidFill>
                        <a:srgbClr val="000000"/>
                      </a:solidFill>
                      <a:prstDash val="solid"/>
                    </a:lnR>
                    <a:lnB w="6350">
                      <a:solidFill>
                        <a:srgbClr val="000000"/>
                      </a:solidFill>
                      <a:prstDash val="solid"/>
                    </a:lnB>
                    <a:solidFill>
                      <a:srgbClr val="FFFFFF"/>
                    </a:solidFill>
                  </a:tcPr>
                </a:tc>
                <a:tc>
                  <a:txBody>
                    <a:bodyPr/>
                    <a:lstStyle/>
                    <a:p>
                      <a:pPr marL="10160">
                        <a:lnSpc>
                          <a:spcPts val="1175"/>
                        </a:lnSpc>
                      </a:pPr>
                      <a:r>
                        <a:rPr sz="1100" b="1" dirty="0">
                          <a:latin typeface="Calibri"/>
                          <a:cs typeface="Calibri"/>
                        </a:rPr>
                        <a:t>FPV</a:t>
                      </a:r>
                      <a:r>
                        <a:rPr sz="1100" b="1" spc="-50" dirty="0">
                          <a:latin typeface="Calibri"/>
                          <a:cs typeface="Calibri"/>
                        </a:rPr>
                        <a:t> </a:t>
                      </a:r>
                      <a:r>
                        <a:rPr sz="1100" dirty="0">
                          <a:latin typeface="Calibri"/>
                          <a:cs typeface="Calibri"/>
                        </a:rPr>
                        <a:t>OPERA</a:t>
                      </a:r>
                      <a:r>
                        <a:rPr sz="1100" spc="-45" dirty="0">
                          <a:latin typeface="Calibri"/>
                          <a:cs typeface="Calibri"/>
                        </a:rPr>
                        <a:t> </a:t>
                      </a:r>
                      <a:r>
                        <a:rPr sz="1100" dirty="0">
                          <a:latin typeface="Calibri"/>
                          <a:cs typeface="Calibri"/>
                        </a:rPr>
                        <a:t>X</a:t>
                      </a:r>
                      <a:endParaRPr sz="1100">
                        <a:latin typeface="Calibri"/>
                        <a:cs typeface="Calibri"/>
                      </a:endParaRPr>
                    </a:p>
                  </a:txBody>
                  <a:tcPr marL="0" marR="0" marT="0" marB="0">
                    <a:lnL w="6350">
                      <a:solidFill>
                        <a:srgbClr val="000000"/>
                      </a:solidFill>
                      <a:prstDash val="solid"/>
                    </a:lnL>
                    <a:lnB w="6350">
                      <a:solidFill>
                        <a:srgbClr val="000000"/>
                      </a:solidFill>
                      <a:prstDash val="solid"/>
                    </a:lnB>
                    <a:solidFill>
                      <a:srgbClr val="FFFFFF"/>
                    </a:solidFill>
                  </a:tcPr>
                </a:tc>
                <a:tc>
                  <a:txBody>
                    <a:bodyPr/>
                    <a:lstStyle/>
                    <a:p>
                      <a:pPr marL="415290">
                        <a:lnSpc>
                          <a:spcPts val="1175"/>
                        </a:lnSpc>
                        <a:tabLst>
                          <a:tab pos="677545" algn="l"/>
                        </a:tabLst>
                      </a:pPr>
                      <a:r>
                        <a:rPr sz="1100" dirty="0">
                          <a:latin typeface="Calibri"/>
                          <a:cs typeface="Calibri"/>
                        </a:rPr>
                        <a:t>€	800,00</a:t>
                      </a:r>
                      <a:endParaRPr sz="1100">
                        <a:latin typeface="Calibri"/>
                        <a:cs typeface="Calibri"/>
                      </a:endParaRPr>
                    </a:p>
                  </a:txBody>
                  <a:tcPr marL="0" marR="0" marT="0" marB="0">
                    <a:lnB w="6350">
                      <a:solidFill>
                        <a:srgbClr val="000000"/>
                      </a:solidFill>
                      <a:prstDash val="solid"/>
                    </a:lnB>
                    <a:solidFill>
                      <a:srgbClr val="FFFFFF"/>
                    </a:solidFill>
                  </a:tcPr>
                </a:tc>
                <a:extLst>
                  <a:ext uri="{0D108BD9-81ED-4DB2-BD59-A6C34878D82A}">
                    <a16:rowId xmlns:a16="http://schemas.microsoft.com/office/drawing/2014/main" val="10003"/>
                  </a:ext>
                </a:extLst>
              </a:tr>
              <a:tr h="180975">
                <a:tc gridSpan="2">
                  <a:txBody>
                    <a:bodyPr/>
                    <a:lstStyle/>
                    <a:p>
                      <a:pPr marL="1443355">
                        <a:lnSpc>
                          <a:spcPts val="1285"/>
                        </a:lnSpc>
                        <a:spcBef>
                          <a:spcPts val="40"/>
                        </a:spcBef>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5080" marB="0">
                    <a:lnR w="6350">
                      <a:solidFill>
                        <a:srgbClr val="000000"/>
                      </a:solidFill>
                      <a:prstDash val="solid"/>
                    </a:lnR>
                    <a:lnT w="6350">
                      <a:solidFill>
                        <a:srgbClr val="000000"/>
                      </a:solidFill>
                      <a:prstDash val="solid"/>
                    </a:lnT>
                    <a:solidFill>
                      <a:srgbClr val="FFFFFF"/>
                    </a:solidFill>
                  </a:tcPr>
                </a:tc>
                <a:tc hMerge="1">
                  <a:txBody>
                    <a:bodyPr/>
                    <a:lstStyle/>
                    <a:p>
                      <a:endParaRPr/>
                    </a:p>
                  </a:txBody>
                  <a:tcPr marL="0" marR="0" marT="0" marB="0"/>
                </a:tc>
                <a:tc gridSpan="2">
                  <a:txBody>
                    <a:bodyPr/>
                    <a:lstStyle/>
                    <a:p>
                      <a:pPr marL="1585595">
                        <a:lnSpc>
                          <a:spcPts val="1285"/>
                        </a:lnSpc>
                        <a:spcBef>
                          <a:spcPts val="40"/>
                        </a:spcBef>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5080" marB="0">
                    <a:lnL w="6350">
                      <a:solidFill>
                        <a:srgbClr val="000000"/>
                      </a:solidFill>
                      <a:prstDash val="solid"/>
                    </a:lnL>
                    <a:lnT w="6350">
                      <a:solidFill>
                        <a:srgbClr val="000000"/>
                      </a:solidFill>
                      <a:prstDash val="solid"/>
                    </a:lnT>
                    <a:solidFill>
                      <a:srgbClr val="FFFFFF"/>
                    </a:solidFill>
                  </a:tcPr>
                </a:tc>
                <a:tc hMerge="1">
                  <a:txBody>
                    <a:bodyPr/>
                    <a:lstStyle/>
                    <a:p>
                      <a:endParaRPr/>
                    </a:p>
                  </a:txBody>
                  <a:tcPr marL="0" marR="0" marT="0" marB="0"/>
                </a:tc>
                <a:extLst>
                  <a:ext uri="{0D108BD9-81ED-4DB2-BD59-A6C34878D82A}">
                    <a16:rowId xmlns:a16="http://schemas.microsoft.com/office/drawing/2014/main" val="10004"/>
                  </a:ext>
                </a:extLst>
              </a:tr>
              <a:tr h="180975">
                <a:tc gridSpan="4">
                  <a:txBody>
                    <a:bodyPr/>
                    <a:lstStyle/>
                    <a:p>
                      <a:pPr>
                        <a:lnSpc>
                          <a:spcPct val="100000"/>
                        </a:lnSpc>
                      </a:pPr>
                      <a:endParaRPr sz="1000">
                        <a:latin typeface="Times New Roman"/>
                        <a:cs typeface="Times New Roman"/>
                      </a:endParaRPr>
                    </a:p>
                  </a:txBody>
                  <a:tcPr marL="0" marR="0" marT="0" marB="0">
                    <a:solidFill>
                      <a:srgbClr val="FFFFF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271906">
                <a:tc gridSpan="2">
                  <a:txBody>
                    <a:bodyPr/>
                    <a:lstStyle/>
                    <a:p>
                      <a:pPr marL="9525">
                        <a:lnSpc>
                          <a:spcPts val="1285"/>
                        </a:lnSpc>
                        <a:spcBef>
                          <a:spcPts val="755"/>
                        </a:spcBef>
                      </a:pPr>
                      <a:r>
                        <a:rPr sz="1100" spc="-5" dirty="0">
                          <a:latin typeface="Calibri"/>
                          <a:cs typeface="Calibri"/>
                        </a:rPr>
                        <a:t>BILANCIO</a:t>
                      </a:r>
                      <a:r>
                        <a:rPr sz="1100" spc="-35" dirty="0">
                          <a:latin typeface="Calibri"/>
                          <a:cs typeface="Calibri"/>
                        </a:rPr>
                        <a:t> </a:t>
                      </a:r>
                      <a:r>
                        <a:rPr sz="1100" dirty="0">
                          <a:latin typeface="Calibri"/>
                          <a:cs typeface="Calibri"/>
                        </a:rPr>
                        <a:t>DI</a:t>
                      </a:r>
                      <a:r>
                        <a:rPr sz="1100" spc="-20" dirty="0">
                          <a:latin typeface="Calibri"/>
                          <a:cs typeface="Calibri"/>
                        </a:rPr>
                        <a:t> </a:t>
                      </a:r>
                      <a:r>
                        <a:rPr sz="1100" dirty="0">
                          <a:latin typeface="Calibri"/>
                          <a:cs typeface="Calibri"/>
                        </a:rPr>
                        <a:t>PREVISIONE</a:t>
                      </a:r>
                      <a:r>
                        <a:rPr sz="1100" spc="-25" dirty="0">
                          <a:latin typeface="Calibri"/>
                          <a:cs typeface="Calibri"/>
                        </a:rPr>
                        <a:t> </a:t>
                      </a:r>
                      <a:r>
                        <a:rPr sz="1100" b="1" dirty="0">
                          <a:latin typeface="Calibri"/>
                          <a:cs typeface="Calibri"/>
                        </a:rPr>
                        <a:t>ANNO</a:t>
                      </a:r>
                      <a:r>
                        <a:rPr sz="1100" b="1" spc="-30" dirty="0">
                          <a:latin typeface="Calibri"/>
                          <a:cs typeface="Calibri"/>
                        </a:rPr>
                        <a:t> </a:t>
                      </a:r>
                      <a:r>
                        <a:rPr sz="1100" b="1" spc="-5" dirty="0">
                          <a:latin typeface="Calibri"/>
                          <a:cs typeface="Calibri"/>
                        </a:rPr>
                        <a:t>N+1</a:t>
                      </a:r>
                      <a:endParaRPr sz="1100">
                        <a:latin typeface="Calibri"/>
                        <a:cs typeface="Calibri"/>
                      </a:endParaRPr>
                    </a:p>
                  </a:txBody>
                  <a:tcPr marL="0" marR="0" marT="95885" marB="0">
                    <a:lnR w="6350">
                      <a:solidFill>
                        <a:srgbClr val="000000"/>
                      </a:solidFill>
                      <a:prstDash val="solid"/>
                    </a:lnR>
                    <a:lnB w="6350">
                      <a:solidFill>
                        <a:srgbClr val="000000"/>
                      </a:solidFill>
                      <a:prstDash val="solid"/>
                    </a:lnB>
                    <a:solidFill>
                      <a:srgbClr val="FFFFFF"/>
                    </a:solidFill>
                  </a:tcPr>
                </a:tc>
                <a:tc hMerge="1">
                  <a:txBody>
                    <a:bodyPr/>
                    <a:lstStyle/>
                    <a:p>
                      <a:endParaRPr/>
                    </a:p>
                  </a:txBody>
                  <a:tcPr marL="0" marR="0" marT="0" marB="0"/>
                </a:tc>
                <a:tc gridSpan="2">
                  <a:txBody>
                    <a:bodyPr/>
                    <a:lstStyle/>
                    <a:p>
                      <a:pPr>
                        <a:lnSpc>
                          <a:spcPct val="100000"/>
                        </a:lnSpc>
                      </a:pPr>
                      <a:endParaRPr sz="1400">
                        <a:latin typeface="Times New Roman"/>
                        <a:cs typeface="Times New Roman"/>
                      </a:endParaRPr>
                    </a:p>
                  </a:txBody>
                  <a:tcPr marL="0" marR="0" marT="0" marB="0">
                    <a:lnL w="6350">
                      <a:solidFill>
                        <a:srgbClr val="000000"/>
                      </a:solidFill>
                      <a:prstDash val="solid"/>
                    </a:lnL>
                    <a:lnB w="6350">
                      <a:solidFill>
                        <a:srgbClr val="000000"/>
                      </a:solidFill>
                      <a:prstDash val="solid"/>
                    </a:lnB>
                    <a:solidFill>
                      <a:srgbClr val="FFFFFF"/>
                    </a:solidFill>
                  </a:tcPr>
                </a:tc>
                <a:tc hMerge="1">
                  <a:txBody>
                    <a:bodyPr/>
                    <a:lstStyle/>
                    <a:p>
                      <a:endParaRPr/>
                    </a:p>
                  </a:txBody>
                  <a:tcPr marL="0" marR="0" marT="0" marB="0"/>
                </a:tc>
                <a:extLst>
                  <a:ext uri="{0D108BD9-81ED-4DB2-BD59-A6C34878D82A}">
                    <a16:rowId xmlns:a16="http://schemas.microsoft.com/office/drawing/2014/main" val="10006"/>
                  </a:ext>
                </a:extLst>
              </a:tr>
              <a:tr h="200469">
                <a:tc>
                  <a:txBody>
                    <a:bodyPr/>
                    <a:lstStyle/>
                    <a:p>
                      <a:pPr marL="9525">
                        <a:lnSpc>
                          <a:spcPct val="100000"/>
                        </a:lnSpc>
                        <a:spcBef>
                          <a:spcPts val="40"/>
                        </a:spcBef>
                      </a:pPr>
                      <a:r>
                        <a:rPr sz="1100" b="1" dirty="0">
                          <a:latin typeface="Calibri"/>
                          <a:cs typeface="Calibri"/>
                        </a:rPr>
                        <a:t>ENTRATA</a:t>
                      </a:r>
                      <a:endParaRPr sz="1100">
                        <a:latin typeface="Calibri"/>
                        <a:cs typeface="Calibri"/>
                      </a:endParaRPr>
                    </a:p>
                  </a:txBody>
                  <a:tcPr marL="0" marR="0" marT="5080" marB="0">
                    <a:lnT w="6350">
                      <a:solidFill>
                        <a:srgbClr val="000000"/>
                      </a:solidFill>
                      <a:prstDash val="solid"/>
                    </a:lnT>
                    <a:solidFill>
                      <a:srgbClr val="FFFFFF"/>
                    </a:solidFill>
                  </a:tcPr>
                </a:tc>
                <a:tc>
                  <a:txBody>
                    <a:bodyPr/>
                    <a:lstStyle/>
                    <a:p>
                      <a:pPr>
                        <a:lnSpc>
                          <a:spcPct val="100000"/>
                        </a:lnSpc>
                      </a:pPr>
                      <a:endParaRPr sz="1100">
                        <a:latin typeface="Times New Roman"/>
                        <a:cs typeface="Times New Roman"/>
                      </a:endParaRPr>
                    </a:p>
                  </a:txBody>
                  <a:tcPr marL="0" marR="0" marT="0" marB="0">
                    <a:lnR w="6350">
                      <a:solidFill>
                        <a:srgbClr val="000000"/>
                      </a:solidFill>
                      <a:prstDash val="solid"/>
                    </a:lnR>
                    <a:lnT w="6350">
                      <a:solidFill>
                        <a:srgbClr val="000000"/>
                      </a:solidFill>
                      <a:prstDash val="solid"/>
                    </a:lnT>
                    <a:solidFill>
                      <a:srgbClr val="FFFFFF"/>
                    </a:solidFill>
                  </a:tcPr>
                </a:tc>
                <a:tc>
                  <a:txBody>
                    <a:bodyPr/>
                    <a:lstStyle/>
                    <a:p>
                      <a:pPr marL="10160">
                        <a:lnSpc>
                          <a:spcPct val="100000"/>
                        </a:lnSpc>
                        <a:spcBef>
                          <a:spcPts val="40"/>
                        </a:spcBef>
                      </a:pPr>
                      <a:r>
                        <a:rPr sz="1100" b="1" spc="-5" dirty="0">
                          <a:latin typeface="Calibri"/>
                          <a:cs typeface="Calibri"/>
                        </a:rPr>
                        <a:t>SPESA</a:t>
                      </a:r>
                      <a:endParaRPr sz="1100">
                        <a:latin typeface="Calibri"/>
                        <a:cs typeface="Calibri"/>
                      </a:endParaRPr>
                    </a:p>
                  </a:txBody>
                  <a:tcPr marL="0" marR="0" marT="5080" marB="0">
                    <a:lnL w="6350">
                      <a:solidFill>
                        <a:srgbClr val="000000"/>
                      </a:solidFill>
                      <a:prstDash val="solid"/>
                    </a:lnL>
                    <a:lnT w="6350">
                      <a:solidFill>
                        <a:srgbClr val="000000"/>
                      </a:solidFill>
                      <a:prstDash val="solid"/>
                    </a:lnT>
                    <a:solidFill>
                      <a:srgbClr val="FFFFFF"/>
                    </a:solidFill>
                  </a:tcPr>
                </a:tc>
                <a:tc>
                  <a:txBody>
                    <a:bodyPr/>
                    <a:lstStyle/>
                    <a:p>
                      <a:pPr>
                        <a:lnSpc>
                          <a:spcPct val="100000"/>
                        </a:lnSpc>
                      </a:pPr>
                      <a:endParaRPr sz="1100">
                        <a:latin typeface="Times New Roman"/>
                        <a:cs typeface="Times New Roman"/>
                      </a:endParaRPr>
                    </a:p>
                  </a:txBody>
                  <a:tcPr marL="0" marR="0" marT="0" marB="0">
                    <a:lnT w="6350">
                      <a:solidFill>
                        <a:srgbClr val="000000"/>
                      </a:solidFill>
                      <a:prstDash val="solid"/>
                    </a:lnT>
                    <a:solidFill>
                      <a:srgbClr val="FFFFFF"/>
                    </a:solidFill>
                  </a:tcPr>
                </a:tc>
                <a:extLst>
                  <a:ext uri="{0D108BD9-81ED-4DB2-BD59-A6C34878D82A}">
                    <a16:rowId xmlns:a16="http://schemas.microsoft.com/office/drawing/2014/main" val="10007"/>
                  </a:ext>
                </a:extLst>
              </a:tr>
              <a:tr h="181038">
                <a:tc>
                  <a:txBody>
                    <a:bodyPr/>
                    <a:lstStyle/>
                    <a:p>
                      <a:pPr marL="9525">
                        <a:lnSpc>
                          <a:spcPts val="1210"/>
                        </a:lnSpc>
                      </a:pPr>
                      <a:r>
                        <a:rPr sz="1100" spc="-5" dirty="0">
                          <a:latin typeface="Calibri"/>
                          <a:cs typeface="Calibri"/>
                        </a:rPr>
                        <a:t>SALDO</a:t>
                      </a:r>
                      <a:r>
                        <a:rPr sz="1100" spc="-60" dirty="0">
                          <a:latin typeface="Calibri"/>
                          <a:cs typeface="Calibri"/>
                        </a:rPr>
                        <a:t> </a:t>
                      </a:r>
                      <a:r>
                        <a:rPr sz="1100" b="1" dirty="0">
                          <a:latin typeface="Calibri"/>
                          <a:cs typeface="Calibri"/>
                        </a:rPr>
                        <a:t>FPV</a:t>
                      </a:r>
                      <a:endParaRPr sz="1100">
                        <a:latin typeface="Calibri"/>
                        <a:cs typeface="Calibri"/>
                      </a:endParaRPr>
                    </a:p>
                  </a:txBody>
                  <a:tcPr marL="0" marR="0" marT="0" marB="0">
                    <a:solidFill>
                      <a:srgbClr val="FFFFFF"/>
                    </a:solidFill>
                  </a:tcPr>
                </a:tc>
                <a:tc>
                  <a:txBody>
                    <a:bodyPr/>
                    <a:lstStyle/>
                    <a:p>
                      <a:pPr marL="399415">
                        <a:lnSpc>
                          <a:spcPts val="1210"/>
                        </a:lnSpc>
                        <a:tabLst>
                          <a:tab pos="661670" algn="l"/>
                        </a:tabLst>
                      </a:pPr>
                      <a:r>
                        <a:rPr sz="1100" dirty="0">
                          <a:latin typeface="Calibri"/>
                          <a:cs typeface="Calibri"/>
                        </a:rPr>
                        <a:t>€	800,00</a:t>
                      </a:r>
                      <a:endParaRPr sz="1100">
                        <a:latin typeface="Calibri"/>
                        <a:cs typeface="Calibri"/>
                      </a:endParaRPr>
                    </a:p>
                  </a:txBody>
                  <a:tcPr marL="0" marR="0" marT="0" marB="0">
                    <a:lnR w="6350">
                      <a:solidFill>
                        <a:srgbClr val="000000"/>
                      </a:solidFill>
                      <a:prstDash val="solid"/>
                    </a:lnR>
                    <a:solidFill>
                      <a:srgbClr val="FFFFFF"/>
                    </a:solidFill>
                  </a:tcPr>
                </a:tc>
                <a:tc>
                  <a:txBody>
                    <a:bodyPr/>
                    <a:lstStyle/>
                    <a:p>
                      <a:pPr marL="10160">
                        <a:lnSpc>
                          <a:spcPts val="1210"/>
                        </a:lnSpc>
                      </a:pPr>
                      <a:r>
                        <a:rPr sz="1100" spc="-5" dirty="0">
                          <a:latin typeface="Calibri"/>
                          <a:cs typeface="Calibri"/>
                        </a:rPr>
                        <a:t>O</a:t>
                      </a:r>
                      <a:r>
                        <a:rPr sz="1100" spc="5" dirty="0">
                          <a:latin typeface="Calibri"/>
                          <a:cs typeface="Calibri"/>
                        </a:rPr>
                        <a:t>P</a:t>
                      </a:r>
                      <a:r>
                        <a:rPr sz="1100" spc="-5" dirty="0">
                          <a:latin typeface="Calibri"/>
                          <a:cs typeface="Calibri"/>
                        </a:rPr>
                        <a:t>ER</a:t>
                      </a:r>
                      <a:r>
                        <a:rPr sz="1100" dirty="0">
                          <a:latin typeface="Calibri"/>
                          <a:cs typeface="Calibri"/>
                        </a:rPr>
                        <a:t>A</a:t>
                      </a:r>
                      <a:r>
                        <a:rPr sz="1100" spc="-40" dirty="0">
                          <a:latin typeface="Calibri"/>
                          <a:cs typeface="Calibri"/>
                        </a:rPr>
                        <a:t> </a:t>
                      </a:r>
                      <a:r>
                        <a:rPr sz="1100" dirty="0">
                          <a:latin typeface="Calibri"/>
                          <a:cs typeface="Calibri"/>
                        </a:rPr>
                        <a:t>X</a:t>
                      </a:r>
                      <a:endParaRPr sz="1100">
                        <a:latin typeface="Calibri"/>
                        <a:cs typeface="Calibri"/>
                      </a:endParaRPr>
                    </a:p>
                  </a:txBody>
                  <a:tcPr marL="0" marR="0" marT="0" marB="0">
                    <a:lnL w="6350">
                      <a:solidFill>
                        <a:srgbClr val="000000"/>
                      </a:solidFill>
                      <a:prstDash val="solid"/>
                    </a:lnL>
                    <a:solidFill>
                      <a:srgbClr val="FFFFFF"/>
                    </a:solidFill>
                  </a:tcPr>
                </a:tc>
                <a:tc>
                  <a:txBody>
                    <a:bodyPr/>
                    <a:lstStyle/>
                    <a:p>
                      <a:pPr marL="415290">
                        <a:lnSpc>
                          <a:spcPts val="1210"/>
                        </a:lnSpc>
                        <a:tabLst>
                          <a:tab pos="677545" algn="l"/>
                        </a:tabLst>
                      </a:pPr>
                      <a:r>
                        <a:rPr sz="1100" dirty="0">
                          <a:latin typeface="Calibri"/>
                          <a:cs typeface="Calibri"/>
                        </a:rPr>
                        <a:t>€	500,00</a:t>
                      </a:r>
                      <a:r>
                        <a:rPr sz="1100" spc="-30" dirty="0">
                          <a:latin typeface="Calibri"/>
                          <a:cs typeface="Calibri"/>
                        </a:rPr>
                        <a:t> </a:t>
                      </a:r>
                      <a:r>
                        <a:rPr sz="1100" b="1" spc="-5" dirty="0">
                          <a:latin typeface="Calibri"/>
                          <a:cs typeface="Calibri"/>
                        </a:rPr>
                        <a:t>(SAL)</a:t>
                      </a:r>
                      <a:endParaRPr sz="1100">
                        <a:latin typeface="Calibri"/>
                        <a:cs typeface="Calibri"/>
                      </a:endParaRPr>
                    </a:p>
                  </a:txBody>
                  <a:tcPr marL="0" marR="0" marT="0" marB="0">
                    <a:solidFill>
                      <a:srgbClr val="FFFFFF"/>
                    </a:solidFill>
                  </a:tcPr>
                </a:tc>
                <a:extLst>
                  <a:ext uri="{0D108BD9-81ED-4DB2-BD59-A6C34878D82A}">
                    <a16:rowId xmlns:a16="http://schemas.microsoft.com/office/drawing/2014/main" val="10008"/>
                  </a:ext>
                </a:extLst>
              </a:tr>
              <a:tr h="161543">
                <a:tc>
                  <a:txBody>
                    <a:bodyPr/>
                    <a:lstStyle/>
                    <a:p>
                      <a:pPr>
                        <a:lnSpc>
                          <a:spcPct val="100000"/>
                        </a:lnSpc>
                      </a:pPr>
                      <a:endParaRPr sz="900">
                        <a:latin typeface="Times New Roman"/>
                        <a:cs typeface="Times New Roman"/>
                      </a:endParaRPr>
                    </a:p>
                  </a:txBody>
                  <a:tcPr marL="0" marR="0" marT="0" marB="0">
                    <a:lnB w="6350">
                      <a:solidFill>
                        <a:srgbClr val="000000"/>
                      </a:solidFill>
                      <a:prstDash val="solid"/>
                    </a:lnB>
                    <a:solidFill>
                      <a:srgbClr val="FFFFFF"/>
                    </a:solidFill>
                  </a:tcPr>
                </a:tc>
                <a:tc>
                  <a:txBody>
                    <a:bodyPr/>
                    <a:lstStyle/>
                    <a:p>
                      <a:pPr>
                        <a:lnSpc>
                          <a:spcPct val="100000"/>
                        </a:lnSpc>
                      </a:pPr>
                      <a:endParaRPr sz="900">
                        <a:latin typeface="Times New Roman"/>
                        <a:cs typeface="Times New Roman"/>
                      </a:endParaRPr>
                    </a:p>
                  </a:txBody>
                  <a:tcPr marL="0" marR="0" marT="0" marB="0">
                    <a:lnR w="6350">
                      <a:solidFill>
                        <a:srgbClr val="000000"/>
                      </a:solidFill>
                      <a:prstDash val="solid"/>
                    </a:lnR>
                    <a:lnB w="6350">
                      <a:solidFill>
                        <a:srgbClr val="000000"/>
                      </a:solidFill>
                      <a:prstDash val="solid"/>
                    </a:lnB>
                    <a:solidFill>
                      <a:srgbClr val="FFFFFF"/>
                    </a:solidFill>
                  </a:tcPr>
                </a:tc>
                <a:tc>
                  <a:txBody>
                    <a:bodyPr/>
                    <a:lstStyle/>
                    <a:p>
                      <a:pPr marL="10160">
                        <a:lnSpc>
                          <a:spcPts val="1170"/>
                        </a:lnSpc>
                      </a:pPr>
                      <a:r>
                        <a:rPr sz="1100" b="1" dirty="0">
                          <a:latin typeface="Calibri"/>
                          <a:cs typeface="Calibri"/>
                        </a:rPr>
                        <a:t>FPV</a:t>
                      </a:r>
                      <a:r>
                        <a:rPr sz="1100" b="1" spc="-50" dirty="0">
                          <a:latin typeface="Calibri"/>
                          <a:cs typeface="Calibri"/>
                        </a:rPr>
                        <a:t> </a:t>
                      </a:r>
                      <a:r>
                        <a:rPr sz="1100" dirty="0">
                          <a:latin typeface="Calibri"/>
                          <a:cs typeface="Calibri"/>
                        </a:rPr>
                        <a:t>OPERA</a:t>
                      </a:r>
                      <a:r>
                        <a:rPr sz="1100" spc="-45" dirty="0">
                          <a:latin typeface="Calibri"/>
                          <a:cs typeface="Calibri"/>
                        </a:rPr>
                        <a:t> </a:t>
                      </a:r>
                      <a:r>
                        <a:rPr sz="1100" dirty="0">
                          <a:latin typeface="Calibri"/>
                          <a:cs typeface="Calibri"/>
                        </a:rPr>
                        <a:t>X</a:t>
                      </a:r>
                      <a:endParaRPr sz="1100">
                        <a:latin typeface="Calibri"/>
                        <a:cs typeface="Calibri"/>
                      </a:endParaRPr>
                    </a:p>
                  </a:txBody>
                  <a:tcPr marL="0" marR="0" marT="0" marB="0">
                    <a:lnL w="6350">
                      <a:solidFill>
                        <a:srgbClr val="000000"/>
                      </a:solidFill>
                      <a:prstDash val="solid"/>
                    </a:lnL>
                    <a:lnB w="6350">
                      <a:solidFill>
                        <a:srgbClr val="000000"/>
                      </a:solidFill>
                      <a:prstDash val="solid"/>
                    </a:lnB>
                    <a:solidFill>
                      <a:srgbClr val="FFFFFF"/>
                    </a:solidFill>
                  </a:tcPr>
                </a:tc>
                <a:tc>
                  <a:txBody>
                    <a:bodyPr/>
                    <a:lstStyle/>
                    <a:p>
                      <a:pPr marL="415290">
                        <a:lnSpc>
                          <a:spcPts val="1170"/>
                        </a:lnSpc>
                        <a:tabLst>
                          <a:tab pos="677545" algn="l"/>
                        </a:tabLst>
                      </a:pPr>
                      <a:r>
                        <a:rPr sz="1100" dirty="0">
                          <a:latin typeface="Calibri"/>
                          <a:cs typeface="Calibri"/>
                        </a:rPr>
                        <a:t>€	300,00</a:t>
                      </a:r>
                      <a:endParaRPr sz="1100">
                        <a:latin typeface="Calibri"/>
                        <a:cs typeface="Calibri"/>
                      </a:endParaRPr>
                    </a:p>
                  </a:txBody>
                  <a:tcPr marL="0" marR="0" marT="0" marB="0">
                    <a:lnB w="6350">
                      <a:solidFill>
                        <a:srgbClr val="000000"/>
                      </a:solidFill>
                      <a:prstDash val="solid"/>
                    </a:lnB>
                    <a:solidFill>
                      <a:srgbClr val="FFFFFF"/>
                    </a:solidFill>
                  </a:tcPr>
                </a:tc>
                <a:extLst>
                  <a:ext uri="{0D108BD9-81ED-4DB2-BD59-A6C34878D82A}">
                    <a16:rowId xmlns:a16="http://schemas.microsoft.com/office/drawing/2014/main" val="10009"/>
                  </a:ext>
                </a:extLst>
              </a:tr>
              <a:tr h="180975">
                <a:tc gridSpan="2">
                  <a:txBody>
                    <a:bodyPr/>
                    <a:lstStyle/>
                    <a:p>
                      <a:pPr marL="1443355">
                        <a:lnSpc>
                          <a:spcPts val="1280"/>
                        </a:lnSpc>
                        <a:spcBef>
                          <a:spcPts val="40"/>
                        </a:spcBef>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5080" marB="0">
                    <a:lnR w="6350">
                      <a:solidFill>
                        <a:srgbClr val="000000"/>
                      </a:solidFill>
                      <a:prstDash val="solid"/>
                    </a:lnR>
                    <a:lnT w="6350">
                      <a:solidFill>
                        <a:srgbClr val="000000"/>
                      </a:solidFill>
                      <a:prstDash val="solid"/>
                    </a:lnT>
                    <a:solidFill>
                      <a:srgbClr val="FFFFFF"/>
                    </a:solidFill>
                  </a:tcPr>
                </a:tc>
                <a:tc hMerge="1">
                  <a:txBody>
                    <a:bodyPr/>
                    <a:lstStyle/>
                    <a:p>
                      <a:endParaRPr/>
                    </a:p>
                  </a:txBody>
                  <a:tcPr marL="0" marR="0" marT="0" marB="0"/>
                </a:tc>
                <a:tc gridSpan="2">
                  <a:txBody>
                    <a:bodyPr/>
                    <a:lstStyle/>
                    <a:p>
                      <a:pPr marL="1585595">
                        <a:lnSpc>
                          <a:spcPts val="1280"/>
                        </a:lnSpc>
                        <a:spcBef>
                          <a:spcPts val="40"/>
                        </a:spcBef>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5080" marB="0">
                    <a:lnL w="6350">
                      <a:solidFill>
                        <a:srgbClr val="000000"/>
                      </a:solidFill>
                      <a:prstDash val="solid"/>
                    </a:lnL>
                    <a:lnT w="6350">
                      <a:solidFill>
                        <a:srgbClr val="000000"/>
                      </a:solidFill>
                      <a:prstDash val="solid"/>
                    </a:lnT>
                    <a:solidFill>
                      <a:srgbClr val="FFFFFF"/>
                    </a:solidFill>
                  </a:tcPr>
                </a:tc>
                <a:tc hMerge="1">
                  <a:txBody>
                    <a:bodyPr/>
                    <a:lstStyle/>
                    <a:p>
                      <a:endParaRPr/>
                    </a:p>
                  </a:txBody>
                  <a:tcPr marL="0" marR="0" marT="0" marB="0"/>
                </a:tc>
                <a:extLst>
                  <a:ext uri="{0D108BD9-81ED-4DB2-BD59-A6C34878D82A}">
                    <a16:rowId xmlns:a16="http://schemas.microsoft.com/office/drawing/2014/main" val="10010"/>
                  </a:ext>
                </a:extLst>
              </a:tr>
              <a:tr h="180975">
                <a:tc gridSpan="4">
                  <a:txBody>
                    <a:bodyPr/>
                    <a:lstStyle/>
                    <a:p>
                      <a:pPr>
                        <a:lnSpc>
                          <a:spcPct val="100000"/>
                        </a:lnSpc>
                      </a:pPr>
                      <a:endParaRPr sz="1000">
                        <a:latin typeface="Times New Roman"/>
                        <a:cs typeface="Times New Roman"/>
                      </a:endParaRPr>
                    </a:p>
                  </a:txBody>
                  <a:tcPr marL="0" marR="0" marT="0" marB="0">
                    <a:solidFill>
                      <a:srgbClr val="FFFFFF"/>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1"/>
                  </a:ext>
                </a:extLst>
              </a:tr>
              <a:tr h="271907">
                <a:tc gridSpan="2">
                  <a:txBody>
                    <a:bodyPr/>
                    <a:lstStyle/>
                    <a:p>
                      <a:pPr marL="9525">
                        <a:lnSpc>
                          <a:spcPts val="1280"/>
                        </a:lnSpc>
                        <a:spcBef>
                          <a:spcPts val="755"/>
                        </a:spcBef>
                      </a:pPr>
                      <a:r>
                        <a:rPr sz="1100" spc="-5" dirty="0">
                          <a:latin typeface="Calibri"/>
                          <a:cs typeface="Calibri"/>
                        </a:rPr>
                        <a:t>BILANCIO</a:t>
                      </a:r>
                      <a:r>
                        <a:rPr sz="1100" spc="-35" dirty="0">
                          <a:latin typeface="Calibri"/>
                          <a:cs typeface="Calibri"/>
                        </a:rPr>
                        <a:t> </a:t>
                      </a:r>
                      <a:r>
                        <a:rPr sz="1100" dirty="0">
                          <a:latin typeface="Calibri"/>
                          <a:cs typeface="Calibri"/>
                        </a:rPr>
                        <a:t>DI</a:t>
                      </a:r>
                      <a:r>
                        <a:rPr sz="1100" spc="-20" dirty="0">
                          <a:latin typeface="Calibri"/>
                          <a:cs typeface="Calibri"/>
                        </a:rPr>
                        <a:t> </a:t>
                      </a:r>
                      <a:r>
                        <a:rPr sz="1100" dirty="0">
                          <a:latin typeface="Calibri"/>
                          <a:cs typeface="Calibri"/>
                        </a:rPr>
                        <a:t>PREVISIONE</a:t>
                      </a:r>
                      <a:r>
                        <a:rPr sz="1100" spc="-25" dirty="0">
                          <a:latin typeface="Calibri"/>
                          <a:cs typeface="Calibri"/>
                        </a:rPr>
                        <a:t> </a:t>
                      </a:r>
                      <a:r>
                        <a:rPr sz="1100" b="1" dirty="0">
                          <a:latin typeface="Calibri"/>
                          <a:cs typeface="Calibri"/>
                        </a:rPr>
                        <a:t>ANNO</a:t>
                      </a:r>
                      <a:r>
                        <a:rPr sz="1100" b="1" spc="-30" dirty="0">
                          <a:latin typeface="Calibri"/>
                          <a:cs typeface="Calibri"/>
                        </a:rPr>
                        <a:t> </a:t>
                      </a:r>
                      <a:r>
                        <a:rPr sz="1100" b="1" spc="-5" dirty="0">
                          <a:latin typeface="Calibri"/>
                          <a:cs typeface="Calibri"/>
                        </a:rPr>
                        <a:t>N+2</a:t>
                      </a:r>
                      <a:endParaRPr sz="1100">
                        <a:latin typeface="Calibri"/>
                        <a:cs typeface="Calibri"/>
                      </a:endParaRPr>
                    </a:p>
                  </a:txBody>
                  <a:tcPr marL="0" marR="0" marT="95885" marB="0">
                    <a:lnR w="6350">
                      <a:solidFill>
                        <a:srgbClr val="000000"/>
                      </a:solidFill>
                      <a:prstDash val="solid"/>
                    </a:lnR>
                    <a:lnB w="6350">
                      <a:solidFill>
                        <a:srgbClr val="000000"/>
                      </a:solidFill>
                      <a:prstDash val="solid"/>
                    </a:lnB>
                    <a:solidFill>
                      <a:srgbClr val="FFFFFF"/>
                    </a:solidFill>
                  </a:tcPr>
                </a:tc>
                <a:tc hMerge="1">
                  <a:txBody>
                    <a:bodyPr/>
                    <a:lstStyle/>
                    <a:p>
                      <a:endParaRPr/>
                    </a:p>
                  </a:txBody>
                  <a:tcPr marL="0" marR="0" marT="0" marB="0"/>
                </a:tc>
                <a:tc gridSpan="2">
                  <a:txBody>
                    <a:bodyPr/>
                    <a:lstStyle/>
                    <a:p>
                      <a:pPr>
                        <a:lnSpc>
                          <a:spcPct val="100000"/>
                        </a:lnSpc>
                      </a:pPr>
                      <a:endParaRPr sz="1400">
                        <a:latin typeface="Times New Roman"/>
                        <a:cs typeface="Times New Roman"/>
                      </a:endParaRPr>
                    </a:p>
                  </a:txBody>
                  <a:tcPr marL="0" marR="0" marT="0" marB="0">
                    <a:lnL w="6350">
                      <a:solidFill>
                        <a:srgbClr val="000000"/>
                      </a:solidFill>
                      <a:prstDash val="solid"/>
                    </a:lnL>
                    <a:lnB w="6350">
                      <a:solidFill>
                        <a:srgbClr val="000000"/>
                      </a:solidFill>
                      <a:prstDash val="solid"/>
                    </a:lnB>
                    <a:solidFill>
                      <a:srgbClr val="FFFFFF"/>
                    </a:solidFill>
                  </a:tcPr>
                </a:tc>
                <a:tc hMerge="1">
                  <a:txBody>
                    <a:bodyPr/>
                    <a:lstStyle/>
                    <a:p>
                      <a:endParaRPr/>
                    </a:p>
                  </a:txBody>
                  <a:tcPr marL="0" marR="0" marT="0" marB="0"/>
                </a:tc>
                <a:extLst>
                  <a:ext uri="{0D108BD9-81ED-4DB2-BD59-A6C34878D82A}">
                    <a16:rowId xmlns:a16="http://schemas.microsoft.com/office/drawing/2014/main" val="10012"/>
                  </a:ext>
                </a:extLst>
              </a:tr>
              <a:tr h="200723">
                <a:tc>
                  <a:txBody>
                    <a:bodyPr/>
                    <a:lstStyle/>
                    <a:p>
                      <a:pPr marL="9525">
                        <a:lnSpc>
                          <a:spcPct val="100000"/>
                        </a:lnSpc>
                        <a:spcBef>
                          <a:spcPts val="40"/>
                        </a:spcBef>
                      </a:pPr>
                      <a:r>
                        <a:rPr sz="1100" b="1" dirty="0">
                          <a:latin typeface="Calibri"/>
                          <a:cs typeface="Calibri"/>
                        </a:rPr>
                        <a:t>ENTRATA</a:t>
                      </a:r>
                      <a:endParaRPr sz="1100">
                        <a:latin typeface="Calibri"/>
                        <a:cs typeface="Calibri"/>
                      </a:endParaRPr>
                    </a:p>
                  </a:txBody>
                  <a:tcPr marL="0" marR="0" marT="5080" marB="0">
                    <a:lnT w="6350">
                      <a:solidFill>
                        <a:srgbClr val="000000"/>
                      </a:solidFill>
                      <a:prstDash val="solid"/>
                    </a:lnT>
                    <a:solidFill>
                      <a:srgbClr val="FFFFFF"/>
                    </a:solidFill>
                  </a:tcPr>
                </a:tc>
                <a:tc>
                  <a:txBody>
                    <a:bodyPr/>
                    <a:lstStyle/>
                    <a:p>
                      <a:pPr>
                        <a:lnSpc>
                          <a:spcPct val="100000"/>
                        </a:lnSpc>
                      </a:pPr>
                      <a:endParaRPr sz="1200">
                        <a:latin typeface="Times New Roman"/>
                        <a:cs typeface="Times New Roman"/>
                      </a:endParaRPr>
                    </a:p>
                  </a:txBody>
                  <a:tcPr marL="0" marR="0" marT="0" marB="0">
                    <a:lnR w="6350">
                      <a:solidFill>
                        <a:srgbClr val="000000"/>
                      </a:solidFill>
                      <a:prstDash val="solid"/>
                    </a:lnR>
                    <a:lnT w="6350">
                      <a:solidFill>
                        <a:srgbClr val="000000"/>
                      </a:solidFill>
                      <a:prstDash val="solid"/>
                    </a:lnT>
                    <a:solidFill>
                      <a:srgbClr val="FFFFFF"/>
                    </a:solidFill>
                  </a:tcPr>
                </a:tc>
                <a:tc>
                  <a:txBody>
                    <a:bodyPr/>
                    <a:lstStyle/>
                    <a:p>
                      <a:pPr marL="10160">
                        <a:lnSpc>
                          <a:spcPct val="100000"/>
                        </a:lnSpc>
                        <a:spcBef>
                          <a:spcPts val="40"/>
                        </a:spcBef>
                      </a:pPr>
                      <a:r>
                        <a:rPr sz="1100" b="1" spc="-5" dirty="0">
                          <a:latin typeface="Calibri"/>
                          <a:cs typeface="Calibri"/>
                        </a:rPr>
                        <a:t>SPESA</a:t>
                      </a:r>
                      <a:endParaRPr sz="1100">
                        <a:latin typeface="Calibri"/>
                        <a:cs typeface="Calibri"/>
                      </a:endParaRPr>
                    </a:p>
                  </a:txBody>
                  <a:tcPr marL="0" marR="0" marT="5080" marB="0">
                    <a:lnL w="6350">
                      <a:solidFill>
                        <a:srgbClr val="000000"/>
                      </a:solidFill>
                      <a:prstDash val="solid"/>
                    </a:lnL>
                    <a:lnT w="6350">
                      <a:solidFill>
                        <a:srgbClr val="000000"/>
                      </a:solidFill>
                      <a:prstDash val="solid"/>
                    </a:lnT>
                    <a:solidFill>
                      <a:srgbClr val="FFFFFF"/>
                    </a:solidFill>
                  </a:tcPr>
                </a:tc>
                <a:tc>
                  <a:txBody>
                    <a:bodyPr/>
                    <a:lstStyle/>
                    <a:p>
                      <a:pPr>
                        <a:lnSpc>
                          <a:spcPct val="100000"/>
                        </a:lnSpc>
                      </a:pPr>
                      <a:endParaRPr sz="1200">
                        <a:latin typeface="Times New Roman"/>
                        <a:cs typeface="Times New Roman"/>
                      </a:endParaRPr>
                    </a:p>
                  </a:txBody>
                  <a:tcPr marL="0" marR="0" marT="0" marB="0">
                    <a:lnT w="6350">
                      <a:solidFill>
                        <a:srgbClr val="000000"/>
                      </a:solidFill>
                      <a:prstDash val="solid"/>
                    </a:lnT>
                    <a:solidFill>
                      <a:srgbClr val="FFFFFF"/>
                    </a:solidFill>
                  </a:tcPr>
                </a:tc>
                <a:extLst>
                  <a:ext uri="{0D108BD9-81ED-4DB2-BD59-A6C34878D82A}">
                    <a16:rowId xmlns:a16="http://schemas.microsoft.com/office/drawing/2014/main" val="10013"/>
                  </a:ext>
                </a:extLst>
              </a:tr>
              <a:tr h="161226">
                <a:tc>
                  <a:txBody>
                    <a:bodyPr/>
                    <a:lstStyle/>
                    <a:p>
                      <a:pPr marL="9525">
                        <a:lnSpc>
                          <a:spcPts val="1170"/>
                        </a:lnSpc>
                      </a:pPr>
                      <a:r>
                        <a:rPr sz="1100" spc="-5" dirty="0">
                          <a:latin typeface="Calibri"/>
                          <a:cs typeface="Calibri"/>
                        </a:rPr>
                        <a:t>SALDO</a:t>
                      </a:r>
                      <a:r>
                        <a:rPr sz="1100" spc="-60" dirty="0">
                          <a:latin typeface="Calibri"/>
                          <a:cs typeface="Calibri"/>
                        </a:rPr>
                        <a:t> </a:t>
                      </a:r>
                      <a:r>
                        <a:rPr sz="1100" b="1" dirty="0">
                          <a:latin typeface="Calibri"/>
                          <a:cs typeface="Calibri"/>
                        </a:rPr>
                        <a:t>FPV</a:t>
                      </a:r>
                      <a:endParaRPr sz="1100">
                        <a:latin typeface="Calibri"/>
                        <a:cs typeface="Calibri"/>
                      </a:endParaRPr>
                    </a:p>
                  </a:txBody>
                  <a:tcPr marL="0" marR="0" marT="0" marB="0">
                    <a:lnB w="6350">
                      <a:solidFill>
                        <a:srgbClr val="000000"/>
                      </a:solidFill>
                      <a:prstDash val="solid"/>
                    </a:lnB>
                    <a:solidFill>
                      <a:srgbClr val="FFFFFF"/>
                    </a:solidFill>
                  </a:tcPr>
                </a:tc>
                <a:tc>
                  <a:txBody>
                    <a:bodyPr/>
                    <a:lstStyle/>
                    <a:p>
                      <a:pPr marL="399415">
                        <a:lnSpc>
                          <a:spcPts val="1170"/>
                        </a:lnSpc>
                        <a:tabLst>
                          <a:tab pos="661670" algn="l"/>
                        </a:tabLst>
                      </a:pPr>
                      <a:r>
                        <a:rPr sz="1100" dirty="0">
                          <a:latin typeface="Calibri"/>
                          <a:cs typeface="Calibri"/>
                        </a:rPr>
                        <a:t>€	300,00</a:t>
                      </a:r>
                      <a:endParaRPr sz="1100">
                        <a:latin typeface="Calibri"/>
                        <a:cs typeface="Calibri"/>
                      </a:endParaRPr>
                    </a:p>
                  </a:txBody>
                  <a:tcPr marL="0" marR="0" marT="0" marB="0">
                    <a:lnR w="6350">
                      <a:solidFill>
                        <a:srgbClr val="000000"/>
                      </a:solidFill>
                      <a:prstDash val="solid"/>
                    </a:lnR>
                    <a:lnB w="6350">
                      <a:solidFill>
                        <a:srgbClr val="000000"/>
                      </a:solidFill>
                      <a:prstDash val="solid"/>
                    </a:lnB>
                    <a:solidFill>
                      <a:srgbClr val="FFFFFF"/>
                    </a:solidFill>
                  </a:tcPr>
                </a:tc>
                <a:tc>
                  <a:txBody>
                    <a:bodyPr/>
                    <a:lstStyle/>
                    <a:p>
                      <a:pPr marL="10160">
                        <a:lnSpc>
                          <a:spcPts val="1170"/>
                        </a:lnSpc>
                      </a:pPr>
                      <a:r>
                        <a:rPr sz="1100" spc="-5" dirty="0">
                          <a:latin typeface="Calibri"/>
                          <a:cs typeface="Calibri"/>
                        </a:rPr>
                        <a:t>O</a:t>
                      </a:r>
                      <a:r>
                        <a:rPr sz="1100" spc="5" dirty="0">
                          <a:latin typeface="Calibri"/>
                          <a:cs typeface="Calibri"/>
                        </a:rPr>
                        <a:t>P</a:t>
                      </a:r>
                      <a:r>
                        <a:rPr sz="1100" spc="-5" dirty="0">
                          <a:latin typeface="Calibri"/>
                          <a:cs typeface="Calibri"/>
                        </a:rPr>
                        <a:t>ER</a:t>
                      </a:r>
                      <a:r>
                        <a:rPr sz="1100" dirty="0">
                          <a:latin typeface="Calibri"/>
                          <a:cs typeface="Calibri"/>
                        </a:rPr>
                        <a:t>A</a:t>
                      </a:r>
                      <a:r>
                        <a:rPr sz="1100" spc="-40" dirty="0">
                          <a:latin typeface="Calibri"/>
                          <a:cs typeface="Calibri"/>
                        </a:rPr>
                        <a:t> </a:t>
                      </a:r>
                      <a:r>
                        <a:rPr sz="1100" dirty="0">
                          <a:latin typeface="Calibri"/>
                          <a:cs typeface="Calibri"/>
                        </a:rPr>
                        <a:t>X</a:t>
                      </a:r>
                      <a:endParaRPr sz="1100">
                        <a:latin typeface="Calibri"/>
                        <a:cs typeface="Calibri"/>
                      </a:endParaRPr>
                    </a:p>
                  </a:txBody>
                  <a:tcPr marL="0" marR="0" marT="0" marB="0">
                    <a:lnL w="6350">
                      <a:solidFill>
                        <a:srgbClr val="000000"/>
                      </a:solidFill>
                      <a:prstDash val="solid"/>
                    </a:lnL>
                    <a:lnB w="6350">
                      <a:solidFill>
                        <a:srgbClr val="000000"/>
                      </a:solidFill>
                      <a:prstDash val="solid"/>
                    </a:lnB>
                    <a:solidFill>
                      <a:srgbClr val="FFFFFF"/>
                    </a:solidFill>
                  </a:tcPr>
                </a:tc>
                <a:tc>
                  <a:txBody>
                    <a:bodyPr/>
                    <a:lstStyle/>
                    <a:p>
                      <a:pPr marL="415290">
                        <a:lnSpc>
                          <a:spcPts val="1170"/>
                        </a:lnSpc>
                        <a:tabLst>
                          <a:tab pos="677545" algn="l"/>
                        </a:tabLst>
                      </a:pPr>
                      <a:r>
                        <a:rPr sz="1100" dirty="0">
                          <a:latin typeface="Calibri"/>
                          <a:cs typeface="Calibri"/>
                        </a:rPr>
                        <a:t>€	300,00</a:t>
                      </a:r>
                      <a:r>
                        <a:rPr sz="1100" spc="-30" dirty="0">
                          <a:latin typeface="Calibri"/>
                          <a:cs typeface="Calibri"/>
                        </a:rPr>
                        <a:t> </a:t>
                      </a:r>
                      <a:r>
                        <a:rPr sz="1100" b="1" spc="-5" dirty="0">
                          <a:latin typeface="Calibri"/>
                          <a:cs typeface="Calibri"/>
                        </a:rPr>
                        <a:t>(SAL)</a:t>
                      </a:r>
                      <a:endParaRPr sz="1100">
                        <a:latin typeface="Calibri"/>
                        <a:cs typeface="Calibri"/>
                      </a:endParaRPr>
                    </a:p>
                  </a:txBody>
                  <a:tcPr marL="0" marR="0" marT="0" marB="0">
                    <a:lnB w="6350">
                      <a:solidFill>
                        <a:srgbClr val="000000"/>
                      </a:solidFill>
                      <a:prstDash val="solid"/>
                    </a:lnB>
                    <a:solidFill>
                      <a:srgbClr val="FFFFFF"/>
                    </a:solidFill>
                  </a:tcPr>
                </a:tc>
                <a:extLst>
                  <a:ext uri="{0D108BD9-81ED-4DB2-BD59-A6C34878D82A}">
                    <a16:rowId xmlns:a16="http://schemas.microsoft.com/office/drawing/2014/main" val="10014"/>
                  </a:ext>
                </a:extLst>
              </a:tr>
              <a:tr h="180975">
                <a:tc gridSpan="2">
                  <a:txBody>
                    <a:bodyPr/>
                    <a:lstStyle/>
                    <a:p>
                      <a:pPr marL="1443355">
                        <a:lnSpc>
                          <a:spcPts val="1280"/>
                        </a:lnSpc>
                        <a:spcBef>
                          <a:spcPts val="45"/>
                        </a:spcBef>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5715" marB="0">
                    <a:lnR w="6350">
                      <a:solidFill>
                        <a:srgbClr val="000000"/>
                      </a:solidFill>
                      <a:prstDash val="solid"/>
                    </a:lnR>
                    <a:lnT w="6350">
                      <a:solidFill>
                        <a:srgbClr val="000000"/>
                      </a:solidFill>
                      <a:prstDash val="solid"/>
                    </a:lnT>
                    <a:solidFill>
                      <a:srgbClr val="FFFFFF"/>
                    </a:solidFill>
                  </a:tcPr>
                </a:tc>
                <a:tc hMerge="1">
                  <a:txBody>
                    <a:bodyPr/>
                    <a:lstStyle/>
                    <a:p>
                      <a:endParaRPr/>
                    </a:p>
                  </a:txBody>
                  <a:tcPr marL="0" marR="0" marT="0" marB="0"/>
                </a:tc>
                <a:tc gridSpan="2">
                  <a:txBody>
                    <a:bodyPr/>
                    <a:lstStyle/>
                    <a:p>
                      <a:pPr marL="1585595">
                        <a:lnSpc>
                          <a:spcPts val="1280"/>
                        </a:lnSpc>
                        <a:spcBef>
                          <a:spcPts val="45"/>
                        </a:spcBef>
                      </a:pPr>
                      <a:r>
                        <a:rPr sz="1100" dirty="0">
                          <a:latin typeface="Calibri"/>
                          <a:cs typeface="Calibri"/>
                        </a:rPr>
                        <a:t>€</a:t>
                      </a:r>
                      <a:r>
                        <a:rPr sz="1100" spc="190" dirty="0">
                          <a:latin typeface="Calibri"/>
                          <a:cs typeface="Calibri"/>
                        </a:rPr>
                        <a:t> </a:t>
                      </a:r>
                      <a:r>
                        <a:rPr sz="1100" dirty="0">
                          <a:latin typeface="Calibri"/>
                          <a:cs typeface="Calibri"/>
                        </a:rPr>
                        <a:t>1.000,00</a:t>
                      </a:r>
                      <a:endParaRPr sz="1100">
                        <a:latin typeface="Calibri"/>
                        <a:cs typeface="Calibri"/>
                      </a:endParaRPr>
                    </a:p>
                  </a:txBody>
                  <a:tcPr marL="0" marR="0" marT="5715" marB="0">
                    <a:lnL w="6350">
                      <a:solidFill>
                        <a:srgbClr val="000000"/>
                      </a:solidFill>
                      <a:prstDash val="solid"/>
                    </a:lnL>
                    <a:lnT w="6350">
                      <a:solidFill>
                        <a:srgbClr val="000000"/>
                      </a:solidFill>
                      <a:prstDash val="solid"/>
                    </a:lnT>
                    <a:solidFill>
                      <a:srgbClr val="FFFFFF"/>
                    </a:solidFill>
                  </a:tcPr>
                </a:tc>
                <a:tc hMerge="1">
                  <a:txBody>
                    <a:bodyPr/>
                    <a:lstStyle/>
                    <a:p>
                      <a:endParaRPr/>
                    </a:p>
                  </a:txBody>
                  <a:tcPr marL="0" marR="0" marT="0" marB="0"/>
                </a:tc>
                <a:extLst>
                  <a:ext uri="{0D108BD9-81ED-4DB2-BD59-A6C34878D82A}">
                    <a16:rowId xmlns:a16="http://schemas.microsoft.com/office/drawing/2014/main" val="10015"/>
                  </a:ext>
                </a:extLst>
              </a:tr>
            </a:tbl>
          </a:graphicData>
        </a:graphic>
      </p:graphicFrame>
      <p:pic>
        <p:nvPicPr>
          <p:cNvPr id="5" name="object 5"/>
          <p:cNvPicPr/>
          <p:nvPr/>
        </p:nvPicPr>
        <p:blipFill>
          <a:blip r:embed="rId3" cstate="print"/>
          <a:stretch>
            <a:fillRect/>
          </a:stretch>
        </p:blipFill>
        <p:spPr>
          <a:xfrm>
            <a:off x="452627" y="4475988"/>
            <a:ext cx="8234172" cy="1837944"/>
          </a:xfrm>
          <a:prstGeom prst="rect">
            <a:avLst/>
          </a:prstGeom>
        </p:spPr>
      </p:pic>
      <p:sp>
        <p:nvSpPr>
          <p:cNvPr id="6" name="object 6"/>
          <p:cNvSpPr txBox="1"/>
          <p:nvPr/>
        </p:nvSpPr>
        <p:spPr>
          <a:xfrm>
            <a:off x="586536" y="4554728"/>
            <a:ext cx="7966075" cy="1671955"/>
          </a:xfrm>
          <a:prstGeom prst="rect">
            <a:avLst/>
          </a:prstGeom>
        </p:spPr>
        <p:txBody>
          <a:bodyPr vert="horz" wrap="square" lIns="0" tIns="12700" rIns="0" bIns="0" rtlCol="0">
            <a:spAutoFit/>
          </a:bodyPr>
          <a:lstStyle/>
          <a:p>
            <a:pPr marL="6985" algn="ctr">
              <a:lnSpc>
                <a:spcPct val="100000"/>
              </a:lnSpc>
              <a:spcBef>
                <a:spcPts val="100"/>
              </a:spcBef>
            </a:pPr>
            <a:r>
              <a:rPr sz="1800" dirty="0">
                <a:latin typeface="Times New Roman"/>
                <a:cs typeface="Times New Roman"/>
              </a:rPr>
              <a:t>Le</a:t>
            </a:r>
            <a:r>
              <a:rPr sz="1800" spc="-15" dirty="0">
                <a:latin typeface="Times New Roman"/>
                <a:cs typeface="Times New Roman"/>
              </a:rPr>
              <a:t> </a:t>
            </a:r>
            <a:r>
              <a:rPr sz="1800" spc="-5" dirty="0">
                <a:latin typeface="Times New Roman"/>
                <a:cs typeface="Times New Roman"/>
              </a:rPr>
              <a:t>somme</a:t>
            </a:r>
            <a:r>
              <a:rPr sz="1800" spc="20" dirty="0">
                <a:latin typeface="Times New Roman"/>
                <a:cs typeface="Times New Roman"/>
              </a:rPr>
              <a:t> </a:t>
            </a:r>
            <a:r>
              <a:rPr sz="1800" dirty="0">
                <a:latin typeface="Times New Roman"/>
                <a:cs typeface="Times New Roman"/>
              </a:rPr>
              <a:t>imputate</a:t>
            </a:r>
            <a:r>
              <a:rPr sz="1800" spc="-15" dirty="0">
                <a:latin typeface="Times New Roman"/>
                <a:cs typeface="Times New Roman"/>
              </a:rPr>
              <a:t> </a:t>
            </a:r>
            <a:r>
              <a:rPr sz="1800" dirty="0">
                <a:latin typeface="Times New Roman"/>
                <a:cs typeface="Times New Roman"/>
              </a:rPr>
              <a:t>a</a:t>
            </a:r>
            <a:r>
              <a:rPr sz="1800" spc="5" dirty="0">
                <a:latin typeface="Times New Roman"/>
                <a:cs typeface="Times New Roman"/>
              </a:rPr>
              <a:t> </a:t>
            </a:r>
            <a:r>
              <a:rPr sz="1800" spc="-5" dirty="0">
                <a:latin typeface="Times New Roman"/>
                <a:cs typeface="Times New Roman"/>
              </a:rPr>
              <a:t>FPV</a:t>
            </a:r>
            <a:r>
              <a:rPr sz="1800" spc="-30" dirty="0">
                <a:latin typeface="Times New Roman"/>
                <a:cs typeface="Times New Roman"/>
              </a:rPr>
              <a:t> </a:t>
            </a:r>
            <a:r>
              <a:rPr sz="1800" dirty="0">
                <a:latin typeface="Times New Roman"/>
                <a:cs typeface="Times New Roman"/>
              </a:rPr>
              <a:t>non vengono </a:t>
            </a:r>
            <a:r>
              <a:rPr sz="1800" spc="-5" dirty="0">
                <a:latin typeface="Times New Roman"/>
                <a:cs typeface="Times New Roman"/>
              </a:rPr>
              <a:t>impegnate</a:t>
            </a:r>
            <a:r>
              <a:rPr sz="1800" spc="-15" dirty="0">
                <a:latin typeface="Times New Roman"/>
                <a:cs typeface="Times New Roman"/>
              </a:rPr>
              <a:t> </a:t>
            </a:r>
            <a:r>
              <a:rPr sz="1800" dirty="0">
                <a:latin typeface="Times New Roman"/>
                <a:cs typeface="Times New Roman"/>
              </a:rPr>
              <a:t>(</a:t>
            </a:r>
            <a:r>
              <a:rPr sz="1800" b="1" i="1" dirty="0">
                <a:solidFill>
                  <a:srgbClr val="4675FF"/>
                </a:solidFill>
                <a:latin typeface="Times New Roman"/>
                <a:cs typeface="Times New Roman"/>
              </a:rPr>
              <a:t>non</a:t>
            </a:r>
            <a:r>
              <a:rPr sz="1800" b="1" i="1" spc="-5" dirty="0">
                <a:solidFill>
                  <a:srgbClr val="4675FF"/>
                </a:solidFill>
                <a:latin typeface="Times New Roman"/>
                <a:cs typeface="Times New Roman"/>
              </a:rPr>
              <a:t> </a:t>
            </a:r>
            <a:r>
              <a:rPr sz="1800" b="1" i="1" dirty="0">
                <a:solidFill>
                  <a:srgbClr val="4675FF"/>
                </a:solidFill>
                <a:latin typeface="Times New Roman"/>
                <a:cs typeface="Times New Roman"/>
              </a:rPr>
              <a:t>diventano</a:t>
            </a:r>
            <a:r>
              <a:rPr sz="1800" b="1" i="1" spc="-10" dirty="0">
                <a:solidFill>
                  <a:srgbClr val="4675FF"/>
                </a:solidFill>
                <a:latin typeface="Times New Roman"/>
                <a:cs typeface="Times New Roman"/>
              </a:rPr>
              <a:t> </a:t>
            </a:r>
            <a:r>
              <a:rPr sz="1800" b="1" i="1" spc="-5" dirty="0">
                <a:solidFill>
                  <a:srgbClr val="4675FF"/>
                </a:solidFill>
                <a:latin typeface="Times New Roman"/>
                <a:cs typeface="Times New Roman"/>
              </a:rPr>
              <a:t>residui</a:t>
            </a:r>
            <a:r>
              <a:rPr sz="1800" b="1" i="1" dirty="0">
                <a:solidFill>
                  <a:srgbClr val="4675FF"/>
                </a:solidFill>
                <a:latin typeface="Times New Roman"/>
                <a:cs typeface="Times New Roman"/>
              </a:rPr>
              <a:t> passivi</a:t>
            </a:r>
            <a:r>
              <a:rPr sz="1800" dirty="0">
                <a:latin typeface="Times New Roman"/>
                <a:cs typeface="Times New Roman"/>
              </a:rPr>
              <a:t>) e</a:t>
            </a:r>
            <a:endParaRPr sz="1800">
              <a:latin typeface="Times New Roman"/>
              <a:cs typeface="Times New Roman"/>
            </a:endParaRPr>
          </a:p>
          <a:p>
            <a:pPr marL="5080" algn="ctr">
              <a:lnSpc>
                <a:spcPct val="100000"/>
              </a:lnSpc>
            </a:pPr>
            <a:r>
              <a:rPr sz="1800" dirty="0">
                <a:latin typeface="Times New Roman"/>
                <a:cs typeface="Times New Roman"/>
              </a:rPr>
              <a:t>diventano</a:t>
            </a:r>
            <a:r>
              <a:rPr sz="1800" spc="-35" dirty="0">
                <a:latin typeface="Times New Roman"/>
                <a:cs typeface="Times New Roman"/>
              </a:rPr>
              <a:t> </a:t>
            </a:r>
            <a:r>
              <a:rPr sz="1800" dirty="0">
                <a:latin typeface="Times New Roman"/>
                <a:cs typeface="Times New Roman"/>
              </a:rPr>
              <a:t>a fine anno</a:t>
            </a:r>
            <a:r>
              <a:rPr sz="1800" spc="-10" dirty="0">
                <a:latin typeface="Times New Roman"/>
                <a:cs typeface="Times New Roman"/>
              </a:rPr>
              <a:t> </a:t>
            </a:r>
            <a:r>
              <a:rPr sz="1800" spc="-5" dirty="0">
                <a:solidFill>
                  <a:srgbClr val="4675FF"/>
                </a:solidFill>
                <a:latin typeface="Times New Roman"/>
                <a:cs typeface="Times New Roman"/>
              </a:rPr>
              <a:t>economie</a:t>
            </a:r>
            <a:r>
              <a:rPr sz="1800" dirty="0">
                <a:solidFill>
                  <a:srgbClr val="4675FF"/>
                </a:solidFill>
                <a:latin typeface="Times New Roman"/>
                <a:cs typeface="Times New Roman"/>
              </a:rPr>
              <a:t> </a:t>
            </a:r>
            <a:r>
              <a:rPr sz="1800" dirty="0">
                <a:latin typeface="Times New Roman"/>
                <a:cs typeface="Times New Roman"/>
              </a:rPr>
              <a:t>– poiché</a:t>
            </a:r>
            <a:r>
              <a:rPr sz="1800" spc="-15" dirty="0">
                <a:latin typeface="Times New Roman"/>
                <a:cs typeface="Times New Roman"/>
              </a:rPr>
              <a:t> </a:t>
            </a:r>
            <a:r>
              <a:rPr sz="1800" dirty="0">
                <a:latin typeface="Times New Roman"/>
                <a:cs typeface="Times New Roman"/>
              </a:rPr>
              <a:t>non devono</a:t>
            </a:r>
            <a:r>
              <a:rPr sz="1800" spc="-15" dirty="0">
                <a:latin typeface="Times New Roman"/>
                <a:cs typeface="Times New Roman"/>
              </a:rPr>
              <a:t> </a:t>
            </a:r>
            <a:r>
              <a:rPr sz="1800" dirty="0">
                <a:latin typeface="Times New Roman"/>
                <a:cs typeface="Times New Roman"/>
              </a:rPr>
              <a:t>“gonfiare” il risultato</a:t>
            </a:r>
            <a:endParaRPr sz="1800">
              <a:latin typeface="Times New Roman"/>
              <a:cs typeface="Times New Roman"/>
            </a:endParaRPr>
          </a:p>
          <a:p>
            <a:pPr marL="12065" marR="5080" algn="ctr">
              <a:lnSpc>
                <a:spcPct val="100000"/>
              </a:lnSpc>
            </a:pPr>
            <a:r>
              <a:rPr sz="1800" spc="-5" dirty="0">
                <a:latin typeface="Times New Roman"/>
                <a:cs typeface="Times New Roman"/>
              </a:rPr>
              <a:t>d’amministrazione,</a:t>
            </a:r>
            <a:r>
              <a:rPr sz="1800" spc="-35" dirty="0">
                <a:latin typeface="Times New Roman"/>
                <a:cs typeface="Times New Roman"/>
              </a:rPr>
              <a:t> </a:t>
            </a:r>
            <a:r>
              <a:rPr sz="1800" dirty="0">
                <a:latin typeface="Times New Roman"/>
                <a:cs typeface="Times New Roman"/>
              </a:rPr>
              <a:t>a questo fine,</a:t>
            </a:r>
            <a:r>
              <a:rPr sz="1800" spc="-5" dirty="0">
                <a:latin typeface="Times New Roman"/>
                <a:cs typeface="Times New Roman"/>
              </a:rPr>
              <a:t> </a:t>
            </a:r>
            <a:r>
              <a:rPr sz="1800" dirty="0">
                <a:latin typeface="Times New Roman"/>
                <a:cs typeface="Times New Roman"/>
              </a:rPr>
              <a:t>vengono portate</a:t>
            </a:r>
            <a:r>
              <a:rPr sz="1800" spc="-15" dirty="0">
                <a:latin typeface="Times New Roman"/>
                <a:cs typeface="Times New Roman"/>
              </a:rPr>
              <a:t> </a:t>
            </a:r>
            <a:r>
              <a:rPr sz="1800" dirty="0">
                <a:latin typeface="Times New Roman"/>
                <a:cs typeface="Times New Roman"/>
              </a:rPr>
              <a:t>in riduzione</a:t>
            </a:r>
            <a:r>
              <a:rPr sz="1800" spc="-15" dirty="0">
                <a:latin typeface="Times New Roman"/>
                <a:cs typeface="Times New Roman"/>
              </a:rPr>
              <a:t> </a:t>
            </a:r>
            <a:r>
              <a:rPr sz="1800" dirty="0">
                <a:latin typeface="Times New Roman"/>
                <a:cs typeface="Times New Roman"/>
              </a:rPr>
              <a:t>nel calcolo</a:t>
            </a:r>
            <a:r>
              <a:rPr sz="1800" spc="-15" dirty="0">
                <a:latin typeface="Times New Roman"/>
                <a:cs typeface="Times New Roman"/>
              </a:rPr>
              <a:t> </a:t>
            </a:r>
            <a:r>
              <a:rPr sz="1800" dirty="0">
                <a:latin typeface="Times New Roman"/>
                <a:cs typeface="Times New Roman"/>
              </a:rPr>
              <a:t>del risultato </a:t>
            </a:r>
            <a:r>
              <a:rPr sz="1800" spc="-434" dirty="0">
                <a:latin typeface="Times New Roman"/>
                <a:cs typeface="Times New Roman"/>
              </a:rPr>
              <a:t> </a:t>
            </a:r>
            <a:r>
              <a:rPr sz="1800" dirty="0">
                <a:latin typeface="Times New Roman"/>
                <a:cs typeface="Times New Roman"/>
              </a:rPr>
              <a:t>(segue il </a:t>
            </a:r>
            <a:r>
              <a:rPr sz="1800" b="1" spc="-5" dirty="0">
                <a:solidFill>
                  <a:srgbClr val="FF0000"/>
                </a:solidFill>
                <a:latin typeface="Times New Roman"/>
                <a:cs typeface="Times New Roman"/>
              </a:rPr>
              <a:t>PROSPETTO </a:t>
            </a:r>
            <a:r>
              <a:rPr sz="1800" b="1" spc="-20" dirty="0">
                <a:solidFill>
                  <a:srgbClr val="FF0000"/>
                </a:solidFill>
                <a:latin typeface="Times New Roman"/>
                <a:cs typeface="Times New Roman"/>
              </a:rPr>
              <a:t>DIMOSTRATIVO </a:t>
            </a:r>
            <a:r>
              <a:rPr sz="1800" b="1" dirty="0">
                <a:solidFill>
                  <a:srgbClr val="FF0000"/>
                </a:solidFill>
                <a:latin typeface="Times New Roman"/>
                <a:cs typeface="Times New Roman"/>
              </a:rPr>
              <a:t>DEL </a:t>
            </a:r>
            <a:r>
              <a:rPr sz="1800" b="1" spc="-50" dirty="0">
                <a:solidFill>
                  <a:srgbClr val="FF0000"/>
                </a:solidFill>
                <a:latin typeface="Times New Roman"/>
                <a:cs typeface="Times New Roman"/>
              </a:rPr>
              <a:t>RISULT. </a:t>
            </a:r>
            <a:r>
              <a:rPr sz="1800" b="1" spc="-5" dirty="0">
                <a:solidFill>
                  <a:srgbClr val="FF0000"/>
                </a:solidFill>
                <a:latin typeface="Times New Roman"/>
                <a:cs typeface="Times New Roman"/>
              </a:rPr>
              <a:t>DI </a:t>
            </a:r>
            <a:r>
              <a:rPr sz="1800" b="1" dirty="0">
                <a:solidFill>
                  <a:srgbClr val="FF0000"/>
                </a:solidFill>
                <a:latin typeface="Times New Roman"/>
                <a:cs typeface="Times New Roman"/>
              </a:rPr>
              <a:t> </a:t>
            </a:r>
            <a:r>
              <a:rPr sz="1800" b="1" spc="-5" dirty="0">
                <a:solidFill>
                  <a:srgbClr val="FF0000"/>
                </a:solidFill>
                <a:latin typeface="Times New Roman"/>
                <a:cs typeface="Times New Roman"/>
              </a:rPr>
              <a:t>AMMINISTRAZIONE</a:t>
            </a:r>
            <a:r>
              <a:rPr sz="1800" spc="-5" dirty="0">
                <a:latin typeface="Times New Roman"/>
                <a:cs typeface="Times New Roman"/>
              </a:rPr>
              <a:t>)</a:t>
            </a:r>
            <a:endParaRPr sz="1800">
              <a:latin typeface="Times New Roman"/>
              <a:cs typeface="Times New Roman"/>
            </a:endParaRPr>
          </a:p>
          <a:p>
            <a:pPr marL="6350" algn="ctr">
              <a:lnSpc>
                <a:spcPct val="100000"/>
              </a:lnSpc>
            </a:pPr>
            <a:r>
              <a:rPr sz="1800" dirty="0">
                <a:latin typeface="Times New Roman"/>
                <a:cs typeface="Times New Roman"/>
              </a:rPr>
              <a:t>-</a:t>
            </a:r>
            <a:endParaRPr sz="1800">
              <a:latin typeface="Times New Roman"/>
              <a:cs typeface="Times New Roman"/>
            </a:endParaRPr>
          </a:p>
        </p:txBody>
      </p:sp>
      <p:sp>
        <p:nvSpPr>
          <p:cNvPr id="10" name="object 10"/>
          <p:cNvSpPr txBox="1"/>
          <p:nvPr/>
        </p:nvSpPr>
        <p:spPr>
          <a:xfrm>
            <a:off x="8588375" y="6369938"/>
            <a:ext cx="274955" cy="224790"/>
          </a:xfrm>
          <a:prstGeom prst="rect">
            <a:avLst/>
          </a:prstGeom>
        </p:spPr>
        <p:txBody>
          <a:bodyPr vert="horz" wrap="square" lIns="0" tIns="0" rIns="0" bIns="0" rtlCol="0">
            <a:spAutoFit/>
          </a:bodyPr>
          <a:lstStyle/>
          <a:p>
            <a:pPr marL="38100">
              <a:lnSpc>
                <a:spcPts val="1650"/>
              </a:lnSpc>
            </a:pPr>
            <a:fld id="{81D60167-4931-47E6-BA6A-407CBD079E47}" type="slidenum">
              <a:rPr sz="1400" dirty="0">
                <a:solidFill>
                  <a:srgbClr val="FFFFFF"/>
                </a:solidFill>
                <a:latin typeface="Microsoft Sans Serif"/>
                <a:cs typeface="Microsoft Sans Serif"/>
              </a:rPr>
              <a:t>10</a:t>
            </a:fld>
            <a:endParaRPr sz="1400">
              <a:latin typeface="Microsoft Sans Serif"/>
              <a:cs typeface="Microsoft Sans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99FF33"/>
          </a:solidFill>
        </p:spPr>
        <p:txBody>
          <a:bodyPr wrap="square" lIns="0" tIns="0" rIns="0" bIns="0" rtlCol="0"/>
          <a:lstStyle/>
          <a:p>
            <a:endParaRPr/>
          </a:p>
        </p:txBody>
      </p:sp>
      <p:pic>
        <p:nvPicPr>
          <p:cNvPr id="3" name="object 3"/>
          <p:cNvPicPr/>
          <p:nvPr/>
        </p:nvPicPr>
        <p:blipFill>
          <a:blip r:embed="rId2" cstate="print"/>
          <a:stretch>
            <a:fillRect/>
          </a:stretch>
        </p:blipFill>
        <p:spPr>
          <a:xfrm>
            <a:off x="0" y="843027"/>
            <a:ext cx="2895592" cy="6014971"/>
          </a:xfrm>
          <a:prstGeom prst="rect">
            <a:avLst/>
          </a:prstGeom>
        </p:spPr>
      </p:pic>
      <p:sp>
        <p:nvSpPr>
          <p:cNvPr id="4" name="object 4"/>
          <p:cNvSpPr txBox="1"/>
          <p:nvPr/>
        </p:nvSpPr>
        <p:spPr>
          <a:xfrm>
            <a:off x="1327150" y="304720"/>
            <a:ext cx="7497445" cy="6277610"/>
          </a:xfrm>
          <a:prstGeom prst="rect">
            <a:avLst/>
          </a:prstGeom>
        </p:spPr>
        <p:txBody>
          <a:bodyPr vert="horz" wrap="square" lIns="0" tIns="0" rIns="0" bIns="0" rtlCol="0">
            <a:spAutoFit/>
          </a:bodyPr>
          <a:lstStyle/>
          <a:p>
            <a:pPr>
              <a:lnSpc>
                <a:spcPts val="5450"/>
              </a:lnSpc>
            </a:pPr>
            <a:r>
              <a:rPr sz="4800" b="1" spc="-400" dirty="0">
                <a:solidFill>
                  <a:srgbClr val="FF3300"/>
                </a:solidFill>
                <a:latin typeface="Arial"/>
                <a:cs typeface="Arial"/>
              </a:rPr>
              <a:t>Risult</a:t>
            </a:r>
            <a:r>
              <a:rPr sz="4800" b="1" spc="-505" dirty="0">
                <a:solidFill>
                  <a:srgbClr val="FF3300"/>
                </a:solidFill>
                <a:latin typeface="Arial"/>
                <a:cs typeface="Arial"/>
              </a:rPr>
              <a:t>a</a:t>
            </a:r>
            <a:r>
              <a:rPr sz="4800" b="1" spc="-409" dirty="0">
                <a:solidFill>
                  <a:srgbClr val="FF3300"/>
                </a:solidFill>
                <a:latin typeface="Arial"/>
                <a:cs typeface="Arial"/>
              </a:rPr>
              <a:t>to</a:t>
            </a:r>
            <a:r>
              <a:rPr sz="4800" b="1" spc="-229" dirty="0">
                <a:solidFill>
                  <a:srgbClr val="FF3300"/>
                </a:solidFill>
                <a:latin typeface="Arial"/>
                <a:cs typeface="Arial"/>
              </a:rPr>
              <a:t> </a:t>
            </a:r>
            <a:r>
              <a:rPr sz="4800" b="1" spc="-385" dirty="0">
                <a:solidFill>
                  <a:srgbClr val="FF3300"/>
                </a:solidFill>
                <a:latin typeface="Arial"/>
                <a:cs typeface="Arial"/>
              </a:rPr>
              <a:t>di</a:t>
            </a:r>
            <a:r>
              <a:rPr sz="4800" b="1" spc="-240" dirty="0">
                <a:solidFill>
                  <a:srgbClr val="FF3300"/>
                </a:solidFill>
                <a:latin typeface="Arial"/>
                <a:cs typeface="Arial"/>
              </a:rPr>
              <a:t> </a:t>
            </a:r>
            <a:r>
              <a:rPr sz="4800" b="1" spc="-445" dirty="0">
                <a:solidFill>
                  <a:srgbClr val="FF3300"/>
                </a:solidFill>
                <a:latin typeface="Arial"/>
                <a:cs typeface="Arial"/>
              </a:rPr>
              <a:t>amministrazi</a:t>
            </a:r>
            <a:r>
              <a:rPr sz="4800" b="1" spc="-545" dirty="0">
                <a:solidFill>
                  <a:srgbClr val="FF3300"/>
                </a:solidFill>
                <a:latin typeface="Arial"/>
                <a:cs typeface="Arial"/>
              </a:rPr>
              <a:t>o</a:t>
            </a:r>
            <a:r>
              <a:rPr sz="4800" b="1" spc="-505" dirty="0">
                <a:solidFill>
                  <a:srgbClr val="FF3300"/>
                </a:solidFill>
                <a:latin typeface="Arial"/>
                <a:cs typeface="Arial"/>
              </a:rPr>
              <a:t>ne</a:t>
            </a:r>
            <a:endParaRPr sz="4800">
              <a:latin typeface="Arial"/>
              <a:cs typeface="Arial"/>
            </a:endParaRPr>
          </a:p>
          <a:p>
            <a:pPr>
              <a:lnSpc>
                <a:spcPct val="100000"/>
              </a:lnSpc>
            </a:pPr>
            <a:endParaRPr sz="5500">
              <a:latin typeface="Arial"/>
              <a:cs typeface="Arial"/>
            </a:endParaRPr>
          </a:p>
          <a:p>
            <a:pPr>
              <a:lnSpc>
                <a:spcPct val="100000"/>
              </a:lnSpc>
            </a:pPr>
            <a:endParaRPr sz="5500">
              <a:latin typeface="Arial"/>
              <a:cs typeface="Arial"/>
            </a:endParaRPr>
          </a:p>
          <a:p>
            <a:pPr>
              <a:lnSpc>
                <a:spcPct val="100000"/>
              </a:lnSpc>
            </a:pPr>
            <a:endParaRPr sz="5500">
              <a:latin typeface="Arial"/>
              <a:cs typeface="Arial"/>
            </a:endParaRPr>
          </a:p>
          <a:p>
            <a:pPr>
              <a:lnSpc>
                <a:spcPct val="100000"/>
              </a:lnSpc>
            </a:pPr>
            <a:endParaRPr sz="5500">
              <a:latin typeface="Arial"/>
              <a:cs typeface="Arial"/>
            </a:endParaRPr>
          </a:p>
          <a:p>
            <a:pPr>
              <a:lnSpc>
                <a:spcPct val="100000"/>
              </a:lnSpc>
            </a:pPr>
            <a:endParaRPr sz="5500">
              <a:latin typeface="Arial"/>
              <a:cs typeface="Arial"/>
            </a:endParaRPr>
          </a:p>
          <a:p>
            <a:pPr>
              <a:lnSpc>
                <a:spcPct val="100000"/>
              </a:lnSpc>
            </a:pPr>
            <a:endParaRPr sz="5500">
              <a:latin typeface="Arial"/>
              <a:cs typeface="Arial"/>
            </a:endParaRPr>
          </a:p>
          <a:p>
            <a:pPr algn="r">
              <a:lnSpc>
                <a:spcPct val="100000"/>
              </a:lnSpc>
              <a:spcBef>
                <a:spcPts val="4330"/>
              </a:spcBef>
            </a:pPr>
            <a:r>
              <a:rPr sz="1400" spc="-5" dirty="0">
                <a:solidFill>
                  <a:srgbClr val="FFFFFF"/>
                </a:solidFill>
                <a:latin typeface="Microsoft Sans Serif"/>
                <a:cs typeface="Microsoft Sans Serif"/>
              </a:rPr>
              <a:t>12</a:t>
            </a:r>
            <a:endParaRPr sz="1400">
              <a:latin typeface="Microsoft Sans Serif"/>
              <a:cs typeface="Microsoft Sans Serif"/>
            </a:endParaRPr>
          </a:p>
        </p:txBody>
      </p:sp>
      <p:pic>
        <p:nvPicPr>
          <p:cNvPr id="5" name="object 5"/>
          <p:cNvPicPr/>
          <p:nvPr/>
        </p:nvPicPr>
        <p:blipFill>
          <a:blip r:embed="rId3" cstate="print"/>
          <a:stretch>
            <a:fillRect/>
          </a:stretch>
        </p:blipFill>
        <p:spPr>
          <a:xfrm>
            <a:off x="0" y="0"/>
            <a:ext cx="9143999" cy="6857996"/>
          </a:xfrm>
          <a:prstGeom prst="rect">
            <a:avLst/>
          </a:prstGeom>
        </p:spPr>
      </p:pic>
      <p:sp>
        <p:nvSpPr>
          <p:cNvPr id="6" name="object 6"/>
          <p:cNvSpPr txBox="1"/>
          <p:nvPr/>
        </p:nvSpPr>
        <p:spPr>
          <a:xfrm>
            <a:off x="4458970" y="4177665"/>
            <a:ext cx="1666239" cy="452755"/>
          </a:xfrm>
          <a:prstGeom prst="rect">
            <a:avLst/>
          </a:prstGeom>
        </p:spPr>
        <p:txBody>
          <a:bodyPr vert="horz" wrap="square" lIns="0" tIns="12700" rIns="0" bIns="0" rtlCol="0">
            <a:spAutoFit/>
          </a:bodyPr>
          <a:lstStyle/>
          <a:p>
            <a:pPr marL="52069" marR="5080" indent="-40005">
              <a:lnSpc>
                <a:spcPct val="100000"/>
              </a:lnSpc>
              <a:spcBef>
                <a:spcPts val="100"/>
              </a:spcBef>
            </a:pPr>
            <a:r>
              <a:rPr sz="1400" b="1" i="1" dirty="0">
                <a:solidFill>
                  <a:srgbClr val="003399"/>
                </a:solidFill>
                <a:latin typeface="Times New Roman"/>
                <a:cs typeface="Times New Roman"/>
              </a:rPr>
              <a:t>Attenzione</a:t>
            </a:r>
            <a:r>
              <a:rPr sz="1400" b="1" i="1" spc="-65" dirty="0">
                <a:solidFill>
                  <a:srgbClr val="003399"/>
                </a:solidFill>
                <a:latin typeface="Times New Roman"/>
                <a:cs typeface="Times New Roman"/>
              </a:rPr>
              <a:t> </a:t>
            </a:r>
            <a:r>
              <a:rPr sz="1400" b="1" i="1" dirty="0">
                <a:solidFill>
                  <a:srgbClr val="003399"/>
                </a:solidFill>
                <a:latin typeface="Times New Roman"/>
                <a:cs typeface="Times New Roman"/>
              </a:rPr>
              <a:t>al</a:t>
            </a:r>
            <a:r>
              <a:rPr sz="1400" b="1" i="1" spc="-50" dirty="0">
                <a:solidFill>
                  <a:srgbClr val="003399"/>
                </a:solidFill>
                <a:latin typeface="Times New Roman"/>
                <a:cs typeface="Times New Roman"/>
              </a:rPr>
              <a:t> </a:t>
            </a:r>
            <a:r>
              <a:rPr sz="1400" b="1" i="1" dirty="0">
                <a:solidFill>
                  <a:srgbClr val="003399"/>
                </a:solidFill>
                <a:latin typeface="Times New Roman"/>
                <a:cs typeface="Times New Roman"/>
              </a:rPr>
              <a:t>fatto</a:t>
            </a:r>
            <a:r>
              <a:rPr sz="1400" b="1" i="1" spc="-60" dirty="0">
                <a:solidFill>
                  <a:srgbClr val="003399"/>
                </a:solidFill>
                <a:latin typeface="Times New Roman"/>
                <a:cs typeface="Times New Roman"/>
              </a:rPr>
              <a:t> </a:t>
            </a:r>
            <a:r>
              <a:rPr sz="1400" b="1" i="1" dirty="0">
                <a:solidFill>
                  <a:srgbClr val="003399"/>
                </a:solidFill>
                <a:latin typeface="Times New Roman"/>
                <a:cs typeface="Times New Roman"/>
              </a:rPr>
              <a:t>che </a:t>
            </a:r>
            <a:r>
              <a:rPr sz="1400" b="1" i="1" spc="-335" dirty="0">
                <a:solidFill>
                  <a:srgbClr val="003399"/>
                </a:solidFill>
                <a:latin typeface="Times New Roman"/>
                <a:cs typeface="Times New Roman"/>
              </a:rPr>
              <a:t> </a:t>
            </a:r>
            <a:r>
              <a:rPr sz="1400" b="1" i="1" dirty="0">
                <a:solidFill>
                  <a:srgbClr val="003399"/>
                </a:solidFill>
                <a:latin typeface="Times New Roman"/>
                <a:cs typeface="Times New Roman"/>
              </a:rPr>
              <a:t>IL</a:t>
            </a:r>
            <a:r>
              <a:rPr sz="1400" b="1" i="1" spc="-80" dirty="0">
                <a:solidFill>
                  <a:srgbClr val="003399"/>
                </a:solidFill>
                <a:latin typeface="Times New Roman"/>
                <a:cs typeface="Times New Roman"/>
              </a:rPr>
              <a:t> </a:t>
            </a:r>
            <a:r>
              <a:rPr sz="1400" b="1" i="1" dirty="0">
                <a:solidFill>
                  <a:srgbClr val="003399"/>
                </a:solidFill>
                <a:latin typeface="Times New Roman"/>
                <a:cs typeface="Times New Roman"/>
              </a:rPr>
              <a:t>F</a:t>
            </a:r>
            <a:r>
              <a:rPr sz="1400" b="1" i="1" spc="-10" dirty="0">
                <a:solidFill>
                  <a:srgbClr val="003399"/>
                </a:solidFill>
                <a:latin typeface="Times New Roman"/>
                <a:cs typeface="Times New Roman"/>
              </a:rPr>
              <a:t>P</a:t>
            </a:r>
            <a:r>
              <a:rPr sz="1400" b="1" i="1" dirty="0">
                <a:solidFill>
                  <a:srgbClr val="003399"/>
                </a:solidFill>
                <a:latin typeface="Times New Roman"/>
                <a:cs typeface="Times New Roman"/>
              </a:rPr>
              <a:t>V</a:t>
            </a:r>
            <a:r>
              <a:rPr sz="1400" b="1" i="1" spc="-20" dirty="0">
                <a:solidFill>
                  <a:srgbClr val="003399"/>
                </a:solidFill>
                <a:latin typeface="Times New Roman"/>
                <a:cs typeface="Times New Roman"/>
              </a:rPr>
              <a:t> </a:t>
            </a:r>
            <a:r>
              <a:rPr sz="1400" b="1" i="1" dirty="0">
                <a:solidFill>
                  <a:srgbClr val="003399"/>
                </a:solidFill>
                <a:latin typeface="Times New Roman"/>
                <a:cs typeface="Times New Roman"/>
              </a:rPr>
              <a:t>viene</a:t>
            </a:r>
            <a:r>
              <a:rPr sz="1400" b="1" i="1" spc="-15" dirty="0">
                <a:solidFill>
                  <a:srgbClr val="003399"/>
                </a:solidFill>
                <a:latin typeface="Times New Roman"/>
                <a:cs typeface="Times New Roman"/>
              </a:rPr>
              <a:t> </a:t>
            </a:r>
            <a:r>
              <a:rPr sz="1400" b="1" i="1" dirty="0">
                <a:solidFill>
                  <a:srgbClr val="003399"/>
                </a:solidFill>
                <a:latin typeface="Times New Roman"/>
                <a:cs typeface="Times New Roman"/>
              </a:rPr>
              <a:t>portato</a:t>
            </a:r>
            <a:endParaRPr sz="1400">
              <a:latin typeface="Times New Roman"/>
              <a:cs typeface="Times New Roman"/>
            </a:endParaRPr>
          </a:p>
        </p:txBody>
      </p:sp>
      <p:sp>
        <p:nvSpPr>
          <p:cNvPr id="7" name="object 7"/>
          <p:cNvSpPr/>
          <p:nvPr/>
        </p:nvSpPr>
        <p:spPr>
          <a:xfrm>
            <a:off x="4748276" y="4635880"/>
            <a:ext cx="868680" cy="196850"/>
          </a:xfrm>
          <a:custGeom>
            <a:avLst/>
            <a:gdLst/>
            <a:ahLst/>
            <a:cxnLst/>
            <a:rect l="l" t="t" r="r" b="b"/>
            <a:pathLst>
              <a:path w="868679" h="196850">
                <a:moveTo>
                  <a:pt x="868679" y="0"/>
                </a:moveTo>
                <a:lnTo>
                  <a:pt x="0" y="0"/>
                </a:lnTo>
                <a:lnTo>
                  <a:pt x="0" y="196596"/>
                </a:lnTo>
                <a:lnTo>
                  <a:pt x="868679" y="196596"/>
                </a:lnTo>
                <a:lnTo>
                  <a:pt x="868679" y="0"/>
                </a:lnTo>
                <a:close/>
              </a:path>
            </a:pathLst>
          </a:custGeom>
          <a:solidFill>
            <a:srgbClr val="FF00FF"/>
          </a:solidFill>
        </p:spPr>
        <p:txBody>
          <a:bodyPr wrap="square" lIns="0" tIns="0" rIns="0" bIns="0" rtlCol="0"/>
          <a:lstStyle/>
          <a:p>
            <a:endParaRPr/>
          </a:p>
        </p:txBody>
      </p:sp>
      <p:sp>
        <p:nvSpPr>
          <p:cNvPr id="8" name="object 8"/>
          <p:cNvSpPr txBox="1"/>
          <p:nvPr/>
        </p:nvSpPr>
        <p:spPr>
          <a:xfrm>
            <a:off x="4748276" y="4635880"/>
            <a:ext cx="868680" cy="213360"/>
          </a:xfrm>
          <a:prstGeom prst="rect">
            <a:avLst/>
          </a:prstGeom>
        </p:spPr>
        <p:txBody>
          <a:bodyPr vert="horz" wrap="square" lIns="0" tIns="0" rIns="0" bIns="0" rtlCol="0">
            <a:spAutoFit/>
          </a:bodyPr>
          <a:lstStyle/>
          <a:p>
            <a:pPr marL="635">
              <a:lnSpc>
                <a:spcPts val="1535"/>
              </a:lnSpc>
            </a:pPr>
            <a:r>
              <a:rPr sz="1400" b="1" i="1" dirty="0">
                <a:solidFill>
                  <a:srgbClr val="003399"/>
                </a:solidFill>
                <a:latin typeface="Times New Roman"/>
                <a:cs typeface="Times New Roman"/>
              </a:rPr>
              <a:t>a</a:t>
            </a:r>
            <a:r>
              <a:rPr sz="1400" b="1" i="1" spc="-70" dirty="0">
                <a:solidFill>
                  <a:srgbClr val="003399"/>
                </a:solidFill>
                <a:latin typeface="Times New Roman"/>
                <a:cs typeface="Times New Roman"/>
              </a:rPr>
              <a:t> </a:t>
            </a:r>
            <a:r>
              <a:rPr sz="1400" b="1" i="1" dirty="0">
                <a:solidFill>
                  <a:srgbClr val="003399"/>
                </a:solidFill>
                <a:latin typeface="Times New Roman"/>
                <a:cs typeface="Times New Roman"/>
              </a:rPr>
              <a:t>riduzione</a:t>
            </a:r>
            <a:endParaRPr sz="1400">
              <a:latin typeface="Times New Roman"/>
              <a:cs typeface="Times New Roman"/>
            </a:endParaRPr>
          </a:p>
        </p:txBody>
      </p:sp>
      <p:sp>
        <p:nvSpPr>
          <p:cNvPr id="9" name="object 9"/>
          <p:cNvSpPr txBox="1"/>
          <p:nvPr/>
        </p:nvSpPr>
        <p:spPr>
          <a:xfrm>
            <a:off x="5605017" y="4604384"/>
            <a:ext cx="243840" cy="239395"/>
          </a:xfrm>
          <a:prstGeom prst="rect">
            <a:avLst/>
          </a:prstGeom>
        </p:spPr>
        <p:txBody>
          <a:bodyPr vert="horz" wrap="square" lIns="0" tIns="12700" rIns="0" bIns="0" rtlCol="0">
            <a:spAutoFit/>
          </a:bodyPr>
          <a:lstStyle/>
          <a:p>
            <a:pPr marL="12700">
              <a:lnSpc>
                <a:spcPct val="100000"/>
              </a:lnSpc>
              <a:spcBef>
                <a:spcPts val="100"/>
              </a:spcBef>
            </a:pPr>
            <a:r>
              <a:rPr sz="1400" b="1" i="1" dirty="0">
                <a:solidFill>
                  <a:srgbClr val="003399"/>
                </a:solidFill>
                <a:latin typeface="Times New Roman"/>
                <a:cs typeface="Times New Roman"/>
              </a:rPr>
              <a:t>del</a:t>
            </a:r>
            <a:endParaRPr sz="1400">
              <a:latin typeface="Times New Roman"/>
              <a:cs typeface="Times New Roman"/>
            </a:endParaRPr>
          </a:p>
        </p:txBody>
      </p:sp>
      <p:sp>
        <p:nvSpPr>
          <p:cNvPr id="10" name="object 10"/>
          <p:cNvSpPr txBox="1"/>
          <p:nvPr/>
        </p:nvSpPr>
        <p:spPr>
          <a:xfrm>
            <a:off x="4559553" y="4818126"/>
            <a:ext cx="992505" cy="239395"/>
          </a:xfrm>
          <a:prstGeom prst="rect">
            <a:avLst/>
          </a:prstGeom>
        </p:spPr>
        <p:txBody>
          <a:bodyPr vert="horz" wrap="square" lIns="0" tIns="12700" rIns="0" bIns="0" rtlCol="0">
            <a:spAutoFit/>
          </a:bodyPr>
          <a:lstStyle/>
          <a:p>
            <a:pPr marL="12700">
              <a:lnSpc>
                <a:spcPct val="100000"/>
              </a:lnSpc>
              <a:spcBef>
                <a:spcPts val="100"/>
              </a:spcBef>
            </a:pPr>
            <a:r>
              <a:rPr sz="1400" b="1" i="1" dirty="0">
                <a:solidFill>
                  <a:srgbClr val="003399"/>
                </a:solidFill>
                <a:latin typeface="Times New Roman"/>
                <a:cs typeface="Times New Roman"/>
              </a:rPr>
              <a:t>risult</a:t>
            </a:r>
            <a:r>
              <a:rPr sz="1400" b="1" i="1" spc="-10" dirty="0">
                <a:solidFill>
                  <a:srgbClr val="003399"/>
                </a:solidFill>
                <a:latin typeface="Times New Roman"/>
                <a:cs typeface="Times New Roman"/>
              </a:rPr>
              <a:t>a</a:t>
            </a:r>
            <a:r>
              <a:rPr sz="1400" b="1" i="1" dirty="0">
                <a:solidFill>
                  <a:srgbClr val="003399"/>
                </a:solidFill>
                <a:latin typeface="Times New Roman"/>
                <a:cs typeface="Times New Roman"/>
              </a:rPr>
              <a:t>t</a:t>
            </a:r>
            <a:r>
              <a:rPr sz="1400" b="1" i="1" spc="-10" dirty="0">
                <a:solidFill>
                  <a:srgbClr val="003399"/>
                </a:solidFill>
                <a:latin typeface="Times New Roman"/>
                <a:cs typeface="Times New Roman"/>
              </a:rPr>
              <a:t>o</a:t>
            </a:r>
            <a:r>
              <a:rPr sz="1400" b="1" i="1" dirty="0">
                <a:solidFill>
                  <a:srgbClr val="003399"/>
                </a:solidFill>
                <a:latin typeface="Times New Roman"/>
                <a:cs typeface="Times New Roman"/>
              </a:rPr>
              <a:t>,</a:t>
            </a:r>
            <a:r>
              <a:rPr sz="1400" b="1" i="1" spc="-55" dirty="0">
                <a:solidFill>
                  <a:srgbClr val="003399"/>
                </a:solidFill>
                <a:latin typeface="Times New Roman"/>
                <a:cs typeface="Times New Roman"/>
              </a:rPr>
              <a:t> </a:t>
            </a:r>
            <a:r>
              <a:rPr sz="1400" b="1" i="1" dirty="0">
                <a:solidFill>
                  <a:srgbClr val="003399"/>
                </a:solidFill>
                <a:latin typeface="Times New Roman"/>
                <a:cs typeface="Times New Roman"/>
              </a:rPr>
              <a:t>c</a:t>
            </a:r>
            <a:r>
              <a:rPr sz="1400" b="1" i="1" spc="5" dirty="0">
                <a:solidFill>
                  <a:srgbClr val="003399"/>
                </a:solidFill>
                <a:latin typeface="Times New Roman"/>
                <a:cs typeface="Times New Roman"/>
              </a:rPr>
              <a:t>o</a:t>
            </a:r>
            <a:r>
              <a:rPr sz="1400" b="1" i="1" dirty="0">
                <a:solidFill>
                  <a:srgbClr val="003399"/>
                </a:solidFill>
                <a:latin typeface="Times New Roman"/>
                <a:cs typeface="Times New Roman"/>
              </a:rPr>
              <a:t>n</a:t>
            </a:r>
            <a:endParaRPr sz="1400">
              <a:latin typeface="Times New Roman"/>
              <a:cs typeface="Times New Roman"/>
            </a:endParaRPr>
          </a:p>
        </p:txBody>
      </p:sp>
      <p:sp>
        <p:nvSpPr>
          <p:cNvPr id="11" name="object 11"/>
          <p:cNvSpPr txBox="1"/>
          <p:nvPr/>
        </p:nvSpPr>
        <p:spPr>
          <a:xfrm>
            <a:off x="5616955" y="4849240"/>
            <a:ext cx="436245" cy="196850"/>
          </a:xfrm>
          <a:prstGeom prst="rect">
            <a:avLst/>
          </a:prstGeom>
          <a:solidFill>
            <a:srgbClr val="FF3300"/>
          </a:solidFill>
        </p:spPr>
        <p:txBody>
          <a:bodyPr vert="horz" wrap="square" lIns="0" tIns="0" rIns="0" bIns="0" rtlCol="0">
            <a:spAutoFit/>
          </a:bodyPr>
          <a:lstStyle/>
          <a:p>
            <a:pPr>
              <a:lnSpc>
                <a:spcPts val="1540"/>
              </a:lnSpc>
            </a:pPr>
            <a:r>
              <a:rPr sz="1400" b="1" i="1" dirty="0">
                <a:solidFill>
                  <a:srgbClr val="003399"/>
                </a:solidFill>
                <a:latin typeface="Times New Roman"/>
                <a:cs typeface="Times New Roman"/>
              </a:rPr>
              <a:t>segno</a:t>
            </a:r>
            <a:endParaRPr sz="1400">
              <a:latin typeface="Times New Roman"/>
              <a:cs typeface="Times New Roman"/>
            </a:endParaRPr>
          </a:p>
        </p:txBody>
      </p:sp>
      <p:sp>
        <p:nvSpPr>
          <p:cNvPr id="12" name="object 12"/>
          <p:cNvSpPr/>
          <p:nvPr/>
        </p:nvSpPr>
        <p:spPr>
          <a:xfrm>
            <a:off x="5057647" y="5062601"/>
            <a:ext cx="410209" cy="196850"/>
          </a:xfrm>
          <a:custGeom>
            <a:avLst/>
            <a:gdLst/>
            <a:ahLst/>
            <a:cxnLst/>
            <a:rect l="l" t="t" r="r" b="b"/>
            <a:pathLst>
              <a:path w="410210" h="196850">
                <a:moveTo>
                  <a:pt x="409955" y="0"/>
                </a:moveTo>
                <a:lnTo>
                  <a:pt x="0" y="0"/>
                </a:lnTo>
                <a:lnTo>
                  <a:pt x="0" y="196596"/>
                </a:lnTo>
                <a:lnTo>
                  <a:pt x="409955" y="196596"/>
                </a:lnTo>
                <a:lnTo>
                  <a:pt x="409955" y="0"/>
                </a:lnTo>
                <a:close/>
              </a:path>
            </a:pathLst>
          </a:custGeom>
          <a:solidFill>
            <a:srgbClr val="FF3300"/>
          </a:solidFill>
        </p:spPr>
        <p:txBody>
          <a:bodyPr wrap="square" lIns="0" tIns="0" rIns="0" bIns="0" rtlCol="0"/>
          <a:lstStyle/>
          <a:p>
            <a:endParaRPr/>
          </a:p>
        </p:txBody>
      </p:sp>
      <p:sp>
        <p:nvSpPr>
          <p:cNvPr id="13" name="object 13"/>
          <p:cNvSpPr txBox="1"/>
          <p:nvPr/>
        </p:nvSpPr>
        <p:spPr>
          <a:xfrm>
            <a:off x="5045709" y="5031485"/>
            <a:ext cx="495300" cy="239395"/>
          </a:xfrm>
          <a:prstGeom prst="rect">
            <a:avLst/>
          </a:prstGeom>
        </p:spPr>
        <p:txBody>
          <a:bodyPr vert="horz" wrap="square" lIns="0" tIns="12700" rIns="0" bIns="0" rtlCol="0">
            <a:spAutoFit/>
          </a:bodyPr>
          <a:lstStyle/>
          <a:p>
            <a:pPr marL="12700">
              <a:lnSpc>
                <a:spcPct val="100000"/>
              </a:lnSpc>
              <a:spcBef>
                <a:spcPts val="100"/>
              </a:spcBef>
            </a:pPr>
            <a:r>
              <a:rPr sz="1400" b="1" i="1" spc="30" dirty="0">
                <a:solidFill>
                  <a:srgbClr val="003399"/>
                </a:solidFill>
                <a:latin typeface="Times New Roman"/>
                <a:cs typeface="Times New Roman"/>
              </a:rPr>
              <a:t>m</a:t>
            </a:r>
            <a:r>
              <a:rPr sz="1400" b="1" i="1" dirty="0">
                <a:solidFill>
                  <a:srgbClr val="003399"/>
                </a:solidFill>
                <a:latin typeface="Times New Roman"/>
                <a:cs typeface="Times New Roman"/>
              </a:rPr>
              <a:t>e</a:t>
            </a:r>
            <a:r>
              <a:rPr sz="1400" b="1" i="1" spc="-15" dirty="0">
                <a:solidFill>
                  <a:srgbClr val="003399"/>
                </a:solidFill>
                <a:latin typeface="Times New Roman"/>
                <a:cs typeface="Times New Roman"/>
              </a:rPr>
              <a:t>n</a:t>
            </a:r>
            <a:r>
              <a:rPr sz="1400" b="1" i="1" spc="5" dirty="0">
                <a:solidFill>
                  <a:srgbClr val="003399"/>
                </a:solidFill>
                <a:latin typeface="Times New Roman"/>
                <a:cs typeface="Times New Roman"/>
              </a:rPr>
              <a:t>o</a:t>
            </a:r>
            <a:r>
              <a:rPr sz="1400" b="1" i="1" dirty="0">
                <a:solidFill>
                  <a:srgbClr val="003399"/>
                </a:solidFill>
                <a:latin typeface="Times New Roman"/>
                <a:cs typeface="Times New Roman"/>
              </a:rPr>
              <a:t>:</a:t>
            </a:r>
            <a:endParaRPr sz="1400">
              <a:latin typeface="Times New Roman"/>
              <a:cs typeface="Times New Roman"/>
            </a:endParaRPr>
          </a:p>
        </p:txBody>
      </p:sp>
      <p:grpSp>
        <p:nvGrpSpPr>
          <p:cNvPr id="14" name="object 14"/>
          <p:cNvGrpSpPr/>
          <p:nvPr/>
        </p:nvGrpSpPr>
        <p:grpSpPr>
          <a:xfrm>
            <a:off x="3627501" y="2944748"/>
            <a:ext cx="3686175" cy="2256155"/>
            <a:chOff x="3627501" y="2944748"/>
            <a:chExt cx="3686175" cy="2256155"/>
          </a:xfrm>
        </p:grpSpPr>
        <p:sp>
          <p:nvSpPr>
            <p:cNvPr id="15" name="object 15"/>
            <p:cNvSpPr/>
            <p:nvPr/>
          </p:nvSpPr>
          <p:spPr>
            <a:xfrm>
              <a:off x="4930648" y="3115055"/>
              <a:ext cx="2383155" cy="808990"/>
            </a:xfrm>
            <a:custGeom>
              <a:avLst/>
              <a:gdLst/>
              <a:ahLst/>
              <a:cxnLst/>
              <a:rect l="l" t="t" r="r" b="b"/>
              <a:pathLst>
                <a:path w="2383154" h="808989">
                  <a:moveTo>
                    <a:pt x="2378202" y="26543"/>
                  </a:moveTo>
                  <a:lnTo>
                    <a:pt x="2367762" y="23749"/>
                  </a:lnTo>
                  <a:lnTo>
                    <a:pt x="2279142" y="0"/>
                  </a:lnTo>
                  <a:lnTo>
                    <a:pt x="2275586" y="2032"/>
                  </a:lnTo>
                  <a:lnTo>
                    <a:pt x="2274697" y="5461"/>
                  </a:lnTo>
                  <a:lnTo>
                    <a:pt x="2273808" y="8763"/>
                  </a:lnTo>
                  <a:lnTo>
                    <a:pt x="2275840" y="12319"/>
                  </a:lnTo>
                  <a:lnTo>
                    <a:pt x="2341638" y="29946"/>
                  </a:lnTo>
                  <a:lnTo>
                    <a:pt x="0" y="668147"/>
                  </a:lnTo>
                  <a:lnTo>
                    <a:pt x="3429" y="680466"/>
                  </a:lnTo>
                  <a:lnTo>
                    <a:pt x="2344978" y="42291"/>
                  </a:lnTo>
                  <a:lnTo>
                    <a:pt x="2299716" y="88392"/>
                  </a:lnTo>
                  <a:lnTo>
                    <a:pt x="2297303" y="90932"/>
                  </a:lnTo>
                  <a:lnTo>
                    <a:pt x="2297303" y="94869"/>
                  </a:lnTo>
                  <a:lnTo>
                    <a:pt x="2302256" y="99822"/>
                  </a:lnTo>
                  <a:lnTo>
                    <a:pt x="2306320" y="99822"/>
                  </a:lnTo>
                  <a:lnTo>
                    <a:pt x="2308733" y="97282"/>
                  </a:lnTo>
                  <a:lnTo>
                    <a:pt x="2378202" y="26543"/>
                  </a:lnTo>
                  <a:close/>
                </a:path>
                <a:path w="2383154" h="808989">
                  <a:moveTo>
                    <a:pt x="2383028" y="298069"/>
                  </a:moveTo>
                  <a:lnTo>
                    <a:pt x="2372804" y="295402"/>
                  </a:lnTo>
                  <a:lnTo>
                    <a:pt x="2283714" y="272161"/>
                  </a:lnTo>
                  <a:lnTo>
                    <a:pt x="2280285" y="274193"/>
                  </a:lnTo>
                  <a:lnTo>
                    <a:pt x="2278507" y="281051"/>
                  </a:lnTo>
                  <a:lnTo>
                    <a:pt x="2280539" y="284480"/>
                  </a:lnTo>
                  <a:lnTo>
                    <a:pt x="2346680" y="301713"/>
                  </a:lnTo>
                  <a:lnTo>
                    <a:pt x="581025" y="796798"/>
                  </a:lnTo>
                  <a:lnTo>
                    <a:pt x="584454" y="808990"/>
                  </a:lnTo>
                  <a:lnTo>
                    <a:pt x="2349893" y="313969"/>
                  </a:lnTo>
                  <a:lnTo>
                    <a:pt x="2304923" y="360426"/>
                  </a:lnTo>
                  <a:lnTo>
                    <a:pt x="2302510" y="362966"/>
                  </a:lnTo>
                  <a:lnTo>
                    <a:pt x="2302510" y="366903"/>
                  </a:lnTo>
                  <a:lnTo>
                    <a:pt x="2305050" y="369443"/>
                  </a:lnTo>
                  <a:lnTo>
                    <a:pt x="2307590" y="371856"/>
                  </a:lnTo>
                  <a:lnTo>
                    <a:pt x="2311654" y="371729"/>
                  </a:lnTo>
                  <a:lnTo>
                    <a:pt x="2314067" y="369189"/>
                  </a:lnTo>
                  <a:lnTo>
                    <a:pt x="2383028" y="298069"/>
                  </a:lnTo>
                  <a:close/>
                </a:path>
              </a:pathLst>
            </a:custGeom>
            <a:solidFill>
              <a:srgbClr val="000000"/>
            </a:solidFill>
          </p:spPr>
          <p:txBody>
            <a:bodyPr wrap="square" lIns="0" tIns="0" rIns="0" bIns="0" rtlCol="0"/>
            <a:lstStyle/>
            <a:p>
              <a:endParaRPr/>
            </a:p>
          </p:txBody>
        </p:sp>
        <p:sp>
          <p:nvSpPr>
            <p:cNvPr id="16" name="object 16"/>
            <p:cNvSpPr/>
            <p:nvPr/>
          </p:nvSpPr>
          <p:spPr>
            <a:xfrm>
              <a:off x="3640201" y="2957448"/>
              <a:ext cx="1222375" cy="2230755"/>
            </a:xfrm>
            <a:custGeom>
              <a:avLst/>
              <a:gdLst/>
              <a:ahLst/>
              <a:cxnLst/>
              <a:rect l="l" t="t" r="r" b="b"/>
              <a:pathLst>
                <a:path w="1222375" h="2230754">
                  <a:moveTo>
                    <a:pt x="1221994" y="2230501"/>
                  </a:moveTo>
                  <a:lnTo>
                    <a:pt x="1195780" y="2218493"/>
                  </a:lnTo>
                  <a:lnTo>
                    <a:pt x="1170781" y="2207021"/>
                  </a:lnTo>
                  <a:lnTo>
                    <a:pt x="1145734" y="2196621"/>
                  </a:lnTo>
                  <a:lnTo>
                    <a:pt x="1119377" y="2187829"/>
                  </a:lnTo>
                  <a:lnTo>
                    <a:pt x="1096827" y="2181998"/>
                  </a:lnTo>
                  <a:lnTo>
                    <a:pt x="1077087" y="2177288"/>
                  </a:lnTo>
                  <a:lnTo>
                    <a:pt x="1057155" y="2171434"/>
                  </a:lnTo>
                  <a:lnTo>
                    <a:pt x="1034034" y="2162175"/>
                  </a:lnTo>
                  <a:lnTo>
                    <a:pt x="1007006" y="2148129"/>
                  </a:lnTo>
                  <a:lnTo>
                    <a:pt x="994028" y="2138679"/>
                  </a:lnTo>
                  <a:lnTo>
                    <a:pt x="981813" y="2130278"/>
                  </a:lnTo>
                  <a:lnTo>
                    <a:pt x="957072" y="2119376"/>
                  </a:lnTo>
                  <a:lnTo>
                    <a:pt x="944010" y="2115681"/>
                  </a:lnTo>
                  <a:lnTo>
                    <a:pt x="927449" y="2111914"/>
                  </a:lnTo>
                  <a:lnTo>
                    <a:pt x="910744" y="2107624"/>
                  </a:lnTo>
                  <a:lnTo>
                    <a:pt x="897254" y="2102358"/>
                  </a:lnTo>
                  <a:lnTo>
                    <a:pt x="884273" y="2094073"/>
                  </a:lnTo>
                  <a:lnTo>
                    <a:pt x="871791" y="2084943"/>
                  </a:lnTo>
                  <a:lnTo>
                    <a:pt x="859214" y="2075979"/>
                  </a:lnTo>
                  <a:lnTo>
                    <a:pt x="845947" y="2068195"/>
                  </a:lnTo>
                  <a:lnTo>
                    <a:pt x="811784" y="2051050"/>
                  </a:lnTo>
                  <a:lnTo>
                    <a:pt x="797115" y="2035774"/>
                  </a:lnTo>
                  <a:lnTo>
                    <a:pt x="767778" y="2005222"/>
                  </a:lnTo>
                  <a:lnTo>
                    <a:pt x="730297" y="1974484"/>
                  </a:lnTo>
                  <a:lnTo>
                    <a:pt x="719587" y="1965997"/>
                  </a:lnTo>
                  <a:lnTo>
                    <a:pt x="709295" y="1957070"/>
                  </a:lnTo>
                  <a:lnTo>
                    <a:pt x="693965" y="1942490"/>
                  </a:lnTo>
                  <a:lnTo>
                    <a:pt x="679053" y="1927494"/>
                  </a:lnTo>
                  <a:lnTo>
                    <a:pt x="664307" y="1912332"/>
                  </a:lnTo>
                  <a:lnTo>
                    <a:pt x="649477" y="1897252"/>
                  </a:lnTo>
                  <a:lnTo>
                    <a:pt x="640566" y="1888968"/>
                  </a:lnTo>
                  <a:lnTo>
                    <a:pt x="631428" y="1880885"/>
                  </a:lnTo>
                  <a:lnTo>
                    <a:pt x="622742" y="1872446"/>
                  </a:lnTo>
                  <a:lnTo>
                    <a:pt x="615188" y="1863089"/>
                  </a:lnTo>
                  <a:lnTo>
                    <a:pt x="611100" y="1856545"/>
                  </a:lnTo>
                  <a:lnTo>
                    <a:pt x="607060" y="1849977"/>
                  </a:lnTo>
                  <a:lnTo>
                    <a:pt x="602829" y="1843551"/>
                  </a:lnTo>
                  <a:lnTo>
                    <a:pt x="598170" y="1837436"/>
                  </a:lnTo>
                  <a:lnTo>
                    <a:pt x="591875" y="1830891"/>
                  </a:lnTo>
                  <a:lnTo>
                    <a:pt x="585057" y="1824799"/>
                  </a:lnTo>
                  <a:lnTo>
                    <a:pt x="578381" y="1818612"/>
                  </a:lnTo>
                  <a:lnTo>
                    <a:pt x="572515" y="1811782"/>
                  </a:lnTo>
                  <a:lnTo>
                    <a:pt x="556273" y="1785191"/>
                  </a:lnTo>
                  <a:lnTo>
                    <a:pt x="555259" y="1778031"/>
                  </a:lnTo>
                  <a:lnTo>
                    <a:pt x="552174" y="1774920"/>
                  </a:lnTo>
                  <a:lnTo>
                    <a:pt x="529716" y="1760474"/>
                  </a:lnTo>
                  <a:lnTo>
                    <a:pt x="515905" y="1733976"/>
                  </a:lnTo>
                  <a:lnTo>
                    <a:pt x="502856" y="1706895"/>
                  </a:lnTo>
                  <a:lnTo>
                    <a:pt x="488283" y="1680981"/>
                  </a:lnTo>
                  <a:lnTo>
                    <a:pt x="469900" y="1657984"/>
                  </a:lnTo>
                  <a:lnTo>
                    <a:pt x="452302" y="1640566"/>
                  </a:lnTo>
                  <a:lnTo>
                    <a:pt x="436086" y="1623218"/>
                  </a:lnTo>
                  <a:lnTo>
                    <a:pt x="421822" y="1604013"/>
                  </a:lnTo>
                  <a:lnTo>
                    <a:pt x="410083" y="1581023"/>
                  </a:lnTo>
                  <a:lnTo>
                    <a:pt x="406209" y="1570176"/>
                  </a:lnTo>
                  <a:lnTo>
                    <a:pt x="402526" y="1559210"/>
                  </a:lnTo>
                  <a:lnTo>
                    <a:pt x="398367" y="1548483"/>
                  </a:lnTo>
                  <a:lnTo>
                    <a:pt x="393064" y="1538351"/>
                  </a:lnTo>
                  <a:lnTo>
                    <a:pt x="387270" y="1531413"/>
                  </a:lnTo>
                  <a:lnTo>
                    <a:pt x="380333" y="1525428"/>
                  </a:lnTo>
                  <a:lnTo>
                    <a:pt x="373348" y="1519491"/>
                  </a:lnTo>
                  <a:lnTo>
                    <a:pt x="367411" y="1512696"/>
                  </a:lnTo>
                  <a:lnTo>
                    <a:pt x="360366" y="1500268"/>
                  </a:lnTo>
                  <a:lnTo>
                    <a:pt x="354393" y="1487185"/>
                  </a:lnTo>
                  <a:lnTo>
                    <a:pt x="348515" y="1474031"/>
                  </a:lnTo>
                  <a:lnTo>
                    <a:pt x="341757" y="1461389"/>
                  </a:lnTo>
                  <a:lnTo>
                    <a:pt x="324294" y="1435891"/>
                  </a:lnTo>
                  <a:lnTo>
                    <a:pt x="305593" y="1411144"/>
                  </a:lnTo>
                  <a:lnTo>
                    <a:pt x="287893" y="1385897"/>
                  </a:lnTo>
                  <a:lnTo>
                    <a:pt x="273431" y="1358900"/>
                  </a:lnTo>
                  <a:lnTo>
                    <a:pt x="267315" y="1343767"/>
                  </a:lnTo>
                  <a:lnTo>
                    <a:pt x="261461" y="1328515"/>
                  </a:lnTo>
                  <a:lnTo>
                    <a:pt x="255178" y="1313501"/>
                  </a:lnTo>
                  <a:lnTo>
                    <a:pt x="247776" y="1299083"/>
                  </a:lnTo>
                  <a:lnTo>
                    <a:pt x="239956" y="1287859"/>
                  </a:lnTo>
                  <a:lnTo>
                    <a:pt x="230933" y="1277493"/>
                  </a:lnTo>
                  <a:lnTo>
                    <a:pt x="221791" y="1267221"/>
                  </a:lnTo>
                  <a:lnTo>
                    <a:pt x="213613" y="1256283"/>
                  </a:lnTo>
                  <a:lnTo>
                    <a:pt x="206712" y="1243730"/>
                  </a:lnTo>
                  <a:lnTo>
                    <a:pt x="200787" y="1230629"/>
                  </a:lnTo>
                  <a:lnTo>
                    <a:pt x="194861" y="1217529"/>
                  </a:lnTo>
                  <a:lnTo>
                    <a:pt x="187960" y="1204976"/>
                  </a:lnTo>
                  <a:lnTo>
                    <a:pt x="179818" y="1194022"/>
                  </a:lnTo>
                  <a:lnTo>
                    <a:pt x="170735" y="1183735"/>
                  </a:lnTo>
                  <a:lnTo>
                    <a:pt x="161724" y="1173400"/>
                  </a:lnTo>
                  <a:lnTo>
                    <a:pt x="153797" y="1162303"/>
                  </a:lnTo>
                  <a:lnTo>
                    <a:pt x="148832" y="1151937"/>
                  </a:lnTo>
                  <a:lnTo>
                    <a:pt x="145034" y="1140999"/>
                  </a:lnTo>
                  <a:lnTo>
                    <a:pt x="141331" y="1130014"/>
                  </a:lnTo>
                  <a:lnTo>
                    <a:pt x="136651" y="1119505"/>
                  </a:lnTo>
                  <a:lnTo>
                    <a:pt x="127188" y="1103899"/>
                  </a:lnTo>
                  <a:lnTo>
                    <a:pt x="115903" y="1087151"/>
                  </a:lnTo>
                  <a:lnTo>
                    <a:pt x="106451" y="1073784"/>
                  </a:lnTo>
                  <a:lnTo>
                    <a:pt x="102488" y="1068324"/>
                  </a:lnTo>
                  <a:lnTo>
                    <a:pt x="96404" y="1037105"/>
                  </a:lnTo>
                  <a:lnTo>
                    <a:pt x="94261" y="1025577"/>
                  </a:lnTo>
                  <a:lnTo>
                    <a:pt x="93934" y="1025483"/>
                  </a:lnTo>
                  <a:lnTo>
                    <a:pt x="93302" y="1028568"/>
                  </a:lnTo>
                  <a:lnTo>
                    <a:pt x="90238" y="1026576"/>
                  </a:lnTo>
                  <a:lnTo>
                    <a:pt x="68325" y="974344"/>
                  </a:lnTo>
                  <a:lnTo>
                    <a:pt x="61896" y="942250"/>
                  </a:lnTo>
                  <a:lnTo>
                    <a:pt x="59816" y="931544"/>
                  </a:lnTo>
                  <a:lnTo>
                    <a:pt x="57806" y="925071"/>
                  </a:lnTo>
                  <a:lnTo>
                    <a:pt x="55451" y="918717"/>
                  </a:lnTo>
                  <a:lnTo>
                    <a:pt x="53119" y="912364"/>
                  </a:lnTo>
                  <a:lnTo>
                    <a:pt x="51181" y="905890"/>
                  </a:lnTo>
                  <a:lnTo>
                    <a:pt x="48940" y="895240"/>
                  </a:lnTo>
                  <a:lnTo>
                    <a:pt x="47069" y="884507"/>
                  </a:lnTo>
                  <a:lnTo>
                    <a:pt x="45126" y="873797"/>
                  </a:lnTo>
                  <a:lnTo>
                    <a:pt x="42672" y="863219"/>
                  </a:lnTo>
                  <a:lnTo>
                    <a:pt x="38510" y="850344"/>
                  </a:lnTo>
                  <a:lnTo>
                    <a:pt x="33670" y="837660"/>
                  </a:lnTo>
                  <a:lnTo>
                    <a:pt x="29045" y="824928"/>
                  </a:lnTo>
                  <a:lnTo>
                    <a:pt x="25526" y="811911"/>
                  </a:lnTo>
                  <a:lnTo>
                    <a:pt x="23465" y="801225"/>
                  </a:lnTo>
                  <a:lnTo>
                    <a:pt x="21415" y="790527"/>
                  </a:lnTo>
                  <a:lnTo>
                    <a:pt x="19294" y="779853"/>
                  </a:lnTo>
                  <a:lnTo>
                    <a:pt x="17018" y="769238"/>
                  </a:lnTo>
                  <a:lnTo>
                    <a:pt x="14938" y="760630"/>
                  </a:lnTo>
                  <a:lnTo>
                    <a:pt x="12668" y="752094"/>
                  </a:lnTo>
                  <a:lnTo>
                    <a:pt x="10445" y="743557"/>
                  </a:lnTo>
                  <a:lnTo>
                    <a:pt x="8509" y="734949"/>
                  </a:lnTo>
                  <a:lnTo>
                    <a:pt x="6125" y="722219"/>
                  </a:lnTo>
                  <a:lnTo>
                    <a:pt x="4016" y="709406"/>
                  </a:lnTo>
                  <a:lnTo>
                    <a:pt x="2026" y="696569"/>
                  </a:lnTo>
                  <a:lnTo>
                    <a:pt x="0" y="683768"/>
                  </a:lnTo>
                  <a:lnTo>
                    <a:pt x="954" y="634618"/>
                  </a:lnTo>
                  <a:lnTo>
                    <a:pt x="1776" y="585469"/>
                  </a:lnTo>
                  <a:lnTo>
                    <a:pt x="2547" y="536320"/>
                  </a:lnTo>
                  <a:lnTo>
                    <a:pt x="3349" y="487171"/>
                  </a:lnTo>
                  <a:lnTo>
                    <a:pt x="4265" y="438022"/>
                  </a:lnTo>
                  <a:lnTo>
                    <a:pt x="5375" y="388873"/>
                  </a:lnTo>
                  <a:lnTo>
                    <a:pt x="6762" y="339725"/>
                  </a:lnTo>
                  <a:lnTo>
                    <a:pt x="8509" y="290575"/>
                  </a:lnTo>
                  <a:lnTo>
                    <a:pt x="14670" y="264929"/>
                  </a:lnTo>
                  <a:lnTo>
                    <a:pt x="17018" y="256412"/>
                  </a:lnTo>
                  <a:lnTo>
                    <a:pt x="20071" y="240915"/>
                  </a:lnTo>
                  <a:lnTo>
                    <a:pt x="23637" y="222535"/>
                  </a:lnTo>
                  <a:lnTo>
                    <a:pt x="28180" y="204013"/>
                  </a:lnTo>
                  <a:lnTo>
                    <a:pt x="34162" y="188087"/>
                  </a:lnTo>
                  <a:lnTo>
                    <a:pt x="38107" y="181506"/>
                  </a:lnTo>
                  <a:lnTo>
                    <a:pt x="42672" y="175260"/>
                  </a:lnTo>
                  <a:lnTo>
                    <a:pt x="47236" y="169013"/>
                  </a:lnTo>
                  <a:lnTo>
                    <a:pt x="51181" y="162433"/>
                  </a:lnTo>
                  <a:lnTo>
                    <a:pt x="53601" y="156156"/>
                  </a:lnTo>
                  <a:lnTo>
                    <a:pt x="55308" y="149558"/>
                  </a:lnTo>
                  <a:lnTo>
                    <a:pt x="57110" y="142984"/>
                  </a:lnTo>
                  <a:lnTo>
                    <a:pt x="78426" y="110775"/>
                  </a:lnTo>
                  <a:lnTo>
                    <a:pt x="108997" y="78660"/>
                  </a:lnTo>
                  <a:lnTo>
                    <a:pt x="153364" y="50532"/>
                  </a:lnTo>
                  <a:lnTo>
                    <a:pt x="187265" y="32708"/>
                  </a:lnTo>
                  <a:lnTo>
                    <a:pt x="256286" y="8636"/>
                  </a:lnTo>
                  <a:lnTo>
                    <a:pt x="281939" y="0"/>
                  </a:lnTo>
                  <a:lnTo>
                    <a:pt x="309751" y="2010"/>
                  </a:lnTo>
                  <a:lnTo>
                    <a:pt x="337550" y="3889"/>
                  </a:lnTo>
                  <a:lnTo>
                    <a:pt x="365325" y="5982"/>
                  </a:lnTo>
                  <a:lnTo>
                    <a:pt x="393064" y="8636"/>
                  </a:lnTo>
                  <a:lnTo>
                    <a:pt x="419000" y="13287"/>
                  </a:lnTo>
                  <a:lnTo>
                    <a:pt x="451389" y="20986"/>
                  </a:lnTo>
                  <a:lnTo>
                    <a:pt x="482397" y="28924"/>
                  </a:lnTo>
                  <a:lnTo>
                    <a:pt x="504189" y="34289"/>
                  </a:lnTo>
                  <a:lnTo>
                    <a:pt x="516919" y="36726"/>
                  </a:lnTo>
                  <a:lnTo>
                    <a:pt x="529732" y="38830"/>
                  </a:lnTo>
                  <a:lnTo>
                    <a:pt x="542569" y="40790"/>
                  </a:lnTo>
                  <a:lnTo>
                    <a:pt x="555371" y="42799"/>
                  </a:lnTo>
                  <a:lnTo>
                    <a:pt x="587162" y="53193"/>
                  </a:lnTo>
                  <a:lnTo>
                    <a:pt x="605774" y="56515"/>
                  </a:lnTo>
                  <a:lnTo>
                    <a:pt x="635506" y="57265"/>
                  </a:lnTo>
                  <a:lnTo>
                    <a:pt x="700659" y="59943"/>
                  </a:lnTo>
                  <a:lnTo>
                    <a:pt x="747639" y="62309"/>
                  </a:lnTo>
                  <a:lnTo>
                    <a:pt x="794654" y="64388"/>
                  </a:lnTo>
                  <a:lnTo>
                    <a:pt x="841694" y="66373"/>
                  </a:lnTo>
                  <a:lnTo>
                    <a:pt x="888746" y="68452"/>
                  </a:lnTo>
                  <a:lnTo>
                    <a:pt x="927171" y="66534"/>
                  </a:lnTo>
                  <a:lnTo>
                    <a:pt x="965644" y="64817"/>
                  </a:lnTo>
                  <a:lnTo>
                    <a:pt x="1004117" y="62791"/>
                  </a:lnTo>
                  <a:lnTo>
                    <a:pt x="1042543" y="59943"/>
                  </a:lnTo>
                  <a:lnTo>
                    <a:pt x="1092009" y="46452"/>
                  </a:lnTo>
                  <a:lnTo>
                    <a:pt x="1122426" y="36216"/>
                  </a:lnTo>
                  <a:lnTo>
                    <a:pt x="1128014" y="34289"/>
                  </a:lnTo>
                </a:path>
                <a:path w="1222375" h="2230754">
                  <a:moveTo>
                    <a:pt x="358775" y="1511681"/>
                  </a:moveTo>
                  <a:lnTo>
                    <a:pt x="360943" y="1501011"/>
                  </a:lnTo>
                  <a:lnTo>
                    <a:pt x="363172" y="1490329"/>
                  </a:lnTo>
                  <a:lnTo>
                    <a:pt x="365329" y="1479623"/>
                  </a:lnTo>
                  <a:lnTo>
                    <a:pt x="367284" y="1468882"/>
                  </a:lnTo>
                  <a:lnTo>
                    <a:pt x="369452" y="1453963"/>
                  </a:lnTo>
                  <a:lnTo>
                    <a:pt x="371300" y="1438973"/>
                  </a:lnTo>
                  <a:lnTo>
                    <a:pt x="373266" y="1423983"/>
                  </a:lnTo>
                  <a:lnTo>
                    <a:pt x="375793" y="1409064"/>
                  </a:lnTo>
                  <a:lnTo>
                    <a:pt x="377533" y="1402593"/>
                  </a:lnTo>
                  <a:lnTo>
                    <a:pt x="379809" y="1396253"/>
                  </a:lnTo>
                  <a:lnTo>
                    <a:pt x="382204" y="1389937"/>
                  </a:lnTo>
                  <a:lnTo>
                    <a:pt x="384301" y="1383538"/>
                  </a:lnTo>
                  <a:lnTo>
                    <a:pt x="386455" y="1374965"/>
                  </a:lnTo>
                  <a:lnTo>
                    <a:pt x="388286" y="1366297"/>
                  </a:lnTo>
                  <a:lnTo>
                    <a:pt x="390284" y="1357677"/>
                  </a:lnTo>
                  <a:lnTo>
                    <a:pt x="392938" y="1349248"/>
                  </a:lnTo>
                  <a:lnTo>
                    <a:pt x="396865" y="1340623"/>
                  </a:lnTo>
                  <a:lnTo>
                    <a:pt x="401494" y="1332261"/>
                  </a:lnTo>
                  <a:lnTo>
                    <a:pt x="406100" y="1323851"/>
                  </a:lnTo>
                  <a:lnTo>
                    <a:pt x="409956" y="1315084"/>
                  </a:lnTo>
                  <a:lnTo>
                    <a:pt x="414867" y="1300362"/>
                  </a:lnTo>
                  <a:lnTo>
                    <a:pt x="419147" y="1285414"/>
                  </a:lnTo>
                  <a:lnTo>
                    <a:pt x="423118" y="1270347"/>
                  </a:lnTo>
                  <a:lnTo>
                    <a:pt x="427100" y="1255268"/>
                  </a:lnTo>
                  <a:lnTo>
                    <a:pt x="429055" y="1246679"/>
                  </a:lnTo>
                  <a:lnTo>
                    <a:pt x="430736" y="1237995"/>
                  </a:lnTo>
                  <a:lnTo>
                    <a:pt x="432726" y="1229407"/>
                  </a:lnTo>
                  <a:lnTo>
                    <a:pt x="435610" y="1221105"/>
                  </a:lnTo>
                  <a:lnTo>
                    <a:pt x="441404" y="1210151"/>
                  </a:lnTo>
                  <a:lnTo>
                    <a:pt x="448151" y="1199673"/>
                  </a:lnTo>
                  <a:lnTo>
                    <a:pt x="455041" y="1189243"/>
                  </a:lnTo>
                  <a:lnTo>
                    <a:pt x="461263" y="1178433"/>
                  </a:lnTo>
                  <a:lnTo>
                    <a:pt x="472832" y="1152980"/>
                  </a:lnTo>
                  <a:lnTo>
                    <a:pt x="471482" y="1150954"/>
                  </a:lnTo>
                  <a:lnTo>
                    <a:pt x="466914" y="1156523"/>
                  </a:lnTo>
                  <a:lnTo>
                    <a:pt x="468827" y="1153857"/>
                  </a:lnTo>
                  <a:lnTo>
                    <a:pt x="486918" y="1127125"/>
                  </a:lnTo>
                  <a:lnTo>
                    <a:pt x="494792" y="1101863"/>
                  </a:lnTo>
                  <a:lnTo>
                    <a:pt x="495522" y="1102106"/>
                  </a:lnTo>
                  <a:lnTo>
                    <a:pt x="500491" y="1104157"/>
                  </a:lnTo>
                  <a:lnTo>
                    <a:pt x="521081" y="1084326"/>
                  </a:lnTo>
                  <a:lnTo>
                    <a:pt x="540356" y="1058032"/>
                  </a:lnTo>
                  <a:lnTo>
                    <a:pt x="541569" y="1050216"/>
                  </a:lnTo>
                  <a:lnTo>
                    <a:pt x="537412" y="1050429"/>
                  </a:lnTo>
                  <a:lnTo>
                    <a:pt x="540576" y="1048221"/>
                  </a:lnTo>
                  <a:lnTo>
                    <a:pt x="563752" y="1033144"/>
                  </a:lnTo>
                  <a:lnTo>
                    <a:pt x="571867" y="1008707"/>
                  </a:lnTo>
                  <a:lnTo>
                    <a:pt x="578183" y="998045"/>
                  </a:lnTo>
                  <a:lnTo>
                    <a:pt x="623570" y="956182"/>
                  </a:lnTo>
                  <a:lnTo>
                    <a:pt x="657617" y="921833"/>
                  </a:lnTo>
                  <a:lnTo>
                    <a:pt x="665892" y="912971"/>
                  </a:lnTo>
                  <a:lnTo>
                    <a:pt x="674405" y="904347"/>
                  </a:lnTo>
                  <a:lnTo>
                    <a:pt x="683513" y="896365"/>
                  </a:lnTo>
                  <a:lnTo>
                    <a:pt x="694360" y="888009"/>
                  </a:lnTo>
                  <a:lnTo>
                    <a:pt x="705326" y="879808"/>
                  </a:lnTo>
                  <a:lnTo>
                    <a:pt x="716053" y="871345"/>
                  </a:lnTo>
                  <a:lnTo>
                    <a:pt x="746027" y="837057"/>
                  </a:lnTo>
                  <a:lnTo>
                    <a:pt x="759491" y="810291"/>
                  </a:lnTo>
                  <a:lnTo>
                    <a:pt x="763341" y="801500"/>
                  </a:lnTo>
                  <a:lnTo>
                    <a:pt x="768858" y="793876"/>
                  </a:lnTo>
                  <a:lnTo>
                    <a:pt x="800052" y="769985"/>
                  </a:lnTo>
                  <a:lnTo>
                    <a:pt x="829722" y="755237"/>
                  </a:lnTo>
                  <a:lnTo>
                    <a:pt x="858869" y="738441"/>
                  </a:lnTo>
                  <a:lnTo>
                    <a:pt x="888491" y="708406"/>
                  </a:lnTo>
                  <a:lnTo>
                    <a:pt x="904688" y="686012"/>
                  </a:lnTo>
                  <a:lnTo>
                    <a:pt x="912050" y="676227"/>
                  </a:lnTo>
                  <a:lnTo>
                    <a:pt x="920460" y="669704"/>
                  </a:lnTo>
                  <a:lnTo>
                    <a:pt x="939800" y="657098"/>
                  </a:lnTo>
                  <a:lnTo>
                    <a:pt x="943961" y="650607"/>
                  </a:lnTo>
                  <a:lnTo>
                    <a:pt x="970087" y="616739"/>
                  </a:lnTo>
                  <a:lnTo>
                    <a:pt x="1008252" y="588772"/>
                  </a:lnTo>
                  <a:lnTo>
                    <a:pt x="1016769" y="560947"/>
                  </a:lnTo>
                  <a:lnTo>
                    <a:pt x="1016762" y="563054"/>
                  </a:lnTo>
                  <a:lnTo>
                    <a:pt x="1021040" y="569448"/>
                  </a:lnTo>
                  <a:lnTo>
                    <a:pt x="1042415" y="554481"/>
                  </a:lnTo>
                  <a:lnTo>
                    <a:pt x="1045638" y="548796"/>
                  </a:lnTo>
                  <a:lnTo>
                    <a:pt x="1046956" y="541956"/>
                  </a:lnTo>
                  <a:lnTo>
                    <a:pt x="1048131" y="534997"/>
                  </a:lnTo>
                  <a:lnTo>
                    <a:pt x="1050925" y="528954"/>
                  </a:lnTo>
                  <a:lnTo>
                    <a:pt x="1056505" y="523775"/>
                  </a:lnTo>
                  <a:lnTo>
                    <a:pt x="1063180" y="519811"/>
                  </a:lnTo>
                  <a:lnTo>
                    <a:pt x="1070141" y="516131"/>
                  </a:lnTo>
                  <a:lnTo>
                    <a:pt x="1076578" y="511810"/>
                  </a:lnTo>
                  <a:lnTo>
                    <a:pt x="1083159" y="505587"/>
                  </a:lnTo>
                  <a:lnTo>
                    <a:pt x="1089310" y="498887"/>
                  </a:lnTo>
                  <a:lnTo>
                    <a:pt x="1095509" y="492236"/>
                  </a:lnTo>
                  <a:lnTo>
                    <a:pt x="1133871" y="464359"/>
                  </a:lnTo>
                  <a:lnTo>
                    <a:pt x="1153414" y="451992"/>
                  </a:lnTo>
                  <a:lnTo>
                    <a:pt x="1155191" y="445394"/>
                  </a:lnTo>
                  <a:lnTo>
                    <a:pt x="1181159" y="413533"/>
                  </a:lnTo>
                  <a:lnTo>
                    <a:pt x="1187703" y="409321"/>
                  </a:lnTo>
                  <a:lnTo>
                    <a:pt x="1193927" y="404240"/>
                  </a:lnTo>
                  <a:lnTo>
                    <a:pt x="1199007" y="397890"/>
                  </a:lnTo>
                  <a:lnTo>
                    <a:pt x="1204722" y="392175"/>
                  </a:lnTo>
                </a:path>
              </a:pathLst>
            </a:custGeom>
            <a:ln w="25400">
              <a:solidFill>
                <a:srgbClr val="000000"/>
              </a:solidFill>
            </a:ln>
          </p:spPr>
          <p:txBody>
            <a:bodyPr wrap="square" lIns="0" tIns="0" rIns="0" bIns="0" rtlCol="0"/>
            <a:lstStyle/>
            <a:p>
              <a:endParaRPr/>
            </a:p>
          </p:txBody>
        </p:sp>
        <p:pic>
          <p:nvPicPr>
            <p:cNvPr id="17" name="object 17"/>
            <p:cNvPicPr/>
            <p:nvPr/>
          </p:nvPicPr>
          <p:blipFill>
            <a:blip r:embed="rId4" cstate="print"/>
            <a:stretch>
              <a:fillRect/>
            </a:stretch>
          </p:blipFill>
          <p:spPr>
            <a:xfrm>
              <a:off x="4787900" y="3267074"/>
              <a:ext cx="152400" cy="107950"/>
            </a:xfrm>
            <a:prstGeom prst="rect">
              <a:avLst/>
            </a:prstGeom>
          </p:spPr>
        </p:pic>
        <p:pic>
          <p:nvPicPr>
            <p:cNvPr id="18" name="object 18"/>
            <p:cNvPicPr/>
            <p:nvPr/>
          </p:nvPicPr>
          <p:blipFill>
            <a:blip r:embed="rId5" cstate="print"/>
            <a:stretch>
              <a:fillRect/>
            </a:stretch>
          </p:blipFill>
          <p:spPr>
            <a:xfrm>
              <a:off x="4787900" y="2944748"/>
              <a:ext cx="152400" cy="79375"/>
            </a:xfrm>
            <a:prstGeom prst="rect">
              <a:avLst/>
            </a:prstGeom>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0F0A0B-56C8-4EB5-B079-6F440821A938}"/>
              </a:ext>
            </a:extLst>
          </p:cNvPr>
          <p:cNvSpPr>
            <a:spLocks noGrp="1"/>
          </p:cNvSpPr>
          <p:nvPr>
            <p:ph type="title"/>
          </p:nvPr>
        </p:nvSpPr>
        <p:spPr>
          <a:xfrm>
            <a:off x="1332658" y="457200"/>
            <a:ext cx="7886700" cy="1325563"/>
          </a:xfrm>
        </p:spPr>
        <p:txBody>
          <a:bodyPr>
            <a:noAutofit/>
          </a:bodyPr>
          <a:lstStyle/>
          <a:p>
            <a:pPr algn="ctr">
              <a:lnSpc>
                <a:spcPct val="100000"/>
              </a:lnSpc>
              <a:spcBef>
                <a:spcPts val="100"/>
              </a:spcBef>
            </a:pPr>
            <a:r>
              <a:rPr lang="it-IT" sz="3200" spc="-5" dirty="0">
                <a:solidFill>
                  <a:srgbClr val="FF0000"/>
                </a:solidFill>
                <a:cs typeface="Times New Roman"/>
              </a:rPr>
              <a:t>DEFINIZIONE </a:t>
            </a:r>
            <a:r>
              <a:rPr lang="it-IT" sz="3200" dirty="0">
                <a:solidFill>
                  <a:srgbClr val="FF0000"/>
                </a:solidFill>
                <a:cs typeface="Times New Roman"/>
              </a:rPr>
              <a:t>E </a:t>
            </a:r>
            <a:r>
              <a:rPr lang="it-IT" sz="3200" spc="-5" dirty="0">
                <a:solidFill>
                  <a:srgbClr val="FF0000"/>
                </a:solidFill>
                <a:cs typeface="Times New Roman"/>
              </a:rPr>
              <a:t>PRINCIPIO</a:t>
            </a:r>
            <a:r>
              <a:rPr lang="it-IT" sz="3200" spc="10" dirty="0">
                <a:solidFill>
                  <a:srgbClr val="FF0000"/>
                </a:solidFill>
                <a:cs typeface="Times New Roman"/>
              </a:rPr>
              <a:t> </a:t>
            </a:r>
            <a:r>
              <a:rPr lang="it-IT" sz="3200" spc="-5" dirty="0">
                <a:solidFill>
                  <a:srgbClr val="FF0000"/>
                </a:solidFill>
                <a:cs typeface="Times New Roman"/>
              </a:rPr>
              <a:t>DELLA</a:t>
            </a:r>
            <a:br>
              <a:rPr lang="it-IT" sz="3200" dirty="0">
                <a:solidFill>
                  <a:srgbClr val="FF0000"/>
                </a:solidFill>
                <a:cs typeface="Times New Roman"/>
              </a:rPr>
            </a:br>
            <a:r>
              <a:rPr lang="it-IT" sz="3200" spc="-5" dirty="0">
                <a:solidFill>
                  <a:srgbClr val="FF0000"/>
                </a:solidFill>
                <a:cs typeface="Times New Roman"/>
              </a:rPr>
              <a:t>COMPETENZA</a:t>
            </a:r>
            <a:r>
              <a:rPr lang="it-IT" sz="3200" spc="-145" dirty="0">
                <a:solidFill>
                  <a:srgbClr val="FF0000"/>
                </a:solidFill>
                <a:cs typeface="Times New Roman"/>
              </a:rPr>
              <a:t> </a:t>
            </a:r>
            <a:r>
              <a:rPr lang="it-IT" sz="3200" spc="-5" dirty="0">
                <a:solidFill>
                  <a:srgbClr val="FF0000"/>
                </a:solidFill>
                <a:cs typeface="Times New Roman"/>
              </a:rPr>
              <a:t>ECONOMICA</a:t>
            </a:r>
            <a:br>
              <a:rPr lang="it-IT" sz="3200" dirty="0">
                <a:solidFill>
                  <a:srgbClr val="FF0000"/>
                </a:solidFill>
                <a:cs typeface="Times New Roman"/>
              </a:rPr>
            </a:br>
            <a:endParaRPr lang="it-IT" sz="3200" dirty="0">
              <a:solidFill>
                <a:srgbClr val="FF0000"/>
              </a:solidFill>
            </a:endParaRPr>
          </a:p>
        </p:txBody>
      </p:sp>
      <p:sp>
        <p:nvSpPr>
          <p:cNvPr id="5" name="CasellaDiTesto 4">
            <a:extLst>
              <a:ext uri="{FF2B5EF4-FFF2-40B4-BE49-F238E27FC236}">
                <a16:creationId xmlns:a16="http://schemas.microsoft.com/office/drawing/2014/main" id="{2CDF689C-923F-4127-8DF6-185E3A137A01}"/>
              </a:ext>
            </a:extLst>
          </p:cNvPr>
          <p:cNvSpPr txBox="1"/>
          <p:nvPr/>
        </p:nvSpPr>
        <p:spPr>
          <a:xfrm>
            <a:off x="533400" y="1584747"/>
            <a:ext cx="8229600" cy="3970318"/>
          </a:xfrm>
          <a:prstGeom prst="rect">
            <a:avLst/>
          </a:prstGeom>
          <a:noFill/>
        </p:spPr>
        <p:txBody>
          <a:bodyPr wrap="square">
            <a:spAutoFit/>
          </a:bodyPr>
          <a:lstStyle/>
          <a:p>
            <a:pPr algn="ctr"/>
            <a:r>
              <a:rPr lang="it-IT" sz="2800" dirty="0">
                <a:solidFill>
                  <a:srgbClr val="FF0000"/>
                </a:solidFill>
              </a:rPr>
              <a:t>Il nuovo sistema contabile</a:t>
            </a:r>
          </a:p>
          <a:p>
            <a:pPr algn="ctr"/>
            <a:r>
              <a:rPr lang="it-IT" sz="2800" dirty="0">
                <a:solidFill>
                  <a:srgbClr val="FF0000"/>
                </a:solidFill>
              </a:rPr>
              <a:t>Art. 2 comma 1 del D. Lgs. 118/2011</a:t>
            </a:r>
          </a:p>
          <a:p>
            <a:pPr algn="just"/>
            <a:r>
              <a:rPr lang="it-IT" sz="2800" dirty="0">
                <a:solidFill>
                  <a:srgbClr val="FF0000"/>
                </a:solidFill>
              </a:rPr>
              <a:t>“Le Regioni e gli enti locali di cui all'articolo 2 del decreto legislativo 18 agosto 2000, n. 267 adottano la contabilità finanziaria cui affiancano, ai fini conoscitivi, un </a:t>
            </a:r>
            <a:r>
              <a:rPr lang="it-IT" sz="2800" b="1" u="sng" dirty="0">
                <a:solidFill>
                  <a:srgbClr val="FF0000"/>
                </a:solidFill>
              </a:rPr>
              <a:t>sistema di contabilità economico-patrimoniale</a:t>
            </a:r>
            <a:r>
              <a:rPr lang="it-IT" sz="2800" dirty="0">
                <a:solidFill>
                  <a:srgbClr val="FF0000"/>
                </a:solidFill>
              </a:rPr>
              <a:t>, garantendo la rilevazione unitaria dei fatti gestionali, sia sotto il profilo finanziario che sotto il profilo  economico-patrimoniale.”</a:t>
            </a:r>
          </a:p>
        </p:txBody>
      </p:sp>
      <p:pic>
        <p:nvPicPr>
          <p:cNvPr id="6" name="Picture 2" descr="Risultato immagine per INRL">
            <a:extLst>
              <a:ext uri="{FF2B5EF4-FFF2-40B4-BE49-F238E27FC236}">
                <a16:creationId xmlns:a16="http://schemas.microsoft.com/office/drawing/2014/main" id="{9EDAFEC2-AA94-437C-B0BD-53D39A1F7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22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13</a:t>
            </a:fld>
            <a:endParaRPr dirty="0"/>
          </a:p>
        </p:txBody>
      </p:sp>
      <p:sp>
        <p:nvSpPr>
          <p:cNvPr id="5" name="object 5"/>
          <p:cNvSpPr txBox="1"/>
          <p:nvPr/>
        </p:nvSpPr>
        <p:spPr>
          <a:xfrm>
            <a:off x="228600" y="1523204"/>
            <a:ext cx="8382000" cy="3713837"/>
          </a:xfrm>
          <a:prstGeom prst="rect">
            <a:avLst/>
          </a:prstGeom>
        </p:spPr>
        <p:txBody>
          <a:bodyPr vert="horz" wrap="square" lIns="0" tIns="12065" rIns="0" bIns="0" rtlCol="0">
            <a:spAutoFit/>
          </a:bodyPr>
          <a:lstStyle/>
          <a:p>
            <a:pPr marL="635" algn="ctr">
              <a:lnSpc>
                <a:spcPts val="2855"/>
              </a:lnSpc>
              <a:spcBef>
                <a:spcPts val="95"/>
              </a:spcBef>
            </a:pPr>
            <a:r>
              <a:rPr sz="3200" spc="-5" dirty="0">
                <a:solidFill>
                  <a:srgbClr val="FF0000"/>
                </a:solidFill>
                <a:latin typeface="+mj-lt"/>
                <a:cs typeface="Times New Roman"/>
              </a:rPr>
              <a:t>Tra</a:t>
            </a:r>
            <a:r>
              <a:rPr sz="3200" spc="-10" dirty="0">
                <a:solidFill>
                  <a:srgbClr val="FF0000"/>
                </a:solidFill>
                <a:latin typeface="+mj-lt"/>
                <a:cs typeface="Times New Roman"/>
              </a:rPr>
              <a:t> </a:t>
            </a:r>
            <a:r>
              <a:rPr sz="3200" spc="-5" dirty="0">
                <a:solidFill>
                  <a:srgbClr val="FF0000"/>
                </a:solidFill>
                <a:latin typeface="+mj-lt"/>
                <a:cs typeface="Times New Roman"/>
              </a:rPr>
              <a:t>le</a:t>
            </a:r>
            <a:r>
              <a:rPr sz="3200" spc="-20" dirty="0">
                <a:solidFill>
                  <a:srgbClr val="FF0000"/>
                </a:solidFill>
                <a:latin typeface="+mj-lt"/>
                <a:cs typeface="Times New Roman"/>
              </a:rPr>
              <a:t> </a:t>
            </a:r>
            <a:r>
              <a:rPr sz="3200" dirty="0">
                <a:solidFill>
                  <a:srgbClr val="FF0000"/>
                </a:solidFill>
                <a:latin typeface="+mj-lt"/>
                <a:cs typeface="Times New Roman"/>
              </a:rPr>
              <a:t>novità</a:t>
            </a:r>
            <a:r>
              <a:rPr sz="3200" spc="-25" dirty="0">
                <a:solidFill>
                  <a:srgbClr val="FF0000"/>
                </a:solidFill>
                <a:latin typeface="+mj-lt"/>
                <a:cs typeface="Times New Roman"/>
              </a:rPr>
              <a:t> </a:t>
            </a:r>
            <a:r>
              <a:rPr sz="3200" spc="-5" dirty="0">
                <a:solidFill>
                  <a:srgbClr val="FF0000"/>
                </a:solidFill>
                <a:latin typeface="+mj-lt"/>
                <a:cs typeface="Times New Roman"/>
              </a:rPr>
              <a:t>della</a:t>
            </a:r>
            <a:r>
              <a:rPr sz="3200" spc="-20" dirty="0">
                <a:solidFill>
                  <a:srgbClr val="FF0000"/>
                </a:solidFill>
                <a:latin typeface="+mj-lt"/>
                <a:cs typeface="Times New Roman"/>
              </a:rPr>
              <a:t> </a:t>
            </a:r>
            <a:r>
              <a:rPr sz="3200" spc="-5" dirty="0">
                <a:solidFill>
                  <a:srgbClr val="FF0000"/>
                </a:solidFill>
                <a:latin typeface="+mj-lt"/>
                <a:cs typeface="Times New Roman"/>
              </a:rPr>
              <a:t>riforma,</a:t>
            </a:r>
            <a:r>
              <a:rPr sz="3200" spc="5" dirty="0">
                <a:solidFill>
                  <a:srgbClr val="FF0000"/>
                </a:solidFill>
                <a:latin typeface="+mj-lt"/>
                <a:cs typeface="Times New Roman"/>
              </a:rPr>
              <a:t> </a:t>
            </a:r>
            <a:r>
              <a:rPr sz="3200" spc="-10" dirty="0">
                <a:solidFill>
                  <a:srgbClr val="FF0000"/>
                </a:solidFill>
                <a:latin typeface="+mj-lt"/>
                <a:cs typeface="Times New Roman"/>
              </a:rPr>
              <a:t>c'è </a:t>
            </a:r>
            <a:r>
              <a:rPr sz="3200" dirty="0">
                <a:solidFill>
                  <a:srgbClr val="FF0000"/>
                </a:solidFill>
                <a:latin typeface="+mj-lt"/>
                <a:cs typeface="Times New Roman"/>
              </a:rPr>
              <a:t>dunque</a:t>
            </a:r>
          </a:p>
          <a:p>
            <a:pPr marL="3810" algn="ctr">
              <a:lnSpc>
                <a:spcPts val="2355"/>
              </a:lnSpc>
            </a:pPr>
            <a:r>
              <a:rPr sz="3200" b="1" spc="-5" dirty="0">
                <a:solidFill>
                  <a:srgbClr val="FF0000"/>
                </a:solidFill>
                <a:latin typeface="+mj-lt"/>
                <a:cs typeface="Times New Roman"/>
              </a:rPr>
              <a:t>l'affiancamento</a:t>
            </a:r>
            <a:r>
              <a:rPr sz="3200" b="1" spc="20" dirty="0">
                <a:solidFill>
                  <a:srgbClr val="FF0000"/>
                </a:solidFill>
                <a:latin typeface="+mj-lt"/>
                <a:cs typeface="Times New Roman"/>
              </a:rPr>
              <a:t> </a:t>
            </a:r>
            <a:r>
              <a:rPr sz="3200" spc="-5" dirty="0">
                <a:solidFill>
                  <a:srgbClr val="FF0000"/>
                </a:solidFill>
                <a:latin typeface="+mj-lt"/>
                <a:cs typeface="Times New Roman"/>
              </a:rPr>
              <a:t>della contabilità</a:t>
            </a:r>
            <a:r>
              <a:rPr sz="3200" spc="-20" dirty="0">
                <a:solidFill>
                  <a:srgbClr val="FF0000"/>
                </a:solidFill>
                <a:latin typeface="+mj-lt"/>
                <a:cs typeface="Times New Roman"/>
              </a:rPr>
              <a:t> </a:t>
            </a:r>
            <a:r>
              <a:rPr sz="3200" spc="-5" dirty="0">
                <a:solidFill>
                  <a:srgbClr val="FF0000"/>
                </a:solidFill>
                <a:latin typeface="+mj-lt"/>
                <a:cs typeface="Times New Roman"/>
              </a:rPr>
              <a:t>economico-</a:t>
            </a:r>
            <a:endParaRPr sz="3200" dirty="0">
              <a:solidFill>
                <a:srgbClr val="FF0000"/>
              </a:solidFill>
              <a:latin typeface="+mj-lt"/>
              <a:cs typeface="Times New Roman"/>
            </a:endParaRPr>
          </a:p>
          <a:p>
            <a:pPr marL="12065" marR="5080" algn="ctr">
              <a:lnSpc>
                <a:spcPct val="70000"/>
              </a:lnSpc>
              <a:spcBef>
                <a:spcPts val="505"/>
              </a:spcBef>
            </a:pPr>
            <a:r>
              <a:rPr sz="3200" spc="-5" dirty="0">
                <a:solidFill>
                  <a:srgbClr val="FF0000"/>
                </a:solidFill>
                <a:latin typeface="+mj-lt"/>
                <a:cs typeface="Times New Roman"/>
              </a:rPr>
              <a:t>aziendale a quella finanziaria, caratteristica attuale </a:t>
            </a:r>
            <a:r>
              <a:rPr sz="3200" spc="-685" dirty="0">
                <a:solidFill>
                  <a:srgbClr val="FF0000"/>
                </a:solidFill>
                <a:latin typeface="+mj-lt"/>
                <a:cs typeface="Times New Roman"/>
              </a:rPr>
              <a:t> </a:t>
            </a:r>
            <a:r>
              <a:rPr sz="3200" spc="-5" dirty="0">
                <a:solidFill>
                  <a:srgbClr val="FF0000"/>
                </a:solidFill>
                <a:latin typeface="+mj-lt"/>
                <a:cs typeface="Times New Roman"/>
              </a:rPr>
              <a:t>dei</a:t>
            </a:r>
            <a:r>
              <a:rPr sz="3200" spc="-20" dirty="0">
                <a:solidFill>
                  <a:srgbClr val="FF0000"/>
                </a:solidFill>
                <a:latin typeface="+mj-lt"/>
                <a:cs typeface="Times New Roman"/>
              </a:rPr>
              <a:t> </a:t>
            </a:r>
            <a:r>
              <a:rPr sz="3200" spc="-5" dirty="0">
                <a:solidFill>
                  <a:srgbClr val="FF0000"/>
                </a:solidFill>
                <a:latin typeface="+mj-lt"/>
                <a:cs typeface="Times New Roman"/>
              </a:rPr>
              <a:t>bilanci</a:t>
            </a:r>
            <a:r>
              <a:rPr sz="3200" spc="-30" dirty="0">
                <a:solidFill>
                  <a:srgbClr val="FF0000"/>
                </a:solidFill>
                <a:latin typeface="+mj-lt"/>
                <a:cs typeface="Times New Roman"/>
              </a:rPr>
              <a:t> </a:t>
            </a:r>
            <a:r>
              <a:rPr sz="3200" spc="-5" dirty="0">
                <a:solidFill>
                  <a:srgbClr val="FF0000"/>
                </a:solidFill>
                <a:latin typeface="+mj-lt"/>
                <a:cs typeface="Times New Roman"/>
              </a:rPr>
              <a:t>degli</a:t>
            </a:r>
            <a:r>
              <a:rPr sz="3200" spc="-15" dirty="0">
                <a:solidFill>
                  <a:srgbClr val="FF0000"/>
                </a:solidFill>
                <a:latin typeface="+mj-lt"/>
                <a:cs typeface="Times New Roman"/>
              </a:rPr>
              <a:t> </a:t>
            </a:r>
            <a:r>
              <a:rPr sz="3200" spc="-5" dirty="0">
                <a:solidFill>
                  <a:srgbClr val="FF0000"/>
                </a:solidFill>
                <a:latin typeface="+mj-lt"/>
                <a:cs typeface="Times New Roman"/>
              </a:rPr>
              <a:t>enti locali.</a:t>
            </a:r>
            <a:endParaRPr sz="3200" dirty="0">
              <a:solidFill>
                <a:srgbClr val="FF0000"/>
              </a:solidFill>
              <a:latin typeface="+mj-lt"/>
              <a:cs typeface="Times New Roman"/>
            </a:endParaRPr>
          </a:p>
          <a:p>
            <a:pPr>
              <a:lnSpc>
                <a:spcPct val="100000"/>
              </a:lnSpc>
            </a:pPr>
            <a:endParaRPr sz="3200" dirty="0">
              <a:solidFill>
                <a:srgbClr val="FF0000"/>
              </a:solidFill>
              <a:latin typeface="+mj-lt"/>
              <a:cs typeface="Times New Roman"/>
            </a:endParaRPr>
          </a:p>
          <a:p>
            <a:pPr algn="ctr">
              <a:lnSpc>
                <a:spcPts val="2855"/>
              </a:lnSpc>
              <a:spcBef>
                <a:spcPts val="2485"/>
              </a:spcBef>
            </a:pPr>
            <a:r>
              <a:rPr sz="3200" spc="-5" dirty="0">
                <a:solidFill>
                  <a:srgbClr val="FF0000"/>
                </a:solidFill>
                <a:latin typeface="+mj-lt"/>
                <a:cs typeface="Times New Roman"/>
              </a:rPr>
              <a:t>L'obiettivo</a:t>
            </a:r>
            <a:r>
              <a:rPr sz="3200" spc="-20" dirty="0">
                <a:solidFill>
                  <a:srgbClr val="FF0000"/>
                </a:solidFill>
                <a:latin typeface="+mj-lt"/>
                <a:cs typeface="Times New Roman"/>
              </a:rPr>
              <a:t> </a:t>
            </a:r>
            <a:r>
              <a:rPr sz="3200" spc="-5" dirty="0">
                <a:solidFill>
                  <a:srgbClr val="FF0000"/>
                </a:solidFill>
                <a:latin typeface="+mj-lt"/>
                <a:cs typeface="Times New Roman"/>
              </a:rPr>
              <a:t>è quello di</a:t>
            </a:r>
            <a:r>
              <a:rPr sz="3200" spc="5" dirty="0">
                <a:solidFill>
                  <a:srgbClr val="FF0000"/>
                </a:solidFill>
                <a:latin typeface="+mj-lt"/>
                <a:cs typeface="Times New Roman"/>
              </a:rPr>
              <a:t> </a:t>
            </a:r>
            <a:r>
              <a:rPr sz="3200" spc="-5" dirty="0">
                <a:solidFill>
                  <a:srgbClr val="FF0000"/>
                </a:solidFill>
                <a:latin typeface="+mj-lt"/>
                <a:cs typeface="Times New Roman"/>
              </a:rPr>
              <a:t>arrivare</a:t>
            </a:r>
            <a:r>
              <a:rPr sz="3200" dirty="0">
                <a:solidFill>
                  <a:srgbClr val="FF0000"/>
                </a:solidFill>
                <a:latin typeface="+mj-lt"/>
                <a:cs typeface="Times New Roman"/>
              </a:rPr>
              <a:t> </a:t>
            </a:r>
            <a:r>
              <a:rPr sz="3200" spc="-5" dirty="0">
                <a:solidFill>
                  <a:srgbClr val="FF0000"/>
                </a:solidFill>
                <a:latin typeface="+mj-lt"/>
                <a:cs typeface="Times New Roman"/>
              </a:rPr>
              <a:t>a consolidare</a:t>
            </a:r>
            <a:r>
              <a:rPr sz="3200" spc="-20" dirty="0">
                <a:solidFill>
                  <a:srgbClr val="FF0000"/>
                </a:solidFill>
                <a:latin typeface="+mj-lt"/>
                <a:cs typeface="Times New Roman"/>
              </a:rPr>
              <a:t> </a:t>
            </a:r>
            <a:r>
              <a:rPr sz="3200" spc="-5" dirty="0">
                <a:solidFill>
                  <a:srgbClr val="FF0000"/>
                </a:solidFill>
                <a:latin typeface="+mj-lt"/>
                <a:cs typeface="Times New Roman"/>
              </a:rPr>
              <a:t>il</a:t>
            </a:r>
            <a:endParaRPr sz="3200" dirty="0">
              <a:solidFill>
                <a:srgbClr val="FF0000"/>
              </a:solidFill>
              <a:latin typeface="+mj-lt"/>
              <a:cs typeface="Times New Roman"/>
            </a:endParaRPr>
          </a:p>
          <a:p>
            <a:pPr algn="ctr">
              <a:lnSpc>
                <a:spcPts val="2350"/>
              </a:lnSpc>
            </a:pPr>
            <a:r>
              <a:rPr sz="3200" spc="-5" dirty="0">
                <a:solidFill>
                  <a:srgbClr val="FF0000"/>
                </a:solidFill>
                <a:latin typeface="+mj-lt"/>
                <a:cs typeface="Times New Roman"/>
              </a:rPr>
              <a:t>bilancio</a:t>
            </a:r>
            <a:r>
              <a:rPr sz="3200" spc="-30" dirty="0">
                <a:solidFill>
                  <a:srgbClr val="FF0000"/>
                </a:solidFill>
                <a:latin typeface="+mj-lt"/>
                <a:cs typeface="Times New Roman"/>
              </a:rPr>
              <a:t> </a:t>
            </a:r>
            <a:r>
              <a:rPr sz="3200" spc="-5" dirty="0">
                <a:solidFill>
                  <a:srgbClr val="FF0000"/>
                </a:solidFill>
                <a:latin typeface="+mj-lt"/>
                <a:cs typeface="Times New Roman"/>
              </a:rPr>
              <a:t>degli</a:t>
            </a:r>
            <a:r>
              <a:rPr sz="3200" spc="-10" dirty="0">
                <a:solidFill>
                  <a:srgbClr val="FF0000"/>
                </a:solidFill>
                <a:latin typeface="+mj-lt"/>
                <a:cs typeface="Times New Roman"/>
              </a:rPr>
              <a:t> </a:t>
            </a:r>
            <a:r>
              <a:rPr sz="3200" spc="-5" dirty="0">
                <a:solidFill>
                  <a:srgbClr val="FF0000"/>
                </a:solidFill>
                <a:latin typeface="+mj-lt"/>
                <a:cs typeface="Times New Roman"/>
              </a:rPr>
              <a:t>enti</a:t>
            </a:r>
            <a:r>
              <a:rPr sz="3200" spc="5" dirty="0">
                <a:solidFill>
                  <a:srgbClr val="FF0000"/>
                </a:solidFill>
                <a:latin typeface="+mj-lt"/>
                <a:cs typeface="Times New Roman"/>
              </a:rPr>
              <a:t> </a:t>
            </a:r>
            <a:r>
              <a:rPr sz="3200" spc="-5" dirty="0">
                <a:solidFill>
                  <a:srgbClr val="FF0000"/>
                </a:solidFill>
                <a:latin typeface="+mj-lt"/>
                <a:cs typeface="Times New Roman"/>
              </a:rPr>
              <a:t>con quelli delle</a:t>
            </a:r>
            <a:r>
              <a:rPr sz="3200" spc="-10" dirty="0">
                <a:solidFill>
                  <a:srgbClr val="FF0000"/>
                </a:solidFill>
                <a:latin typeface="+mj-lt"/>
                <a:cs typeface="Times New Roman"/>
              </a:rPr>
              <a:t> </a:t>
            </a:r>
            <a:r>
              <a:rPr sz="3200" spc="-5" dirty="0">
                <a:solidFill>
                  <a:srgbClr val="FF0000"/>
                </a:solidFill>
                <a:latin typeface="+mj-lt"/>
                <a:cs typeface="Times New Roman"/>
              </a:rPr>
              <a:t>società e degli</a:t>
            </a:r>
            <a:endParaRPr sz="3200" dirty="0">
              <a:solidFill>
                <a:srgbClr val="FF0000"/>
              </a:solidFill>
              <a:latin typeface="+mj-lt"/>
              <a:cs typeface="Times New Roman"/>
            </a:endParaRPr>
          </a:p>
          <a:p>
            <a:pPr marL="309245" marR="301625" algn="ctr">
              <a:lnSpc>
                <a:spcPct val="70100"/>
              </a:lnSpc>
              <a:spcBef>
                <a:spcPts val="500"/>
              </a:spcBef>
            </a:pPr>
            <a:r>
              <a:rPr sz="3200" spc="-5" dirty="0">
                <a:solidFill>
                  <a:srgbClr val="FF0000"/>
                </a:solidFill>
                <a:latin typeface="+mj-lt"/>
                <a:cs typeface="Times New Roman"/>
              </a:rPr>
              <a:t>organismi controllati e partecipati, in modo da </a:t>
            </a:r>
            <a:r>
              <a:rPr sz="3200" spc="-685" dirty="0">
                <a:solidFill>
                  <a:srgbClr val="FF0000"/>
                </a:solidFill>
                <a:latin typeface="+mj-lt"/>
                <a:cs typeface="Times New Roman"/>
              </a:rPr>
              <a:t> </a:t>
            </a:r>
            <a:r>
              <a:rPr sz="3200" spc="-5" dirty="0">
                <a:solidFill>
                  <a:srgbClr val="FF0000"/>
                </a:solidFill>
                <a:latin typeface="+mj-lt"/>
                <a:cs typeface="Times New Roman"/>
              </a:rPr>
              <a:t>rappresentare</a:t>
            </a:r>
            <a:r>
              <a:rPr sz="3200" spc="-20" dirty="0">
                <a:solidFill>
                  <a:srgbClr val="FF0000"/>
                </a:solidFill>
                <a:latin typeface="+mj-lt"/>
                <a:cs typeface="Times New Roman"/>
              </a:rPr>
              <a:t> </a:t>
            </a:r>
            <a:r>
              <a:rPr sz="3200" spc="-5" dirty="0">
                <a:solidFill>
                  <a:srgbClr val="FF0000"/>
                </a:solidFill>
                <a:latin typeface="+mj-lt"/>
                <a:cs typeface="Times New Roman"/>
              </a:rPr>
              <a:t>l'azione</a:t>
            </a:r>
            <a:r>
              <a:rPr sz="3200" spc="-25" dirty="0">
                <a:solidFill>
                  <a:srgbClr val="FF0000"/>
                </a:solidFill>
                <a:latin typeface="+mj-lt"/>
                <a:cs typeface="Times New Roman"/>
              </a:rPr>
              <a:t> </a:t>
            </a:r>
            <a:r>
              <a:rPr sz="3200" spc="-5" dirty="0">
                <a:solidFill>
                  <a:srgbClr val="FF0000"/>
                </a:solidFill>
                <a:latin typeface="+mj-lt"/>
                <a:cs typeface="Times New Roman"/>
              </a:rPr>
              <a:t>complessiva.</a:t>
            </a:r>
            <a:endParaRPr sz="3200" dirty="0">
              <a:solidFill>
                <a:srgbClr val="FF0000"/>
              </a:solidFill>
              <a:latin typeface="+mj-lt"/>
              <a:cs typeface="Times New Roman"/>
            </a:endParaRPr>
          </a:p>
        </p:txBody>
      </p:sp>
      <p:pic>
        <p:nvPicPr>
          <p:cNvPr id="9" name="Picture 2" descr="Risultato immagine per INRL">
            <a:extLst>
              <a:ext uri="{FF2B5EF4-FFF2-40B4-BE49-F238E27FC236}">
                <a16:creationId xmlns:a16="http://schemas.microsoft.com/office/drawing/2014/main" id="{880D895F-8673-4FCB-BF6F-DDE5DA346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
        <p:nvSpPr>
          <p:cNvPr id="11" name="Titolo 10">
            <a:extLst>
              <a:ext uri="{FF2B5EF4-FFF2-40B4-BE49-F238E27FC236}">
                <a16:creationId xmlns:a16="http://schemas.microsoft.com/office/drawing/2014/main" id="{2B97D6C6-7B1C-4313-8FF8-951A4FDBBE43}"/>
              </a:ext>
            </a:extLst>
          </p:cNvPr>
          <p:cNvSpPr>
            <a:spLocks noGrp="1"/>
          </p:cNvSpPr>
          <p:nvPr>
            <p:ph type="title"/>
          </p:nvPr>
        </p:nvSpPr>
        <p:spPr>
          <a:xfrm>
            <a:off x="1257300" y="136524"/>
            <a:ext cx="7886700" cy="1325563"/>
          </a:xfrm>
        </p:spPr>
        <p:txBody>
          <a:bodyPr>
            <a:normAutofit/>
          </a:bodyPr>
          <a:lstStyle/>
          <a:p>
            <a:pPr algn="ctr">
              <a:lnSpc>
                <a:spcPct val="100000"/>
              </a:lnSpc>
              <a:spcBef>
                <a:spcPts val="100"/>
              </a:spcBef>
            </a:pPr>
            <a:r>
              <a:rPr lang="it-IT" sz="3200" b="1" spc="-5" dirty="0">
                <a:solidFill>
                  <a:srgbClr val="FF0000"/>
                </a:solidFill>
                <a:cs typeface="Times New Roman"/>
              </a:rPr>
              <a:t>DEFINIZIONE </a:t>
            </a:r>
            <a:r>
              <a:rPr lang="it-IT" sz="3200" b="1" dirty="0">
                <a:solidFill>
                  <a:srgbClr val="FF0000"/>
                </a:solidFill>
                <a:cs typeface="Times New Roman"/>
              </a:rPr>
              <a:t>E </a:t>
            </a:r>
            <a:r>
              <a:rPr lang="it-IT" sz="3200" b="1" spc="-5" dirty="0">
                <a:solidFill>
                  <a:srgbClr val="FF0000"/>
                </a:solidFill>
                <a:cs typeface="Times New Roman"/>
              </a:rPr>
              <a:t>PRINCIPIO</a:t>
            </a:r>
            <a:r>
              <a:rPr lang="it-IT" sz="3200" b="1" spc="10" dirty="0">
                <a:solidFill>
                  <a:srgbClr val="FF0000"/>
                </a:solidFill>
                <a:cs typeface="Times New Roman"/>
              </a:rPr>
              <a:t> </a:t>
            </a:r>
            <a:r>
              <a:rPr lang="it-IT" sz="3200" b="1" spc="-5" dirty="0">
                <a:solidFill>
                  <a:srgbClr val="FF0000"/>
                </a:solidFill>
                <a:cs typeface="Times New Roman"/>
              </a:rPr>
              <a:t>DELLA</a:t>
            </a:r>
            <a:br>
              <a:rPr lang="it-IT" sz="3200" b="1" dirty="0">
                <a:solidFill>
                  <a:srgbClr val="FF0000"/>
                </a:solidFill>
                <a:cs typeface="Times New Roman"/>
              </a:rPr>
            </a:br>
            <a:r>
              <a:rPr lang="it-IT" sz="3200" b="1" spc="-5" dirty="0">
                <a:solidFill>
                  <a:srgbClr val="FF0000"/>
                </a:solidFill>
                <a:cs typeface="Times New Roman"/>
              </a:rPr>
              <a:t>COMPETENZA</a:t>
            </a:r>
            <a:r>
              <a:rPr lang="it-IT" sz="3200" b="1" spc="-145" dirty="0">
                <a:solidFill>
                  <a:srgbClr val="FF0000"/>
                </a:solidFill>
                <a:cs typeface="Times New Roman"/>
              </a:rPr>
              <a:t> </a:t>
            </a:r>
            <a:r>
              <a:rPr lang="it-IT" sz="3200" b="1" spc="-5" dirty="0">
                <a:solidFill>
                  <a:srgbClr val="FF0000"/>
                </a:solidFill>
                <a:cs typeface="Times New Roman"/>
              </a:rPr>
              <a:t>ECONOMICA</a:t>
            </a:r>
            <a:endParaRPr lang="it-IT" sz="4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txBox="1">
            <a:spLocks noGrp="1"/>
          </p:cNvSpPr>
          <p:nvPr>
            <p:ph idx="1"/>
          </p:nvPr>
        </p:nvSpPr>
        <p:spPr>
          <a:xfrm>
            <a:off x="715756" y="1143000"/>
            <a:ext cx="7886700" cy="5507738"/>
          </a:xfrm>
          <a:prstGeom prst="rect">
            <a:avLst/>
          </a:prstGeom>
        </p:spPr>
        <p:txBody>
          <a:bodyPr vert="horz" wrap="square" lIns="0" tIns="938352" rIns="0" bIns="0" rtlCol="0">
            <a:spAutoFit/>
          </a:bodyPr>
          <a:lstStyle/>
          <a:p>
            <a:pPr marL="0" indent="0" algn="just">
              <a:lnSpc>
                <a:spcPct val="100000"/>
              </a:lnSpc>
              <a:spcBef>
                <a:spcPts val="0"/>
              </a:spcBef>
              <a:buNone/>
            </a:pPr>
            <a:r>
              <a:rPr lang="it-IT" sz="3200" spc="-10" dirty="0">
                <a:solidFill>
                  <a:srgbClr val="FF0000"/>
                </a:solidFill>
                <a:latin typeface="+mj-lt"/>
                <a:cs typeface="Times New Roman"/>
              </a:rPr>
              <a:t>Nell’ambito</a:t>
            </a:r>
            <a:r>
              <a:rPr lang="it-IT" sz="3200" dirty="0">
                <a:solidFill>
                  <a:srgbClr val="FF0000"/>
                </a:solidFill>
                <a:latin typeface="+mj-lt"/>
                <a:cs typeface="Times New Roman"/>
              </a:rPr>
              <a:t> </a:t>
            </a:r>
            <a:r>
              <a:rPr lang="it-IT" sz="3200" spc="-5" dirty="0">
                <a:solidFill>
                  <a:srgbClr val="FF0000"/>
                </a:solidFill>
                <a:latin typeface="+mj-lt"/>
                <a:cs typeface="Times New Roman"/>
              </a:rPr>
              <a:t>di</a:t>
            </a:r>
            <a:r>
              <a:rPr lang="it-IT" sz="3200" spc="15" dirty="0">
                <a:solidFill>
                  <a:srgbClr val="FF0000"/>
                </a:solidFill>
                <a:latin typeface="+mj-lt"/>
                <a:cs typeface="Times New Roman"/>
              </a:rPr>
              <a:t> </a:t>
            </a:r>
            <a:r>
              <a:rPr lang="it-IT" sz="3200" spc="-5" dirty="0">
                <a:solidFill>
                  <a:srgbClr val="FF0000"/>
                </a:solidFill>
                <a:latin typeface="+mj-lt"/>
                <a:cs typeface="Times New Roman"/>
              </a:rPr>
              <a:t>tale</a:t>
            </a:r>
            <a:r>
              <a:rPr lang="it-IT" sz="3200" spc="5" dirty="0">
                <a:solidFill>
                  <a:srgbClr val="FF0000"/>
                </a:solidFill>
                <a:latin typeface="+mj-lt"/>
                <a:cs typeface="Times New Roman"/>
              </a:rPr>
              <a:t> </a:t>
            </a:r>
            <a:r>
              <a:rPr lang="it-IT" sz="3200" spc="-10" dirty="0">
                <a:solidFill>
                  <a:srgbClr val="FF0000"/>
                </a:solidFill>
                <a:latin typeface="+mj-lt"/>
                <a:cs typeface="Times New Roman"/>
              </a:rPr>
              <a:t>sistema</a:t>
            </a:r>
            <a:r>
              <a:rPr lang="it-IT" sz="3200" spc="5" dirty="0">
                <a:solidFill>
                  <a:srgbClr val="FF0000"/>
                </a:solidFill>
                <a:latin typeface="+mj-lt"/>
                <a:cs typeface="Times New Roman"/>
              </a:rPr>
              <a:t> </a:t>
            </a:r>
            <a:r>
              <a:rPr lang="it-IT" sz="3200" spc="-5" dirty="0">
                <a:solidFill>
                  <a:srgbClr val="FF0000"/>
                </a:solidFill>
                <a:latin typeface="+mj-lt"/>
                <a:cs typeface="Times New Roman"/>
              </a:rPr>
              <a:t>integrato,</a:t>
            </a:r>
            <a:r>
              <a:rPr lang="it-IT" sz="3200" spc="-10" dirty="0">
                <a:solidFill>
                  <a:srgbClr val="FF0000"/>
                </a:solidFill>
                <a:latin typeface="+mj-lt"/>
                <a:cs typeface="Times New Roman"/>
              </a:rPr>
              <a:t> </a:t>
            </a:r>
            <a:r>
              <a:rPr lang="it-IT" sz="3200" spc="-5" dirty="0">
                <a:solidFill>
                  <a:srgbClr val="FF0000"/>
                </a:solidFill>
                <a:latin typeface="+mj-lt"/>
                <a:cs typeface="Times New Roman"/>
              </a:rPr>
              <a:t>dunque, </a:t>
            </a:r>
            <a:r>
              <a:rPr lang="it-IT" sz="3200" b="1" u="sng" spc="-5" dirty="0">
                <a:solidFill>
                  <a:srgbClr val="FF0000"/>
                </a:solidFill>
                <a:latin typeface="+mj-lt"/>
                <a:cs typeface="Times New Roman"/>
              </a:rPr>
              <a:t>la </a:t>
            </a:r>
            <a:r>
              <a:rPr lang="it-IT" sz="3200" b="1" u="sng" spc="-685" dirty="0">
                <a:solidFill>
                  <a:srgbClr val="FF0000"/>
                </a:solidFill>
                <a:latin typeface="+mj-lt"/>
                <a:cs typeface="Times New Roman"/>
              </a:rPr>
              <a:t> </a:t>
            </a:r>
            <a:r>
              <a:rPr lang="it-IT" sz="3200" b="1" u="sng" spc="-5" dirty="0">
                <a:solidFill>
                  <a:srgbClr val="FF0000"/>
                </a:solidFill>
                <a:latin typeface="+mj-lt"/>
                <a:cs typeface="Times New Roman"/>
              </a:rPr>
              <a:t>contabilità</a:t>
            </a:r>
            <a:r>
              <a:rPr lang="it-IT" sz="3200" b="1" u="sng" spc="-45" dirty="0">
                <a:solidFill>
                  <a:srgbClr val="FF0000"/>
                </a:solidFill>
                <a:latin typeface="+mj-lt"/>
                <a:cs typeface="Times New Roman"/>
              </a:rPr>
              <a:t> </a:t>
            </a:r>
            <a:r>
              <a:rPr lang="it-IT" sz="3200" b="1" u="sng" spc="-5" dirty="0">
                <a:solidFill>
                  <a:srgbClr val="FF0000"/>
                </a:solidFill>
                <a:latin typeface="+mj-lt"/>
                <a:cs typeface="Times New Roman"/>
              </a:rPr>
              <a:t>economico-patrimoniale</a:t>
            </a:r>
            <a:r>
              <a:rPr lang="it-IT" sz="3200" b="1" u="sng" dirty="0">
                <a:solidFill>
                  <a:srgbClr val="FF0000"/>
                </a:solidFill>
                <a:latin typeface="+mj-lt"/>
                <a:cs typeface="Times New Roman"/>
              </a:rPr>
              <a:t> a</a:t>
            </a:r>
            <a:r>
              <a:rPr lang="it-IT" sz="3200" b="1" u="sng" spc="-5" dirty="0">
                <a:solidFill>
                  <a:srgbClr val="FF0000"/>
                </a:solidFill>
                <a:latin typeface="+mj-lt"/>
                <a:cs typeface="Times New Roman"/>
              </a:rPr>
              <a:t>ffianca l</a:t>
            </a:r>
            <a:r>
              <a:rPr sz="3200" b="1" u="sng" spc="-5" dirty="0">
                <a:solidFill>
                  <a:srgbClr val="FF0000"/>
                </a:solidFill>
                <a:latin typeface="+mj-lt"/>
                <a:cs typeface="Times New Roman"/>
              </a:rPr>
              <a:t>a</a:t>
            </a:r>
            <a:r>
              <a:rPr lang="it-IT" sz="3200" b="1" u="sng" spc="-5" dirty="0">
                <a:solidFill>
                  <a:srgbClr val="FF0000"/>
                </a:solidFill>
                <a:latin typeface="+mj-lt"/>
                <a:cs typeface="Times New Roman"/>
              </a:rPr>
              <a:t> </a:t>
            </a:r>
            <a:r>
              <a:rPr sz="3200" b="1" u="sng" spc="-5" dirty="0" err="1">
                <a:solidFill>
                  <a:srgbClr val="FF0000"/>
                </a:solidFill>
                <a:latin typeface="+mj-lt"/>
                <a:cs typeface="Times New Roman"/>
              </a:rPr>
              <a:t>contabilità</a:t>
            </a:r>
            <a:r>
              <a:rPr sz="3200" b="1" u="sng" spc="-50" dirty="0">
                <a:solidFill>
                  <a:srgbClr val="FF0000"/>
                </a:solidFill>
                <a:latin typeface="+mj-lt"/>
                <a:cs typeface="Times New Roman"/>
              </a:rPr>
              <a:t> </a:t>
            </a:r>
            <a:r>
              <a:rPr sz="3200" b="1" u="sng" spc="-5" dirty="0" err="1">
                <a:solidFill>
                  <a:srgbClr val="FF0000"/>
                </a:solidFill>
                <a:latin typeface="+mj-lt"/>
                <a:cs typeface="Times New Roman"/>
              </a:rPr>
              <a:t>finanziaria</a:t>
            </a:r>
            <a:r>
              <a:rPr lang="it-IT" sz="3200" b="1" u="sng" spc="-5" dirty="0">
                <a:solidFill>
                  <a:srgbClr val="FF0000"/>
                </a:solidFill>
                <a:latin typeface="+mj-lt"/>
                <a:cs typeface="Times New Roman"/>
              </a:rPr>
              <a:t> </a:t>
            </a:r>
            <a:r>
              <a:rPr sz="3200" b="0" spc="-5" dirty="0">
                <a:solidFill>
                  <a:srgbClr val="FF0000"/>
                </a:solidFill>
                <a:latin typeface="+mj-lt"/>
                <a:cs typeface="Times New Roman"/>
              </a:rPr>
              <a:t>(che</a:t>
            </a:r>
            <a:r>
              <a:rPr sz="3200" b="0" spc="-20" dirty="0">
                <a:solidFill>
                  <a:srgbClr val="FF0000"/>
                </a:solidFill>
                <a:latin typeface="+mj-lt"/>
                <a:cs typeface="Times New Roman"/>
              </a:rPr>
              <a:t> </a:t>
            </a:r>
            <a:r>
              <a:rPr sz="3200" b="0" spc="-5" dirty="0">
                <a:solidFill>
                  <a:srgbClr val="FF0000"/>
                </a:solidFill>
                <a:latin typeface="+mj-lt"/>
                <a:cs typeface="Times New Roman"/>
              </a:rPr>
              <a:t>costituisce</a:t>
            </a:r>
            <a:r>
              <a:rPr sz="3200" b="0" spc="-40" dirty="0">
                <a:solidFill>
                  <a:srgbClr val="FF0000"/>
                </a:solidFill>
                <a:latin typeface="+mj-lt"/>
                <a:cs typeface="Times New Roman"/>
              </a:rPr>
              <a:t> </a:t>
            </a:r>
            <a:r>
              <a:rPr sz="3200" b="0" spc="-5" dirty="0" err="1">
                <a:solidFill>
                  <a:srgbClr val="FF0000"/>
                </a:solidFill>
                <a:latin typeface="+mj-lt"/>
                <a:cs typeface="Times New Roman"/>
              </a:rPr>
              <a:t>ancora</a:t>
            </a:r>
            <a:r>
              <a:rPr sz="3200" b="0" spc="-5" dirty="0">
                <a:solidFill>
                  <a:srgbClr val="FF0000"/>
                </a:solidFill>
                <a:latin typeface="+mj-lt"/>
                <a:cs typeface="Times New Roman"/>
              </a:rPr>
              <a:t> il</a:t>
            </a:r>
            <a:r>
              <a:rPr lang="it-IT" sz="3200" b="0" spc="-5" dirty="0">
                <a:solidFill>
                  <a:srgbClr val="FF0000"/>
                </a:solidFill>
                <a:latin typeface="+mj-lt"/>
                <a:cs typeface="Times New Roman"/>
              </a:rPr>
              <a:t> </a:t>
            </a:r>
            <a:r>
              <a:rPr sz="3200" b="0" spc="-5" dirty="0" err="1">
                <a:solidFill>
                  <a:srgbClr val="FF0000"/>
                </a:solidFill>
                <a:latin typeface="+mj-lt"/>
                <a:cs typeface="Times New Roman"/>
              </a:rPr>
              <a:t>sistema</a:t>
            </a:r>
            <a:r>
              <a:rPr sz="3200" b="0" spc="-20" dirty="0">
                <a:solidFill>
                  <a:srgbClr val="FF0000"/>
                </a:solidFill>
                <a:latin typeface="+mj-lt"/>
                <a:cs typeface="Times New Roman"/>
              </a:rPr>
              <a:t> </a:t>
            </a:r>
            <a:r>
              <a:rPr sz="3200" b="0" spc="-5" dirty="0">
                <a:solidFill>
                  <a:srgbClr val="FF0000"/>
                </a:solidFill>
                <a:latin typeface="+mj-lt"/>
                <a:cs typeface="Times New Roman"/>
              </a:rPr>
              <a:t>contabile principale</a:t>
            </a:r>
            <a:r>
              <a:rPr sz="3200" b="0" spc="-30" dirty="0">
                <a:solidFill>
                  <a:srgbClr val="FF0000"/>
                </a:solidFill>
                <a:latin typeface="+mj-lt"/>
                <a:cs typeface="Times New Roman"/>
              </a:rPr>
              <a:t> </a:t>
            </a:r>
            <a:r>
              <a:rPr sz="3200" b="0" spc="-5" dirty="0">
                <a:solidFill>
                  <a:srgbClr val="FF0000"/>
                </a:solidFill>
                <a:latin typeface="+mj-lt"/>
                <a:cs typeface="Times New Roman"/>
              </a:rPr>
              <a:t>e</a:t>
            </a:r>
            <a:r>
              <a:rPr sz="3200" b="0" spc="10" dirty="0">
                <a:solidFill>
                  <a:srgbClr val="FF0000"/>
                </a:solidFill>
                <a:latin typeface="+mj-lt"/>
                <a:cs typeface="Times New Roman"/>
              </a:rPr>
              <a:t> </a:t>
            </a:r>
            <a:r>
              <a:rPr sz="3200" b="0" spc="-5" dirty="0" err="1">
                <a:solidFill>
                  <a:srgbClr val="FF0000"/>
                </a:solidFill>
                <a:latin typeface="+mj-lt"/>
                <a:cs typeface="Times New Roman"/>
              </a:rPr>
              <a:t>fondamentale</a:t>
            </a:r>
            <a:r>
              <a:rPr sz="3200" b="0" spc="-10" dirty="0">
                <a:solidFill>
                  <a:srgbClr val="FF0000"/>
                </a:solidFill>
                <a:latin typeface="+mj-lt"/>
                <a:cs typeface="Times New Roman"/>
              </a:rPr>
              <a:t> </a:t>
            </a:r>
            <a:r>
              <a:rPr sz="3200" b="0" spc="-5" dirty="0">
                <a:solidFill>
                  <a:srgbClr val="FF0000"/>
                </a:solidFill>
                <a:latin typeface="+mj-lt"/>
                <a:cs typeface="Times New Roman"/>
              </a:rPr>
              <a:t>per</a:t>
            </a:r>
            <a:r>
              <a:rPr lang="it-IT" sz="3200" b="0" spc="-5" dirty="0">
                <a:solidFill>
                  <a:srgbClr val="FF0000"/>
                </a:solidFill>
                <a:latin typeface="+mj-lt"/>
                <a:cs typeface="Times New Roman"/>
              </a:rPr>
              <a:t> f</a:t>
            </a:r>
            <a:r>
              <a:rPr sz="3200" b="0" dirty="0" err="1">
                <a:solidFill>
                  <a:srgbClr val="FF0000"/>
                </a:solidFill>
                <a:latin typeface="+mj-lt"/>
                <a:cs typeface="Times New Roman"/>
              </a:rPr>
              <a:t>ini</a:t>
            </a:r>
            <a:r>
              <a:rPr sz="3200" b="0" spc="-25" dirty="0">
                <a:solidFill>
                  <a:srgbClr val="FF0000"/>
                </a:solidFill>
                <a:latin typeface="+mj-lt"/>
                <a:cs typeface="Times New Roman"/>
              </a:rPr>
              <a:t> </a:t>
            </a:r>
            <a:r>
              <a:rPr sz="3200" b="0" spc="-5" dirty="0">
                <a:solidFill>
                  <a:srgbClr val="FF0000"/>
                </a:solidFill>
                <a:latin typeface="+mj-lt"/>
                <a:cs typeface="Times New Roman"/>
              </a:rPr>
              <a:t>autorizzatori</a:t>
            </a:r>
            <a:r>
              <a:rPr sz="3200" b="0" dirty="0">
                <a:solidFill>
                  <a:srgbClr val="FF0000"/>
                </a:solidFill>
                <a:latin typeface="+mj-lt"/>
                <a:cs typeface="Times New Roman"/>
              </a:rPr>
              <a:t> </a:t>
            </a:r>
            <a:r>
              <a:rPr sz="3200" b="0" spc="-5" dirty="0">
                <a:solidFill>
                  <a:srgbClr val="FF0000"/>
                </a:solidFill>
                <a:latin typeface="+mj-lt"/>
                <a:cs typeface="Times New Roman"/>
              </a:rPr>
              <a:t>e</a:t>
            </a:r>
            <a:r>
              <a:rPr sz="3200" b="0" spc="-10" dirty="0">
                <a:solidFill>
                  <a:srgbClr val="FF0000"/>
                </a:solidFill>
                <a:latin typeface="+mj-lt"/>
                <a:cs typeface="Times New Roman"/>
              </a:rPr>
              <a:t> </a:t>
            </a:r>
            <a:r>
              <a:rPr sz="3200" b="0" spc="-5" dirty="0">
                <a:solidFill>
                  <a:srgbClr val="FF0000"/>
                </a:solidFill>
                <a:latin typeface="+mj-lt"/>
                <a:cs typeface="Times New Roman"/>
              </a:rPr>
              <a:t>di</a:t>
            </a:r>
            <a:r>
              <a:rPr sz="3200" b="0" spc="5" dirty="0">
                <a:solidFill>
                  <a:srgbClr val="FF0000"/>
                </a:solidFill>
                <a:latin typeface="+mj-lt"/>
                <a:cs typeface="Times New Roman"/>
              </a:rPr>
              <a:t> </a:t>
            </a:r>
            <a:r>
              <a:rPr sz="3200" b="0" spc="-5" dirty="0">
                <a:solidFill>
                  <a:srgbClr val="FF0000"/>
                </a:solidFill>
                <a:latin typeface="+mj-lt"/>
                <a:cs typeface="Times New Roman"/>
              </a:rPr>
              <a:t>rendicontazione</a:t>
            </a:r>
            <a:r>
              <a:rPr sz="3200" b="0" spc="-25" dirty="0">
                <a:solidFill>
                  <a:srgbClr val="FF0000"/>
                </a:solidFill>
                <a:latin typeface="+mj-lt"/>
                <a:cs typeface="Times New Roman"/>
              </a:rPr>
              <a:t> </a:t>
            </a:r>
            <a:r>
              <a:rPr sz="3200" b="0" spc="-5" dirty="0" err="1">
                <a:solidFill>
                  <a:srgbClr val="FF0000"/>
                </a:solidFill>
                <a:latin typeface="+mj-lt"/>
                <a:cs typeface="Times New Roman"/>
              </a:rPr>
              <a:t>dei</a:t>
            </a:r>
            <a:r>
              <a:rPr sz="3200" b="0" spc="-5" dirty="0">
                <a:solidFill>
                  <a:srgbClr val="FF0000"/>
                </a:solidFill>
                <a:latin typeface="+mj-lt"/>
                <a:cs typeface="Times New Roman"/>
              </a:rPr>
              <a:t> </a:t>
            </a:r>
            <a:r>
              <a:rPr sz="3200" b="0" dirty="0" err="1">
                <a:solidFill>
                  <a:srgbClr val="FF0000"/>
                </a:solidFill>
                <a:latin typeface="+mj-lt"/>
                <a:cs typeface="Times New Roman"/>
              </a:rPr>
              <a:t>risultati</a:t>
            </a:r>
            <a:r>
              <a:rPr lang="it-IT" sz="3200" b="0" dirty="0">
                <a:solidFill>
                  <a:srgbClr val="FF0000"/>
                </a:solidFill>
                <a:latin typeface="+mj-lt"/>
                <a:cs typeface="Times New Roman"/>
              </a:rPr>
              <a:t> </a:t>
            </a:r>
            <a:r>
              <a:rPr sz="3200" b="0" spc="-5" dirty="0" err="1">
                <a:solidFill>
                  <a:srgbClr val="FF0000"/>
                </a:solidFill>
                <a:latin typeface="+mj-lt"/>
                <a:cs typeface="Times New Roman"/>
              </a:rPr>
              <a:t>della</a:t>
            </a:r>
            <a:r>
              <a:rPr sz="3200" b="0" spc="-30" dirty="0">
                <a:solidFill>
                  <a:srgbClr val="FF0000"/>
                </a:solidFill>
                <a:latin typeface="+mj-lt"/>
                <a:cs typeface="Times New Roman"/>
              </a:rPr>
              <a:t> </a:t>
            </a:r>
            <a:r>
              <a:rPr sz="3200" b="0" spc="-5" dirty="0">
                <a:solidFill>
                  <a:srgbClr val="FF0000"/>
                </a:solidFill>
                <a:latin typeface="+mj-lt"/>
                <a:cs typeface="Times New Roman"/>
              </a:rPr>
              <a:t>gestione</a:t>
            </a:r>
            <a:r>
              <a:rPr sz="3200" b="0" spc="-25" dirty="0">
                <a:solidFill>
                  <a:srgbClr val="FF0000"/>
                </a:solidFill>
                <a:latin typeface="+mj-lt"/>
                <a:cs typeface="Times New Roman"/>
              </a:rPr>
              <a:t> </a:t>
            </a:r>
            <a:r>
              <a:rPr sz="3200" b="0" spc="-5" dirty="0" err="1">
                <a:solidFill>
                  <a:srgbClr val="FF0000"/>
                </a:solidFill>
                <a:latin typeface="+mj-lt"/>
                <a:cs typeface="Times New Roman"/>
              </a:rPr>
              <a:t>finanziaria</a:t>
            </a:r>
            <a:r>
              <a:rPr sz="3200" b="0" spc="-5" dirty="0">
                <a:solidFill>
                  <a:srgbClr val="FF0000"/>
                </a:solidFill>
                <a:latin typeface="+mj-lt"/>
                <a:cs typeface="Times New Roman"/>
              </a:rPr>
              <a:t>)</a:t>
            </a:r>
            <a:r>
              <a:rPr lang="it-IT" sz="3200" b="0" spc="-5" dirty="0">
                <a:solidFill>
                  <a:srgbClr val="FF0000"/>
                </a:solidFill>
                <a:latin typeface="+mj-lt"/>
                <a:cs typeface="Times New Roman"/>
              </a:rPr>
              <a:t> </a:t>
            </a:r>
            <a:r>
              <a:rPr sz="3200" b="0" spc="-5" dirty="0">
                <a:solidFill>
                  <a:srgbClr val="FF0000"/>
                </a:solidFill>
                <a:latin typeface="+mj-lt"/>
                <a:cs typeface="Times New Roman"/>
              </a:rPr>
              <a:t>per</a:t>
            </a:r>
            <a:r>
              <a:rPr sz="3200" b="0" spc="-30" dirty="0">
                <a:solidFill>
                  <a:srgbClr val="FF0000"/>
                </a:solidFill>
                <a:latin typeface="+mj-lt"/>
                <a:cs typeface="Times New Roman"/>
              </a:rPr>
              <a:t> </a:t>
            </a:r>
            <a:r>
              <a:rPr sz="3200" b="0" spc="-5" dirty="0" err="1">
                <a:solidFill>
                  <a:srgbClr val="FF0000"/>
                </a:solidFill>
                <a:latin typeface="+mj-lt"/>
                <a:cs typeface="Times New Roman"/>
              </a:rPr>
              <a:t>rilevare</a:t>
            </a:r>
            <a:r>
              <a:rPr sz="3200" b="0" spc="-20" dirty="0">
                <a:solidFill>
                  <a:srgbClr val="FF0000"/>
                </a:solidFill>
                <a:latin typeface="+mj-lt"/>
                <a:cs typeface="Times New Roman"/>
              </a:rPr>
              <a:t> </a:t>
            </a:r>
            <a:r>
              <a:rPr sz="3200" b="0" spc="-5" dirty="0" err="1">
                <a:solidFill>
                  <a:srgbClr val="FF0000"/>
                </a:solidFill>
                <a:latin typeface="+mj-lt"/>
                <a:cs typeface="Times New Roman"/>
              </a:rPr>
              <a:t>i</a:t>
            </a:r>
            <a:r>
              <a:rPr lang="it-IT" sz="3200" b="0" spc="-5" dirty="0">
                <a:solidFill>
                  <a:srgbClr val="FF0000"/>
                </a:solidFill>
                <a:latin typeface="+mj-lt"/>
                <a:cs typeface="Times New Roman"/>
              </a:rPr>
              <a:t> </a:t>
            </a:r>
            <a:r>
              <a:rPr sz="3200" b="0" spc="-5" dirty="0" err="1">
                <a:solidFill>
                  <a:srgbClr val="FF0000"/>
                </a:solidFill>
                <a:latin typeface="+mj-lt"/>
                <a:cs typeface="Times New Roman"/>
              </a:rPr>
              <a:t>costi</a:t>
            </a:r>
            <a:r>
              <a:rPr sz="3200" b="0" spc="-5" dirty="0">
                <a:solidFill>
                  <a:srgbClr val="FF0000"/>
                </a:solidFill>
                <a:latin typeface="+mj-lt"/>
                <a:cs typeface="Times New Roman"/>
              </a:rPr>
              <a:t>/oneri</a:t>
            </a:r>
            <a:r>
              <a:rPr sz="3200" b="0" spc="-25" dirty="0">
                <a:solidFill>
                  <a:srgbClr val="FF0000"/>
                </a:solidFill>
                <a:latin typeface="+mj-lt"/>
                <a:cs typeface="Times New Roman"/>
              </a:rPr>
              <a:t> </a:t>
            </a:r>
            <a:r>
              <a:rPr sz="3200" b="0" spc="-5" dirty="0">
                <a:solidFill>
                  <a:srgbClr val="FF0000"/>
                </a:solidFill>
                <a:latin typeface="+mj-lt"/>
                <a:cs typeface="Times New Roman"/>
              </a:rPr>
              <a:t>e</a:t>
            </a:r>
            <a:r>
              <a:rPr sz="3200" b="0" spc="5" dirty="0">
                <a:solidFill>
                  <a:srgbClr val="FF0000"/>
                </a:solidFill>
                <a:latin typeface="+mj-lt"/>
                <a:cs typeface="Times New Roman"/>
              </a:rPr>
              <a:t> </a:t>
            </a:r>
            <a:r>
              <a:rPr sz="3200" b="0" spc="-5" dirty="0">
                <a:solidFill>
                  <a:srgbClr val="FF0000"/>
                </a:solidFill>
                <a:latin typeface="+mj-lt"/>
                <a:cs typeface="Times New Roman"/>
              </a:rPr>
              <a:t>i</a:t>
            </a:r>
            <a:r>
              <a:rPr sz="3200" b="0" spc="5" dirty="0">
                <a:solidFill>
                  <a:srgbClr val="FF0000"/>
                </a:solidFill>
                <a:latin typeface="+mj-lt"/>
                <a:cs typeface="Times New Roman"/>
              </a:rPr>
              <a:t> </a:t>
            </a:r>
            <a:r>
              <a:rPr sz="3200" b="0" spc="-5" dirty="0">
                <a:solidFill>
                  <a:srgbClr val="FF0000"/>
                </a:solidFill>
                <a:latin typeface="+mj-lt"/>
                <a:cs typeface="Times New Roman"/>
              </a:rPr>
              <a:t>ricavi/proventi</a:t>
            </a:r>
            <a:r>
              <a:rPr sz="3200" b="0" dirty="0">
                <a:solidFill>
                  <a:srgbClr val="FF0000"/>
                </a:solidFill>
                <a:latin typeface="+mj-lt"/>
                <a:cs typeface="Times New Roman"/>
              </a:rPr>
              <a:t> </a:t>
            </a:r>
            <a:r>
              <a:rPr sz="3200" b="0" spc="-5" dirty="0" err="1">
                <a:solidFill>
                  <a:srgbClr val="FF0000"/>
                </a:solidFill>
                <a:latin typeface="+mj-lt"/>
                <a:cs typeface="Times New Roman"/>
              </a:rPr>
              <a:t>derivanti</a:t>
            </a:r>
            <a:r>
              <a:rPr sz="3200" b="0" spc="5" dirty="0">
                <a:solidFill>
                  <a:srgbClr val="FF0000"/>
                </a:solidFill>
                <a:latin typeface="+mj-lt"/>
                <a:cs typeface="Times New Roman"/>
              </a:rPr>
              <a:t> </a:t>
            </a:r>
            <a:r>
              <a:rPr sz="3200" b="0" spc="-5" dirty="0" err="1">
                <a:solidFill>
                  <a:srgbClr val="FF0000"/>
                </a:solidFill>
                <a:latin typeface="+mj-lt"/>
                <a:cs typeface="Times New Roman"/>
              </a:rPr>
              <a:t>dalle</a:t>
            </a:r>
            <a:r>
              <a:rPr lang="it-IT" sz="3200" b="0" spc="-5" dirty="0">
                <a:solidFill>
                  <a:srgbClr val="FF0000"/>
                </a:solidFill>
                <a:latin typeface="+mj-lt"/>
                <a:cs typeface="Times New Roman"/>
              </a:rPr>
              <a:t> </a:t>
            </a:r>
            <a:r>
              <a:rPr sz="3200" spc="-5" dirty="0" err="1">
                <a:solidFill>
                  <a:srgbClr val="FF0000"/>
                </a:solidFill>
                <a:latin typeface="+mj-lt"/>
                <a:cs typeface="Times New Roman"/>
              </a:rPr>
              <a:t>transazioni</a:t>
            </a:r>
            <a:r>
              <a:rPr sz="3200" spc="-5" dirty="0">
                <a:solidFill>
                  <a:srgbClr val="FF0000"/>
                </a:solidFill>
                <a:latin typeface="+mj-lt"/>
                <a:cs typeface="Times New Roman"/>
              </a:rPr>
              <a:t> </a:t>
            </a:r>
            <a:r>
              <a:rPr sz="3200" b="0" dirty="0">
                <a:solidFill>
                  <a:srgbClr val="FF0000"/>
                </a:solidFill>
                <a:latin typeface="+mj-lt"/>
                <a:cs typeface="Times New Roman"/>
              </a:rPr>
              <a:t>poste </a:t>
            </a:r>
            <a:r>
              <a:rPr sz="3200" b="0" spc="-5" dirty="0">
                <a:solidFill>
                  <a:srgbClr val="FF0000"/>
                </a:solidFill>
                <a:latin typeface="+mj-lt"/>
                <a:cs typeface="Times New Roman"/>
              </a:rPr>
              <a:t>in essere da una </a:t>
            </a:r>
            <a:r>
              <a:rPr sz="3200" b="0" spc="-690" dirty="0">
                <a:solidFill>
                  <a:srgbClr val="FF0000"/>
                </a:solidFill>
                <a:latin typeface="+mj-lt"/>
                <a:cs typeface="Times New Roman"/>
              </a:rPr>
              <a:t> </a:t>
            </a:r>
            <a:r>
              <a:rPr sz="3200" b="0" spc="-5" dirty="0">
                <a:solidFill>
                  <a:srgbClr val="FF0000"/>
                </a:solidFill>
                <a:latin typeface="+mj-lt"/>
                <a:cs typeface="Times New Roman"/>
              </a:rPr>
              <a:t>amministrazione</a:t>
            </a:r>
            <a:r>
              <a:rPr sz="3200" b="0" spc="-30" dirty="0">
                <a:solidFill>
                  <a:srgbClr val="FF0000"/>
                </a:solidFill>
                <a:latin typeface="+mj-lt"/>
                <a:cs typeface="Times New Roman"/>
              </a:rPr>
              <a:t> </a:t>
            </a:r>
            <a:r>
              <a:rPr sz="3200" b="0" spc="-5" dirty="0">
                <a:solidFill>
                  <a:srgbClr val="FF0000"/>
                </a:solidFill>
                <a:latin typeface="+mj-lt"/>
                <a:cs typeface="Times New Roman"/>
              </a:rPr>
              <a:t>pubblica.</a:t>
            </a:r>
          </a:p>
        </p:txBody>
      </p:sp>
      <p:sp>
        <p:nvSpPr>
          <p:cNvPr id="12" name="object 12"/>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14</a:t>
            </a:fld>
            <a:endParaRPr dirty="0"/>
          </a:p>
        </p:txBody>
      </p:sp>
      <p:sp>
        <p:nvSpPr>
          <p:cNvPr id="11" name="object 11"/>
          <p:cNvSpPr txBox="1"/>
          <p:nvPr/>
        </p:nvSpPr>
        <p:spPr>
          <a:xfrm>
            <a:off x="2645410" y="49740"/>
            <a:ext cx="4841240" cy="757555"/>
          </a:xfrm>
          <a:prstGeom prst="rect">
            <a:avLst/>
          </a:prstGeom>
        </p:spPr>
        <p:txBody>
          <a:bodyPr vert="horz" wrap="square" lIns="0" tIns="12700" rIns="0" bIns="0" rtlCol="0">
            <a:spAutoFit/>
          </a:bodyPr>
          <a:lstStyle/>
          <a:p>
            <a:pPr marL="436245" marR="5080" indent="-424180">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a:t>
            </a:r>
            <a:r>
              <a:rPr sz="2400" spc="-5" dirty="0">
                <a:solidFill>
                  <a:srgbClr val="FF0000"/>
                </a:solidFill>
                <a:latin typeface="+mj-lt"/>
                <a:cs typeface="Times New Roman"/>
              </a:rPr>
              <a:t> PRINCIPIO</a:t>
            </a:r>
            <a:r>
              <a:rPr sz="2400" spc="10" dirty="0">
                <a:solidFill>
                  <a:srgbClr val="FF0000"/>
                </a:solidFill>
                <a:latin typeface="+mj-lt"/>
                <a:cs typeface="Times New Roman"/>
              </a:rPr>
              <a:t> </a:t>
            </a:r>
            <a:r>
              <a:rPr sz="2400" spc="-5" dirty="0">
                <a:solidFill>
                  <a:srgbClr val="FF0000"/>
                </a:solidFill>
                <a:latin typeface="+mj-lt"/>
                <a:cs typeface="Times New Roman"/>
              </a:rPr>
              <a:t>DELLA </a:t>
            </a:r>
            <a:r>
              <a:rPr sz="2400" spc="-585" dirty="0">
                <a:solidFill>
                  <a:srgbClr val="FF0000"/>
                </a:solidFill>
                <a:latin typeface="+mj-lt"/>
                <a:cs typeface="Times New Roman"/>
              </a:rPr>
              <a:t> </a:t>
            </a:r>
            <a:r>
              <a:rPr sz="2400" spc="-5" dirty="0">
                <a:solidFill>
                  <a:srgbClr val="FF0000"/>
                </a:solidFill>
                <a:latin typeface="+mj-lt"/>
                <a:cs typeface="Times New Roman"/>
              </a:rPr>
              <a:t>COMPETENZA</a:t>
            </a:r>
            <a:r>
              <a:rPr sz="2400" spc="-130"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pic>
        <p:nvPicPr>
          <p:cNvPr id="13" name="Picture 2" descr="Risultato immagine per INRL">
            <a:extLst>
              <a:ext uri="{FF2B5EF4-FFF2-40B4-BE49-F238E27FC236}">
                <a16:creationId xmlns:a16="http://schemas.microsoft.com/office/drawing/2014/main" id="{A8B872B0-2494-4F32-A3B4-BB7AC5855A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75054" y="1986586"/>
            <a:ext cx="8785225" cy="3989704"/>
            <a:chOff x="103187" y="2487680"/>
            <a:chExt cx="8785225" cy="3989704"/>
          </a:xfrm>
          <a:solidFill>
            <a:srgbClr val="FF0000"/>
          </a:solidFill>
        </p:grpSpPr>
        <p:pic>
          <p:nvPicPr>
            <p:cNvPr id="3" name="object 3"/>
            <p:cNvPicPr/>
            <p:nvPr/>
          </p:nvPicPr>
          <p:blipFill>
            <a:blip r:embed="rId2" cstate="print"/>
            <a:stretch>
              <a:fillRect/>
            </a:stretch>
          </p:blipFill>
          <p:spPr>
            <a:xfrm>
              <a:off x="103187" y="3392464"/>
              <a:ext cx="8784982" cy="3084535"/>
            </a:xfrm>
            <a:prstGeom prst="rect">
              <a:avLst/>
            </a:prstGeom>
            <a:grpFill/>
          </p:spPr>
        </p:pic>
        <p:pic>
          <p:nvPicPr>
            <p:cNvPr id="4" name="object 4"/>
            <p:cNvPicPr/>
            <p:nvPr/>
          </p:nvPicPr>
          <p:blipFill>
            <a:blip r:embed="rId3" cstate="print"/>
            <a:stretch>
              <a:fillRect/>
            </a:stretch>
          </p:blipFill>
          <p:spPr>
            <a:xfrm>
              <a:off x="3728973" y="2487680"/>
              <a:ext cx="1533437" cy="904870"/>
            </a:xfrm>
            <a:prstGeom prst="rect">
              <a:avLst/>
            </a:prstGeom>
            <a:grpFill/>
          </p:spPr>
        </p:pic>
      </p:grpSp>
      <p:sp>
        <p:nvSpPr>
          <p:cNvPr id="6" name="object 6"/>
          <p:cNvSpPr txBox="1">
            <a:spLocks noGrp="1"/>
          </p:cNvSpPr>
          <p:nvPr>
            <p:ph type="title"/>
          </p:nvPr>
        </p:nvSpPr>
        <p:spPr>
          <a:prstGeom prst="rect">
            <a:avLst/>
          </a:prstGeom>
        </p:spPr>
        <p:txBody>
          <a:bodyPr vert="horz" wrap="square" lIns="0" tIns="482390" rIns="0" bIns="0" rtlCol="0">
            <a:spAutoFit/>
          </a:bodyPr>
          <a:lstStyle/>
          <a:p>
            <a:pPr algn="ctr">
              <a:lnSpc>
                <a:spcPct val="100000"/>
              </a:lnSpc>
              <a:spcBef>
                <a:spcPts val="100"/>
              </a:spcBef>
            </a:pPr>
            <a:r>
              <a:rPr sz="2400" b="0" spc="-5" dirty="0">
                <a:latin typeface="Times New Roman"/>
                <a:cs typeface="Times New Roman"/>
              </a:rPr>
              <a:t>DEFINIZIONE </a:t>
            </a:r>
            <a:r>
              <a:rPr sz="2400" b="0" dirty="0">
                <a:latin typeface="Times New Roman"/>
                <a:cs typeface="Times New Roman"/>
              </a:rPr>
              <a:t>E </a:t>
            </a:r>
            <a:r>
              <a:rPr sz="2400" b="0" spc="-5" dirty="0">
                <a:latin typeface="Times New Roman"/>
                <a:cs typeface="Times New Roman"/>
              </a:rPr>
              <a:t>PRINCIPIO</a:t>
            </a:r>
            <a:r>
              <a:rPr sz="2400" b="0" spc="10" dirty="0">
                <a:latin typeface="Times New Roman"/>
                <a:cs typeface="Times New Roman"/>
              </a:rPr>
              <a:t> </a:t>
            </a:r>
            <a:r>
              <a:rPr sz="2400" b="0" spc="-5" dirty="0">
                <a:latin typeface="Times New Roman"/>
                <a:cs typeface="Times New Roman"/>
              </a:rPr>
              <a:t>DELLA</a:t>
            </a:r>
            <a:endParaRPr sz="2400" dirty="0">
              <a:latin typeface="Times New Roman"/>
              <a:cs typeface="Times New Roman"/>
            </a:endParaRPr>
          </a:p>
          <a:p>
            <a:pPr marR="9525" algn="ctr">
              <a:lnSpc>
                <a:spcPct val="100000"/>
              </a:lnSpc>
            </a:pPr>
            <a:r>
              <a:rPr lang="it-IT" sz="2400" b="0" spc="-5" dirty="0">
                <a:latin typeface="Times New Roman"/>
                <a:cs typeface="Times New Roman"/>
              </a:rPr>
              <a:t>C</a:t>
            </a:r>
            <a:r>
              <a:rPr sz="2400" b="0" spc="-5" dirty="0">
                <a:latin typeface="Times New Roman"/>
                <a:cs typeface="Times New Roman"/>
              </a:rPr>
              <a:t>OMPETENZA</a:t>
            </a:r>
            <a:r>
              <a:rPr sz="2400" b="0" spc="-145" dirty="0">
                <a:latin typeface="Times New Roman"/>
                <a:cs typeface="Times New Roman"/>
              </a:rPr>
              <a:t> </a:t>
            </a:r>
            <a:r>
              <a:rPr sz="2400" b="0" spc="-5" dirty="0">
                <a:latin typeface="Times New Roman"/>
                <a:cs typeface="Times New Roman"/>
              </a:rPr>
              <a:t>ECONOMICA</a:t>
            </a:r>
            <a:endParaRPr sz="2400" dirty="0">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15</a:t>
            </a:fld>
            <a:endParaRPr dirty="0"/>
          </a:p>
        </p:txBody>
      </p:sp>
      <p:pic>
        <p:nvPicPr>
          <p:cNvPr id="8" name="Picture 2" descr="Risultato immagine per INRL">
            <a:extLst>
              <a:ext uri="{FF2B5EF4-FFF2-40B4-BE49-F238E27FC236}">
                <a16:creationId xmlns:a16="http://schemas.microsoft.com/office/drawing/2014/main" id="{942816C8-E285-45A6-876C-811F200C98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955798" y="1892935"/>
            <a:ext cx="3229610" cy="543560"/>
          </a:xfrm>
          <a:prstGeom prst="rect">
            <a:avLst/>
          </a:prstGeom>
        </p:spPr>
        <p:txBody>
          <a:bodyPr vert="horz" wrap="square" lIns="0" tIns="12065" rIns="0" bIns="0" rtlCol="0">
            <a:spAutoFit/>
          </a:bodyPr>
          <a:lstStyle/>
          <a:p>
            <a:pPr marL="12700">
              <a:lnSpc>
                <a:spcPct val="100000"/>
              </a:lnSpc>
              <a:spcBef>
                <a:spcPts val="95"/>
              </a:spcBef>
            </a:pPr>
            <a:r>
              <a:rPr sz="3400" b="0" i="1" dirty="0">
                <a:solidFill>
                  <a:srgbClr val="FF0000"/>
                </a:solidFill>
                <a:latin typeface="Times New Roman"/>
                <a:cs typeface="Times New Roman"/>
              </a:rPr>
              <a:t>Modalità</a:t>
            </a:r>
            <a:r>
              <a:rPr sz="3400" b="0" i="1" spc="-85" dirty="0">
                <a:solidFill>
                  <a:srgbClr val="FF0000"/>
                </a:solidFill>
                <a:latin typeface="Times New Roman"/>
                <a:cs typeface="Times New Roman"/>
              </a:rPr>
              <a:t> </a:t>
            </a:r>
            <a:r>
              <a:rPr sz="3400" b="0" i="1" dirty="0">
                <a:solidFill>
                  <a:srgbClr val="FF0000"/>
                </a:solidFill>
                <a:latin typeface="Times New Roman"/>
                <a:cs typeface="Times New Roman"/>
              </a:rPr>
              <a:t>attuative</a:t>
            </a:r>
            <a:endParaRPr sz="3400" dirty="0">
              <a:solidFill>
                <a:srgbClr val="FF0000"/>
              </a:solidFill>
              <a:latin typeface="Times New Roman"/>
              <a:cs typeface="Times New Roman"/>
            </a:endParaRPr>
          </a:p>
        </p:txBody>
      </p:sp>
      <p:sp>
        <p:nvSpPr>
          <p:cNvPr id="5" name="object 5"/>
          <p:cNvSpPr txBox="1">
            <a:spLocks noGrp="1"/>
          </p:cNvSpPr>
          <p:nvPr>
            <p:ph idx="1"/>
          </p:nvPr>
        </p:nvSpPr>
        <p:spPr>
          <a:xfrm>
            <a:off x="628650" y="1825625"/>
            <a:ext cx="7886700" cy="3515911"/>
          </a:xfrm>
          <a:prstGeom prst="rect">
            <a:avLst/>
          </a:prstGeom>
        </p:spPr>
        <p:txBody>
          <a:bodyPr vert="horz" wrap="square" lIns="0" tIns="891108" rIns="0" bIns="0" rtlCol="0">
            <a:spAutoFit/>
          </a:bodyPr>
          <a:lstStyle/>
          <a:p>
            <a:pPr marL="0" indent="0" algn="just">
              <a:lnSpc>
                <a:spcPct val="100000"/>
              </a:lnSpc>
              <a:spcBef>
                <a:spcPts val="95"/>
              </a:spcBef>
              <a:buNone/>
            </a:pPr>
            <a:r>
              <a:rPr sz="3400" b="0" spc="-5" dirty="0">
                <a:solidFill>
                  <a:srgbClr val="FF0000"/>
                </a:solidFill>
                <a:latin typeface="Times New Roman"/>
                <a:cs typeface="Times New Roman"/>
              </a:rPr>
              <a:t>Gli</a:t>
            </a:r>
            <a:r>
              <a:rPr sz="3400" b="0" spc="-15" dirty="0">
                <a:solidFill>
                  <a:srgbClr val="FF0000"/>
                </a:solidFill>
                <a:latin typeface="Times New Roman"/>
                <a:cs typeface="Times New Roman"/>
              </a:rPr>
              <a:t> </a:t>
            </a:r>
            <a:r>
              <a:rPr sz="3400" b="0" spc="-5" dirty="0">
                <a:solidFill>
                  <a:srgbClr val="FF0000"/>
                </a:solidFill>
                <a:latin typeface="Times New Roman"/>
                <a:cs typeface="Times New Roman"/>
              </a:rPr>
              <a:t>enti </a:t>
            </a:r>
            <a:r>
              <a:rPr sz="3400" b="0" dirty="0">
                <a:solidFill>
                  <a:srgbClr val="FF0000"/>
                </a:solidFill>
                <a:latin typeface="Times New Roman"/>
                <a:cs typeface="Times New Roman"/>
              </a:rPr>
              <a:t>locali</a:t>
            </a:r>
            <a:r>
              <a:rPr sz="3400" b="0" spc="-5" dirty="0">
                <a:solidFill>
                  <a:srgbClr val="FF0000"/>
                </a:solidFill>
                <a:latin typeface="Times New Roman"/>
                <a:cs typeface="Times New Roman"/>
              </a:rPr>
              <a:t> </a:t>
            </a:r>
            <a:r>
              <a:rPr sz="3400" b="0" dirty="0">
                <a:solidFill>
                  <a:srgbClr val="FF0000"/>
                </a:solidFill>
                <a:latin typeface="Times New Roman"/>
                <a:cs typeface="Times New Roman"/>
              </a:rPr>
              <a:t>devono</a:t>
            </a:r>
            <a:r>
              <a:rPr sz="3400" b="0" spc="-10" dirty="0">
                <a:solidFill>
                  <a:srgbClr val="FF0000"/>
                </a:solidFill>
                <a:latin typeface="Times New Roman"/>
                <a:cs typeface="Times New Roman"/>
              </a:rPr>
              <a:t> </a:t>
            </a:r>
            <a:r>
              <a:rPr sz="3400" b="0" dirty="0" err="1">
                <a:solidFill>
                  <a:srgbClr val="FF0000"/>
                </a:solidFill>
                <a:latin typeface="Times New Roman"/>
                <a:cs typeface="Times New Roman"/>
              </a:rPr>
              <a:t>garantire</a:t>
            </a:r>
            <a:r>
              <a:rPr sz="3400" b="0" spc="10" dirty="0">
                <a:solidFill>
                  <a:srgbClr val="FF0000"/>
                </a:solidFill>
                <a:latin typeface="Times New Roman"/>
                <a:cs typeface="Times New Roman"/>
              </a:rPr>
              <a:t> </a:t>
            </a:r>
            <a:r>
              <a:rPr sz="3400" b="0" spc="-5" dirty="0">
                <a:solidFill>
                  <a:srgbClr val="FF0000"/>
                </a:solidFill>
                <a:latin typeface="Times New Roman"/>
                <a:cs typeface="Times New Roman"/>
              </a:rPr>
              <a:t>la</a:t>
            </a:r>
            <a:r>
              <a:rPr lang="it-IT" sz="3400" spc="-5" dirty="0">
                <a:solidFill>
                  <a:srgbClr val="FF0000"/>
                </a:solidFill>
                <a:latin typeface="Times New Roman"/>
                <a:cs typeface="Times New Roman"/>
              </a:rPr>
              <a:t> </a:t>
            </a:r>
            <a:r>
              <a:rPr sz="3400" b="0" u="heavy" dirty="0" err="1">
                <a:solidFill>
                  <a:srgbClr val="FF0000"/>
                </a:solidFill>
                <a:uFill>
                  <a:solidFill>
                    <a:srgbClr val="99FF33"/>
                  </a:solidFill>
                </a:uFill>
                <a:latin typeface="Times New Roman"/>
                <a:cs typeface="Times New Roman"/>
              </a:rPr>
              <a:t>rilevazione</a:t>
            </a:r>
            <a:r>
              <a:rPr sz="3400" b="0" u="heavy" spc="-30" dirty="0">
                <a:solidFill>
                  <a:srgbClr val="FF0000"/>
                </a:solidFill>
                <a:uFill>
                  <a:solidFill>
                    <a:srgbClr val="99FF33"/>
                  </a:solidFill>
                </a:uFill>
                <a:latin typeface="Times New Roman"/>
                <a:cs typeface="Times New Roman"/>
              </a:rPr>
              <a:t> </a:t>
            </a:r>
            <a:r>
              <a:rPr sz="3400" b="0" u="heavy" spc="-5" dirty="0" err="1">
                <a:solidFill>
                  <a:srgbClr val="FF0000"/>
                </a:solidFill>
                <a:uFill>
                  <a:solidFill>
                    <a:srgbClr val="99FF33"/>
                  </a:solidFill>
                </a:uFill>
                <a:latin typeface="Times New Roman"/>
                <a:cs typeface="Times New Roman"/>
              </a:rPr>
              <a:t>unitaria</a:t>
            </a:r>
            <a:r>
              <a:rPr lang="it-IT" sz="3400" u="heavy" dirty="0">
                <a:solidFill>
                  <a:srgbClr val="FF0000"/>
                </a:solidFill>
                <a:uFill>
                  <a:solidFill>
                    <a:srgbClr val="99FF33"/>
                  </a:solidFill>
                </a:uFill>
                <a:latin typeface="Times New Roman"/>
                <a:cs typeface="Times New Roman"/>
              </a:rPr>
              <a:t> </a:t>
            </a:r>
            <a:r>
              <a:rPr sz="3400" b="0" spc="-5" dirty="0" err="1">
                <a:solidFill>
                  <a:srgbClr val="FF0000"/>
                </a:solidFill>
                <a:latin typeface="Times New Roman"/>
                <a:cs typeface="Times New Roman"/>
              </a:rPr>
              <a:t>dei</a:t>
            </a:r>
            <a:r>
              <a:rPr sz="3400" b="0" dirty="0">
                <a:solidFill>
                  <a:srgbClr val="FF0000"/>
                </a:solidFill>
                <a:latin typeface="Times New Roman"/>
                <a:cs typeface="Times New Roman"/>
              </a:rPr>
              <a:t> </a:t>
            </a:r>
            <a:r>
              <a:rPr sz="3400" b="0" spc="-5" dirty="0">
                <a:solidFill>
                  <a:srgbClr val="FF0000"/>
                </a:solidFill>
                <a:latin typeface="Times New Roman"/>
                <a:cs typeface="Times New Roman"/>
              </a:rPr>
              <a:t>fatti</a:t>
            </a:r>
            <a:r>
              <a:rPr sz="3400" b="0" spc="15" dirty="0">
                <a:solidFill>
                  <a:srgbClr val="FF0000"/>
                </a:solidFill>
                <a:latin typeface="Times New Roman"/>
                <a:cs typeface="Times New Roman"/>
              </a:rPr>
              <a:t> </a:t>
            </a:r>
            <a:r>
              <a:rPr sz="3400" b="0" dirty="0">
                <a:solidFill>
                  <a:srgbClr val="FF0000"/>
                </a:solidFill>
                <a:latin typeface="Times New Roman"/>
                <a:cs typeface="Times New Roman"/>
              </a:rPr>
              <a:t>gestionali</a:t>
            </a:r>
            <a:r>
              <a:rPr sz="3400" b="0" spc="5" dirty="0">
                <a:solidFill>
                  <a:srgbClr val="FF0000"/>
                </a:solidFill>
                <a:latin typeface="Times New Roman"/>
                <a:cs typeface="Times New Roman"/>
              </a:rPr>
              <a:t> </a:t>
            </a:r>
            <a:r>
              <a:rPr sz="3400" b="0" spc="-5" dirty="0">
                <a:solidFill>
                  <a:srgbClr val="FF0000"/>
                </a:solidFill>
                <a:latin typeface="Times New Roman"/>
                <a:cs typeface="Times New Roman"/>
              </a:rPr>
              <a:t>sotto</a:t>
            </a:r>
            <a:r>
              <a:rPr sz="3400" b="0" dirty="0">
                <a:solidFill>
                  <a:srgbClr val="FF0000"/>
                </a:solidFill>
                <a:latin typeface="Times New Roman"/>
                <a:cs typeface="Times New Roman"/>
              </a:rPr>
              <a:t> </a:t>
            </a:r>
            <a:r>
              <a:rPr sz="3400" b="0" spc="-5" dirty="0">
                <a:solidFill>
                  <a:srgbClr val="FF0000"/>
                </a:solidFill>
                <a:latin typeface="Times New Roman"/>
                <a:cs typeface="Times New Roman"/>
              </a:rPr>
              <a:t>il</a:t>
            </a:r>
            <a:r>
              <a:rPr sz="3400" b="0" spc="5" dirty="0">
                <a:solidFill>
                  <a:srgbClr val="FF0000"/>
                </a:solidFill>
                <a:latin typeface="Times New Roman"/>
                <a:cs typeface="Times New Roman"/>
              </a:rPr>
              <a:t> </a:t>
            </a:r>
            <a:r>
              <a:rPr sz="3400" b="0" spc="-5" dirty="0" err="1">
                <a:solidFill>
                  <a:srgbClr val="FF0000"/>
                </a:solidFill>
                <a:latin typeface="Times New Roman"/>
                <a:cs typeface="Times New Roman"/>
              </a:rPr>
              <a:t>profilo</a:t>
            </a:r>
            <a:r>
              <a:rPr lang="it-IT" sz="3400" dirty="0">
                <a:solidFill>
                  <a:srgbClr val="FF0000"/>
                </a:solidFill>
                <a:latin typeface="Times New Roman"/>
                <a:cs typeface="Times New Roman"/>
              </a:rPr>
              <a:t> </a:t>
            </a:r>
            <a:r>
              <a:rPr sz="3400" b="0" spc="-5" dirty="0" err="1">
                <a:solidFill>
                  <a:srgbClr val="FF0000"/>
                </a:solidFill>
                <a:latin typeface="Times New Roman"/>
                <a:cs typeface="Times New Roman"/>
              </a:rPr>
              <a:t>finanziario</a:t>
            </a:r>
            <a:r>
              <a:rPr sz="3400" b="0" dirty="0">
                <a:solidFill>
                  <a:srgbClr val="FF0000"/>
                </a:solidFill>
                <a:latin typeface="Times New Roman"/>
                <a:cs typeface="Times New Roman"/>
              </a:rPr>
              <a:t> </a:t>
            </a:r>
            <a:r>
              <a:rPr sz="3400" b="0" spc="-5" dirty="0">
                <a:solidFill>
                  <a:srgbClr val="FF0000"/>
                </a:solidFill>
                <a:latin typeface="Times New Roman"/>
                <a:cs typeface="Times New Roman"/>
              </a:rPr>
              <a:t>ed</a:t>
            </a:r>
            <a:r>
              <a:rPr sz="3400" b="0" spc="5" dirty="0">
                <a:solidFill>
                  <a:srgbClr val="FF0000"/>
                </a:solidFill>
                <a:latin typeface="Times New Roman"/>
                <a:cs typeface="Times New Roman"/>
              </a:rPr>
              <a:t> </a:t>
            </a:r>
            <a:r>
              <a:rPr sz="3400" b="0" dirty="0" err="1">
                <a:solidFill>
                  <a:srgbClr val="FF0000"/>
                </a:solidFill>
                <a:latin typeface="Times New Roman"/>
                <a:cs typeface="Times New Roman"/>
              </a:rPr>
              <a:t>economico-patrimoniale</a:t>
            </a:r>
            <a:r>
              <a:rPr lang="it-IT" sz="3400" dirty="0">
                <a:solidFill>
                  <a:srgbClr val="FF0000"/>
                </a:solidFill>
                <a:latin typeface="Times New Roman"/>
                <a:cs typeface="Times New Roman"/>
              </a:rPr>
              <a:t> </a:t>
            </a:r>
            <a:r>
              <a:rPr sz="3400" b="0" dirty="0" err="1">
                <a:solidFill>
                  <a:srgbClr val="FF0000"/>
                </a:solidFill>
                <a:latin typeface="Times New Roman"/>
                <a:cs typeface="Times New Roman"/>
              </a:rPr>
              <a:t>adottando</a:t>
            </a:r>
            <a:r>
              <a:rPr lang="it-IT" sz="3400" dirty="0">
                <a:solidFill>
                  <a:srgbClr val="FF0000"/>
                </a:solidFill>
                <a:latin typeface="Times New Roman"/>
                <a:cs typeface="Times New Roman"/>
              </a:rPr>
              <a:t> </a:t>
            </a:r>
            <a:r>
              <a:rPr sz="3400" b="0" spc="-5" dirty="0">
                <a:solidFill>
                  <a:srgbClr val="FF0000"/>
                </a:solidFill>
                <a:latin typeface="Times New Roman"/>
                <a:cs typeface="Times New Roman"/>
              </a:rPr>
              <a:t>il </a:t>
            </a:r>
            <a:r>
              <a:rPr sz="3400" b="0" dirty="0">
                <a:solidFill>
                  <a:srgbClr val="FF0000"/>
                </a:solidFill>
                <a:latin typeface="Times New Roman"/>
                <a:cs typeface="Times New Roman"/>
              </a:rPr>
              <a:t>piano </a:t>
            </a:r>
            <a:r>
              <a:rPr sz="3400" b="0" spc="-5" dirty="0">
                <a:solidFill>
                  <a:srgbClr val="FF0000"/>
                </a:solidFill>
                <a:latin typeface="Times New Roman"/>
                <a:cs typeface="Times New Roman"/>
              </a:rPr>
              <a:t>dei </a:t>
            </a:r>
            <a:r>
              <a:rPr sz="3400" b="0" dirty="0">
                <a:solidFill>
                  <a:srgbClr val="FF0000"/>
                </a:solidFill>
                <a:latin typeface="Times New Roman"/>
                <a:cs typeface="Times New Roman"/>
              </a:rPr>
              <a:t>conti integrato </a:t>
            </a:r>
            <a:r>
              <a:rPr sz="3400" b="0" spc="-5" dirty="0">
                <a:solidFill>
                  <a:srgbClr val="FF0000"/>
                </a:solidFill>
                <a:latin typeface="Times New Roman"/>
                <a:cs typeface="Times New Roman"/>
              </a:rPr>
              <a:t>di </a:t>
            </a:r>
            <a:r>
              <a:rPr sz="3400" b="0" dirty="0">
                <a:solidFill>
                  <a:srgbClr val="FF0000"/>
                </a:solidFill>
                <a:latin typeface="Times New Roman"/>
                <a:cs typeface="Times New Roman"/>
              </a:rPr>
              <a:t>cui </a:t>
            </a:r>
            <a:r>
              <a:rPr sz="3400" b="0" spc="5" dirty="0">
                <a:solidFill>
                  <a:srgbClr val="FF0000"/>
                </a:solidFill>
                <a:latin typeface="Times New Roman"/>
                <a:cs typeface="Times New Roman"/>
              </a:rPr>
              <a:t> </a:t>
            </a:r>
            <a:r>
              <a:rPr sz="3400" b="0" spc="-5" dirty="0">
                <a:solidFill>
                  <a:srgbClr val="FF0000"/>
                </a:solidFill>
                <a:latin typeface="Times New Roman"/>
                <a:cs typeface="Times New Roman"/>
              </a:rPr>
              <a:t>all’articolo</a:t>
            </a:r>
            <a:r>
              <a:rPr sz="3400" b="0" spc="15" dirty="0">
                <a:solidFill>
                  <a:srgbClr val="FF0000"/>
                </a:solidFill>
                <a:latin typeface="Times New Roman"/>
                <a:cs typeface="Times New Roman"/>
              </a:rPr>
              <a:t> </a:t>
            </a:r>
            <a:r>
              <a:rPr sz="3400" b="0" spc="-5" dirty="0">
                <a:solidFill>
                  <a:srgbClr val="FF0000"/>
                </a:solidFill>
                <a:latin typeface="Times New Roman"/>
                <a:cs typeface="Times New Roman"/>
              </a:rPr>
              <a:t>4 del</a:t>
            </a:r>
            <a:r>
              <a:rPr sz="3400" b="0" spc="5" dirty="0">
                <a:solidFill>
                  <a:srgbClr val="FF0000"/>
                </a:solidFill>
                <a:latin typeface="Times New Roman"/>
                <a:cs typeface="Times New Roman"/>
              </a:rPr>
              <a:t> </a:t>
            </a:r>
            <a:r>
              <a:rPr sz="3400" b="0" spc="-5" dirty="0">
                <a:solidFill>
                  <a:srgbClr val="FF0000"/>
                </a:solidFill>
                <a:latin typeface="Times New Roman"/>
                <a:cs typeface="Times New Roman"/>
              </a:rPr>
              <a:t>D. Lgs. </a:t>
            </a:r>
            <a:r>
              <a:rPr sz="3400" b="0" dirty="0">
                <a:solidFill>
                  <a:srgbClr val="FF0000"/>
                </a:solidFill>
                <a:latin typeface="Times New Roman"/>
                <a:cs typeface="Times New Roman"/>
              </a:rPr>
              <a:t>118/2011.</a:t>
            </a:r>
            <a:endParaRPr sz="3400" dirty="0">
              <a:solidFill>
                <a:srgbClr val="FF0000"/>
              </a:solidFill>
              <a:latin typeface="Times New Roman"/>
              <a:cs typeface="Times New Roman"/>
            </a:endParaRPr>
          </a:p>
        </p:txBody>
      </p:sp>
      <p:sp>
        <p:nvSpPr>
          <p:cNvPr id="8" name="object 8"/>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16</a:t>
            </a:fld>
            <a:endParaRPr dirty="0"/>
          </a:p>
        </p:txBody>
      </p:sp>
      <p:sp>
        <p:nvSpPr>
          <p:cNvPr id="7" name="object 7"/>
          <p:cNvSpPr txBox="1"/>
          <p:nvPr/>
        </p:nvSpPr>
        <p:spPr>
          <a:xfrm>
            <a:off x="2160270" y="1016634"/>
            <a:ext cx="4841240" cy="757555"/>
          </a:xfrm>
          <a:prstGeom prst="rect">
            <a:avLst/>
          </a:prstGeom>
        </p:spPr>
        <p:txBody>
          <a:bodyPr vert="horz" wrap="square" lIns="0" tIns="12700" rIns="0" bIns="0" rtlCol="0">
            <a:spAutoFit/>
          </a:bodyPr>
          <a:lstStyle/>
          <a:p>
            <a:pPr marL="436245" marR="5080" indent="-424180">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a:t>
            </a:r>
            <a:r>
              <a:rPr sz="2400" spc="-5" dirty="0">
                <a:solidFill>
                  <a:srgbClr val="FF0000"/>
                </a:solidFill>
                <a:latin typeface="+mj-lt"/>
                <a:cs typeface="Times New Roman"/>
              </a:rPr>
              <a:t> PRINCIPIO</a:t>
            </a:r>
            <a:r>
              <a:rPr sz="2400" spc="10" dirty="0">
                <a:solidFill>
                  <a:srgbClr val="FF0000"/>
                </a:solidFill>
                <a:latin typeface="+mj-lt"/>
                <a:cs typeface="Times New Roman"/>
              </a:rPr>
              <a:t> </a:t>
            </a:r>
            <a:r>
              <a:rPr sz="2400" spc="-5" dirty="0">
                <a:solidFill>
                  <a:srgbClr val="FF0000"/>
                </a:solidFill>
                <a:latin typeface="+mj-lt"/>
                <a:cs typeface="Times New Roman"/>
              </a:rPr>
              <a:t>DELLA </a:t>
            </a:r>
            <a:r>
              <a:rPr sz="2400" spc="-585" dirty="0">
                <a:solidFill>
                  <a:srgbClr val="FF0000"/>
                </a:solidFill>
                <a:latin typeface="+mj-lt"/>
                <a:cs typeface="Times New Roman"/>
              </a:rPr>
              <a:t> </a:t>
            </a:r>
            <a:r>
              <a:rPr sz="2400" spc="-5" dirty="0">
                <a:solidFill>
                  <a:srgbClr val="FF0000"/>
                </a:solidFill>
                <a:latin typeface="+mj-lt"/>
                <a:cs typeface="Times New Roman"/>
              </a:rPr>
              <a:t>COMPETENZA</a:t>
            </a:r>
            <a:r>
              <a:rPr sz="2400" spc="-130"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pic>
        <p:nvPicPr>
          <p:cNvPr id="9" name="Picture 2" descr="Risultato immagine per INRL">
            <a:extLst>
              <a:ext uri="{FF2B5EF4-FFF2-40B4-BE49-F238E27FC236}">
                <a16:creationId xmlns:a16="http://schemas.microsoft.com/office/drawing/2014/main" id="{D1CC659F-263F-45C3-B24A-E97D243318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66725" y="1422040"/>
            <a:ext cx="8048625" cy="3885679"/>
          </a:xfrm>
          <a:prstGeom prst="rect">
            <a:avLst/>
          </a:prstGeom>
        </p:spPr>
        <p:txBody>
          <a:bodyPr vert="horz" wrap="square" lIns="0" tIns="12700" rIns="0" bIns="0" rtlCol="0">
            <a:spAutoFit/>
          </a:bodyPr>
          <a:lstStyle/>
          <a:p>
            <a:pPr marL="635" algn="just">
              <a:spcBef>
                <a:spcPts val="100"/>
              </a:spcBef>
            </a:pPr>
            <a:r>
              <a:rPr sz="3000" i="1" dirty="0">
                <a:solidFill>
                  <a:srgbClr val="FF0000"/>
                </a:solidFill>
                <a:cs typeface="Arial"/>
              </a:rPr>
              <a:t>L’introduzione della </a:t>
            </a:r>
            <a:r>
              <a:rPr sz="3000" i="1" dirty="0" err="1">
                <a:solidFill>
                  <a:srgbClr val="FF0000"/>
                </a:solidFill>
                <a:cs typeface="Arial"/>
              </a:rPr>
              <a:t>contabilità</a:t>
            </a:r>
            <a:r>
              <a:rPr sz="3000" i="1" dirty="0">
                <a:solidFill>
                  <a:srgbClr val="FF0000"/>
                </a:solidFill>
                <a:cs typeface="Arial"/>
              </a:rPr>
              <a:t> </a:t>
            </a:r>
            <a:r>
              <a:rPr sz="3000" i="1" dirty="0" err="1">
                <a:solidFill>
                  <a:srgbClr val="FF0000"/>
                </a:solidFill>
                <a:cs typeface="Arial"/>
              </a:rPr>
              <a:t>economico</a:t>
            </a:r>
            <a:r>
              <a:rPr sz="3000" i="1" dirty="0">
                <a:solidFill>
                  <a:srgbClr val="FF0000"/>
                </a:solidFill>
                <a:cs typeface="Arial"/>
              </a:rPr>
              <a:t>-</a:t>
            </a:r>
            <a:r>
              <a:rPr lang="it-IT" sz="3000" dirty="0">
                <a:solidFill>
                  <a:srgbClr val="FF0000"/>
                </a:solidFill>
                <a:cs typeface="Arial"/>
              </a:rPr>
              <a:t> </a:t>
            </a:r>
            <a:r>
              <a:rPr sz="3000" i="1" dirty="0" err="1">
                <a:solidFill>
                  <a:srgbClr val="FF0000"/>
                </a:solidFill>
                <a:cs typeface="Arial"/>
              </a:rPr>
              <a:t>patrimoniale,da</a:t>
            </a:r>
            <a:r>
              <a:rPr sz="3000" i="1" dirty="0">
                <a:solidFill>
                  <a:srgbClr val="FF0000"/>
                </a:solidFill>
                <a:cs typeface="Arial"/>
              </a:rPr>
              <a:t> affiancare a quella finanziaria,  non rappresenta una novità per gli ee.ll.</a:t>
            </a:r>
            <a:endParaRPr sz="3000" dirty="0">
              <a:solidFill>
                <a:srgbClr val="FF0000"/>
              </a:solidFill>
              <a:cs typeface="Arial"/>
            </a:endParaRPr>
          </a:p>
          <a:p>
            <a:pPr marL="12065" algn="just">
              <a:spcBef>
                <a:spcPts val="1440"/>
              </a:spcBef>
              <a:tabLst>
                <a:tab pos="208279" algn="l"/>
              </a:tabLst>
            </a:pPr>
            <a:r>
              <a:rPr sz="3000" i="1" dirty="0">
                <a:solidFill>
                  <a:srgbClr val="FF0000"/>
                </a:solidFill>
                <a:cs typeface="Arial"/>
              </a:rPr>
              <a:t>Viene però disciplinata la </a:t>
            </a:r>
            <a:r>
              <a:rPr sz="3000" b="1" i="1" u="heavy" dirty="0">
                <a:solidFill>
                  <a:srgbClr val="FF0000"/>
                </a:solidFill>
                <a:uFill>
                  <a:solidFill>
                    <a:srgbClr val="99FF33"/>
                  </a:solidFill>
                </a:uFill>
                <a:cs typeface="Arial"/>
              </a:rPr>
              <a:t>modalità di </a:t>
            </a:r>
            <a:r>
              <a:rPr sz="3000" b="1" i="1" u="heavy" dirty="0" err="1">
                <a:solidFill>
                  <a:srgbClr val="FF0000"/>
                </a:solidFill>
                <a:uFill>
                  <a:solidFill>
                    <a:srgbClr val="99FF33"/>
                  </a:solidFill>
                </a:uFill>
                <a:cs typeface="Arial"/>
              </a:rPr>
              <a:t>attuazione</a:t>
            </a:r>
            <a:r>
              <a:rPr lang="it-IT" sz="3000" b="1" u="heavy" dirty="0">
                <a:solidFill>
                  <a:srgbClr val="FF0000"/>
                </a:solidFill>
                <a:uFill>
                  <a:solidFill>
                    <a:srgbClr val="99FF33"/>
                  </a:solidFill>
                </a:uFill>
                <a:cs typeface="Arial"/>
              </a:rPr>
              <a:t> </a:t>
            </a:r>
            <a:r>
              <a:rPr sz="3000" i="1" dirty="0">
                <a:solidFill>
                  <a:srgbClr val="FF0000"/>
                </a:solidFill>
                <a:cs typeface="Arial"/>
              </a:rPr>
              <a:t>del “sistema contabile integrato”, in grado </a:t>
            </a:r>
            <a:r>
              <a:rPr sz="3000" i="1" dirty="0" err="1">
                <a:solidFill>
                  <a:srgbClr val="FF0000"/>
                </a:solidFill>
                <a:cs typeface="Arial"/>
              </a:rPr>
              <a:t>cioè</a:t>
            </a:r>
            <a:r>
              <a:rPr sz="3000" i="1" dirty="0">
                <a:solidFill>
                  <a:srgbClr val="FF0000"/>
                </a:solidFill>
                <a:cs typeface="Arial"/>
              </a:rPr>
              <a:t> di</a:t>
            </a:r>
            <a:r>
              <a:rPr lang="it-IT" sz="3000" dirty="0">
                <a:solidFill>
                  <a:srgbClr val="FF0000"/>
                </a:solidFill>
                <a:cs typeface="Arial"/>
              </a:rPr>
              <a:t> </a:t>
            </a:r>
            <a:r>
              <a:rPr sz="3000" b="1" i="1" dirty="0" err="1">
                <a:solidFill>
                  <a:srgbClr val="FF0000"/>
                </a:solidFill>
                <a:cs typeface="Arial"/>
              </a:rPr>
              <a:t>rilevare</a:t>
            </a:r>
            <a:r>
              <a:rPr sz="3000" b="1" i="1" dirty="0">
                <a:solidFill>
                  <a:srgbClr val="FF0000"/>
                </a:solidFill>
                <a:cs typeface="Arial"/>
              </a:rPr>
              <a:t>, contestualmente </a:t>
            </a:r>
            <a:r>
              <a:rPr sz="3000" b="1" i="1" dirty="0" err="1">
                <a:solidFill>
                  <a:srgbClr val="FF0000"/>
                </a:solidFill>
                <a:cs typeface="Arial"/>
              </a:rPr>
              <a:t>alla</a:t>
            </a:r>
            <a:r>
              <a:rPr sz="3000" b="1" i="1" dirty="0">
                <a:solidFill>
                  <a:srgbClr val="FF0000"/>
                </a:solidFill>
                <a:cs typeface="Arial"/>
              </a:rPr>
              <a:t> </a:t>
            </a:r>
            <a:r>
              <a:rPr sz="3000" b="1" i="1" dirty="0" err="1">
                <a:solidFill>
                  <a:srgbClr val="FF0000"/>
                </a:solidFill>
                <a:cs typeface="Arial"/>
              </a:rPr>
              <a:t>registrazione</a:t>
            </a:r>
            <a:r>
              <a:rPr lang="it-IT" sz="3000" dirty="0">
                <a:solidFill>
                  <a:srgbClr val="FF0000"/>
                </a:solidFill>
                <a:cs typeface="Arial"/>
              </a:rPr>
              <a:t> </a:t>
            </a:r>
            <a:r>
              <a:rPr sz="3000" b="1" i="1" dirty="0" err="1">
                <a:solidFill>
                  <a:srgbClr val="FF0000"/>
                </a:solidFill>
                <a:cs typeface="Arial"/>
              </a:rPr>
              <a:t>delle</a:t>
            </a:r>
            <a:r>
              <a:rPr sz="3000" b="1" i="1" dirty="0">
                <a:solidFill>
                  <a:srgbClr val="FF0000"/>
                </a:solidFill>
                <a:cs typeface="Arial"/>
              </a:rPr>
              <a:t> operazioni</a:t>
            </a:r>
            <a:r>
              <a:rPr sz="3000" i="1" dirty="0">
                <a:solidFill>
                  <a:srgbClr val="FF0000"/>
                </a:solidFill>
                <a:cs typeface="Arial"/>
              </a:rPr>
              <a:t>, gli aspetti finanziari  (autorizzatori) e </a:t>
            </a:r>
            <a:r>
              <a:rPr sz="3000" i="1" dirty="0" err="1">
                <a:solidFill>
                  <a:srgbClr val="FF0000"/>
                </a:solidFill>
                <a:cs typeface="Arial"/>
              </a:rPr>
              <a:t>quelli</a:t>
            </a:r>
            <a:r>
              <a:rPr sz="3000" i="1" dirty="0">
                <a:solidFill>
                  <a:srgbClr val="FF0000"/>
                </a:solidFill>
                <a:cs typeface="Arial"/>
              </a:rPr>
              <a:t> </a:t>
            </a:r>
            <a:r>
              <a:rPr sz="3000" i="1" dirty="0" err="1">
                <a:solidFill>
                  <a:srgbClr val="FF0000"/>
                </a:solidFill>
                <a:cs typeface="Arial"/>
              </a:rPr>
              <a:t>economico-patrimoniali</a:t>
            </a:r>
            <a:r>
              <a:rPr lang="it-IT" sz="3000" i="1" dirty="0">
                <a:solidFill>
                  <a:srgbClr val="FF0000"/>
                </a:solidFill>
                <a:cs typeface="Arial"/>
              </a:rPr>
              <a:t>.</a:t>
            </a:r>
            <a:endParaRPr sz="3000" dirty="0">
              <a:solidFill>
                <a:srgbClr val="FF0000"/>
              </a:solidFill>
              <a:cs typeface="Arial"/>
            </a:endParaRPr>
          </a:p>
        </p:txBody>
      </p:sp>
      <p:sp>
        <p:nvSpPr>
          <p:cNvPr id="4" name="object 4"/>
          <p:cNvSpPr txBox="1"/>
          <p:nvPr/>
        </p:nvSpPr>
        <p:spPr>
          <a:xfrm>
            <a:off x="2150896" y="228600"/>
            <a:ext cx="4841875" cy="874598"/>
          </a:xfrm>
          <a:prstGeom prst="rect">
            <a:avLst/>
          </a:prstGeom>
        </p:spPr>
        <p:txBody>
          <a:bodyPr vert="horz" wrap="square" lIns="0" tIns="12700" rIns="0" bIns="0" rtlCol="0">
            <a:spAutoFit/>
          </a:bodyPr>
          <a:lstStyle/>
          <a:p>
            <a:pPr algn="ctr">
              <a:lnSpc>
                <a:spcPct val="100000"/>
              </a:lnSpc>
              <a:spcBef>
                <a:spcPts val="100"/>
              </a:spcBef>
            </a:pPr>
            <a:r>
              <a:rPr sz="2800" spc="-5" dirty="0">
                <a:solidFill>
                  <a:srgbClr val="FF0000"/>
                </a:solidFill>
                <a:latin typeface="+mj-lt"/>
                <a:cs typeface="Times New Roman"/>
              </a:rPr>
              <a:t>DEFINIZIONE </a:t>
            </a:r>
            <a:r>
              <a:rPr sz="2800" dirty="0">
                <a:solidFill>
                  <a:srgbClr val="FF0000"/>
                </a:solidFill>
                <a:latin typeface="+mj-lt"/>
                <a:cs typeface="Times New Roman"/>
              </a:rPr>
              <a:t>E </a:t>
            </a:r>
            <a:r>
              <a:rPr sz="2800" spc="-5" dirty="0">
                <a:solidFill>
                  <a:srgbClr val="FF0000"/>
                </a:solidFill>
                <a:latin typeface="+mj-lt"/>
                <a:cs typeface="Times New Roman"/>
              </a:rPr>
              <a:t>PRINCIPIO</a:t>
            </a:r>
            <a:r>
              <a:rPr sz="2800" spc="10" dirty="0">
                <a:solidFill>
                  <a:srgbClr val="FF0000"/>
                </a:solidFill>
                <a:latin typeface="+mj-lt"/>
                <a:cs typeface="Times New Roman"/>
              </a:rPr>
              <a:t> </a:t>
            </a:r>
            <a:r>
              <a:rPr sz="2800" spc="-5" dirty="0">
                <a:solidFill>
                  <a:srgbClr val="FF0000"/>
                </a:solidFill>
                <a:latin typeface="+mj-lt"/>
                <a:cs typeface="Times New Roman"/>
              </a:rPr>
              <a:t>DELLA</a:t>
            </a:r>
            <a:endParaRPr sz="2800" dirty="0">
              <a:solidFill>
                <a:srgbClr val="FF0000"/>
              </a:solidFill>
              <a:latin typeface="+mj-lt"/>
              <a:cs typeface="Times New Roman"/>
            </a:endParaRPr>
          </a:p>
          <a:p>
            <a:pPr marR="9525" algn="ctr">
              <a:lnSpc>
                <a:spcPct val="100000"/>
              </a:lnSpc>
            </a:pPr>
            <a:r>
              <a:rPr sz="2800" spc="-5" dirty="0">
                <a:solidFill>
                  <a:srgbClr val="FF0000"/>
                </a:solidFill>
                <a:latin typeface="+mj-lt"/>
                <a:cs typeface="Times New Roman"/>
              </a:rPr>
              <a:t>COMPETENZA</a:t>
            </a:r>
            <a:r>
              <a:rPr sz="2800" spc="-145" dirty="0">
                <a:solidFill>
                  <a:srgbClr val="FF0000"/>
                </a:solidFill>
                <a:latin typeface="+mj-lt"/>
                <a:cs typeface="Times New Roman"/>
              </a:rPr>
              <a:t> </a:t>
            </a:r>
            <a:r>
              <a:rPr sz="2800" spc="-5" dirty="0">
                <a:solidFill>
                  <a:srgbClr val="FF0000"/>
                </a:solidFill>
                <a:latin typeface="+mj-lt"/>
                <a:cs typeface="Times New Roman"/>
              </a:rPr>
              <a:t>ECONOMICA</a:t>
            </a:r>
            <a:endParaRPr sz="2800" dirty="0">
              <a:solidFill>
                <a:srgbClr val="FF0000"/>
              </a:solidFill>
              <a:latin typeface="+mj-lt"/>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17</a:t>
            </a:fld>
            <a:endParaRPr dirty="0"/>
          </a:p>
        </p:txBody>
      </p:sp>
      <p:pic>
        <p:nvPicPr>
          <p:cNvPr id="6" name="Picture 2" descr="Risultato immagine per INRL">
            <a:extLst>
              <a:ext uri="{FF2B5EF4-FFF2-40B4-BE49-F238E27FC236}">
                <a16:creationId xmlns:a16="http://schemas.microsoft.com/office/drawing/2014/main" id="{35BCE70C-6FB4-4B27-9828-DEB1777DA2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52400" y="1905000"/>
            <a:ext cx="8763000" cy="3122009"/>
          </a:xfrm>
          <a:prstGeom prst="rect">
            <a:avLst/>
          </a:prstGeom>
        </p:spPr>
        <p:txBody>
          <a:bodyPr vert="horz" wrap="square" lIns="0" tIns="13335" rIns="0" bIns="0" rtlCol="0">
            <a:spAutoFit/>
          </a:bodyPr>
          <a:lstStyle/>
          <a:p>
            <a:pPr marL="2540" algn="ctr">
              <a:spcBef>
                <a:spcPts val="105"/>
              </a:spcBef>
            </a:pPr>
            <a:r>
              <a:rPr sz="3200" b="1" dirty="0">
                <a:solidFill>
                  <a:srgbClr val="FF0000"/>
                </a:solidFill>
                <a:latin typeface="+mj-lt"/>
                <a:cs typeface="Arial"/>
              </a:rPr>
              <a:t>Importanza della “</a:t>
            </a:r>
            <a:r>
              <a:rPr sz="3200" b="1" u="heavy" dirty="0">
                <a:solidFill>
                  <a:srgbClr val="FF0000"/>
                </a:solidFill>
                <a:uFill>
                  <a:solidFill>
                    <a:srgbClr val="FFFF00"/>
                  </a:solidFill>
                </a:uFill>
                <a:latin typeface="+mj-lt"/>
                <a:cs typeface="Arial"/>
              </a:rPr>
              <a:t>matrice di correlazione</a:t>
            </a:r>
            <a:r>
              <a:rPr sz="3200" b="1" dirty="0">
                <a:solidFill>
                  <a:srgbClr val="FF0000"/>
                </a:solidFill>
                <a:latin typeface="+mj-lt"/>
                <a:cs typeface="Arial"/>
              </a:rPr>
              <a:t>”:</a:t>
            </a:r>
            <a:endParaRPr sz="3200" dirty="0">
              <a:solidFill>
                <a:srgbClr val="FF0000"/>
              </a:solidFill>
              <a:latin typeface="+mj-lt"/>
              <a:cs typeface="Arial"/>
            </a:endParaRPr>
          </a:p>
          <a:p>
            <a:pPr algn="ctr"/>
            <a:r>
              <a:rPr sz="3200" b="1" dirty="0">
                <a:solidFill>
                  <a:srgbClr val="FF0000"/>
                </a:solidFill>
                <a:latin typeface="+mj-lt"/>
                <a:cs typeface="Arial"/>
              </a:rPr>
              <a:t>struttura integrata nella quale le transazioni</a:t>
            </a:r>
            <a:endParaRPr sz="3200" dirty="0">
              <a:solidFill>
                <a:srgbClr val="FF0000"/>
              </a:solidFill>
              <a:latin typeface="+mj-lt"/>
              <a:cs typeface="Arial"/>
            </a:endParaRPr>
          </a:p>
          <a:p>
            <a:pPr marL="522605" marR="513080" algn="ctr">
              <a:spcBef>
                <a:spcPts val="575"/>
              </a:spcBef>
            </a:pPr>
            <a:r>
              <a:rPr sz="3200" b="1" dirty="0">
                <a:solidFill>
                  <a:srgbClr val="FF0000"/>
                </a:solidFill>
                <a:latin typeface="+mj-lt"/>
                <a:cs typeface="Arial"/>
              </a:rPr>
              <a:t>sono registrate nei tre livelli evitando  </a:t>
            </a:r>
            <a:r>
              <a:rPr sz="3200" b="1" dirty="0" err="1">
                <a:solidFill>
                  <a:srgbClr val="FF0000"/>
                </a:solidFill>
                <a:latin typeface="+mj-lt"/>
                <a:cs typeface="Arial"/>
              </a:rPr>
              <a:t>riconciliazioni</a:t>
            </a:r>
            <a:r>
              <a:rPr sz="3200" b="1" dirty="0">
                <a:solidFill>
                  <a:srgbClr val="FF0000"/>
                </a:solidFill>
                <a:latin typeface="+mj-lt"/>
                <a:cs typeface="Arial"/>
              </a:rPr>
              <a:t> successive</a:t>
            </a:r>
            <a:endParaRPr lang="it-IT" sz="3200" dirty="0">
              <a:solidFill>
                <a:srgbClr val="FF0000"/>
              </a:solidFill>
              <a:latin typeface="+mj-lt"/>
              <a:cs typeface="Arial"/>
            </a:endParaRPr>
          </a:p>
          <a:p>
            <a:pPr marL="522605" marR="513080" algn="ctr">
              <a:spcBef>
                <a:spcPts val="575"/>
              </a:spcBef>
            </a:pPr>
            <a:r>
              <a:rPr sz="3200" b="1" dirty="0">
                <a:solidFill>
                  <a:srgbClr val="FF0000"/>
                </a:solidFill>
                <a:latin typeface="+mj-lt"/>
                <a:cs typeface="Arial"/>
              </a:rPr>
              <a:t>(se non per le scritture di rettifica e  assestamento di fine esercizio)</a:t>
            </a:r>
            <a:endParaRPr sz="3200" dirty="0">
              <a:solidFill>
                <a:srgbClr val="FF0000"/>
              </a:solidFill>
              <a:latin typeface="+mj-lt"/>
              <a:cs typeface="Arial"/>
            </a:endParaRPr>
          </a:p>
        </p:txBody>
      </p:sp>
      <p:sp>
        <p:nvSpPr>
          <p:cNvPr id="4" name="object 4"/>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18</a:t>
            </a:fld>
            <a:endParaRPr dirty="0"/>
          </a:p>
        </p:txBody>
      </p:sp>
      <p:pic>
        <p:nvPicPr>
          <p:cNvPr id="6" name="Picture 2" descr="Risultato immagine per INRL">
            <a:extLst>
              <a:ext uri="{FF2B5EF4-FFF2-40B4-BE49-F238E27FC236}">
                <a16:creationId xmlns:a16="http://schemas.microsoft.com/office/drawing/2014/main" id="{368276C6-A110-4DEB-9132-968055093B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219200" y="1143000"/>
            <a:ext cx="7105015" cy="4052391"/>
          </a:xfrm>
          <a:prstGeom prst="rect">
            <a:avLst/>
          </a:prstGeom>
        </p:spPr>
        <p:txBody>
          <a:bodyPr vert="horz" wrap="square" lIns="0" tIns="12700" rIns="0" bIns="0" rtlCol="0">
            <a:spAutoFit/>
          </a:bodyPr>
          <a:lstStyle/>
          <a:p>
            <a:pPr marR="22225"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4000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a:p>
            <a:pPr>
              <a:lnSpc>
                <a:spcPct val="100000"/>
              </a:lnSpc>
              <a:spcBef>
                <a:spcPts val="35"/>
              </a:spcBef>
            </a:pPr>
            <a:endParaRPr sz="2850" dirty="0">
              <a:solidFill>
                <a:srgbClr val="FF0000"/>
              </a:solidFill>
              <a:latin typeface="+mj-lt"/>
              <a:cs typeface="Times New Roman"/>
            </a:endParaRPr>
          </a:p>
          <a:p>
            <a:pPr algn="just"/>
            <a:r>
              <a:rPr sz="3000" i="1" spc="-5" dirty="0">
                <a:solidFill>
                  <a:srgbClr val="FF0000"/>
                </a:solidFill>
                <a:latin typeface="+mj-lt"/>
                <a:cs typeface="Arial"/>
              </a:rPr>
              <a:t>Si</a:t>
            </a:r>
            <a:r>
              <a:rPr sz="3000" i="1" spc="-15" dirty="0">
                <a:solidFill>
                  <a:srgbClr val="FF0000"/>
                </a:solidFill>
                <a:latin typeface="+mj-lt"/>
                <a:cs typeface="Arial"/>
              </a:rPr>
              <a:t> </a:t>
            </a:r>
            <a:r>
              <a:rPr sz="3000" i="1" spc="-5" dirty="0">
                <a:solidFill>
                  <a:srgbClr val="FF0000"/>
                </a:solidFill>
                <a:latin typeface="+mj-lt"/>
                <a:cs typeface="Arial"/>
              </a:rPr>
              <a:t>esclude,</a:t>
            </a:r>
            <a:r>
              <a:rPr sz="3000" i="1" spc="-20" dirty="0">
                <a:solidFill>
                  <a:srgbClr val="FF0000"/>
                </a:solidFill>
                <a:latin typeface="+mj-lt"/>
                <a:cs typeface="Arial"/>
              </a:rPr>
              <a:t> </a:t>
            </a:r>
            <a:r>
              <a:rPr sz="3000" i="1" dirty="0">
                <a:solidFill>
                  <a:srgbClr val="FF0000"/>
                </a:solidFill>
                <a:latin typeface="+mj-lt"/>
                <a:cs typeface="Arial"/>
              </a:rPr>
              <a:t>quindi,</a:t>
            </a:r>
            <a:r>
              <a:rPr sz="3000" i="1" spc="-35" dirty="0">
                <a:solidFill>
                  <a:srgbClr val="FF0000"/>
                </a:solidFill>
                <a:latin typeface="+mj-lt"/>
                <a:cs typeface="Arial"/>
              </a:rPr>
              <a:t> </a:t>
            </a:r>
            <a:r>
              <a:rPr sz="3000" i="1" spc="-5" dirty="0">
                <a:solidFill>
                  <a:srgbClr val="FF0000"/>
                </a:solidFill>
                <a:latin typeface="+mj-lt"/>
                <a:cs typeface="Arial"/>
              </a:rPr>
              <a:t>la</a:t>
            </a:r>
            <a:r>
              <a:rPr sz="3000" i="1" spc="-15" dirty="0">
                <a:solidFill>
                  <a:srgbClr val="FF0000"/>
                </a:solidFill>
                <a:latin typeface="+mj-lt"/>
                <a:cs typeface="Arial"/>
              </a:rPr>
              <a:t> </a:t>
            </a:r>
            <a:r>
              <a:rPr sz="3000" i="1" dirty="0">
                <a:solidFill>
                  <a:srgbClr val="FF0000"/>
                </a:solidFill>
                <a:latin typeface="+mj-lt"/>
                <a:cs typeface="Arial"/>
              </a:rPr>
              <a:t>possibilità</a:t>
            </a:r>
            <a:r>
              <a:rPr sz="3000" i="1" spc="-50" dirty="0">
                <a:solidFill>
                  <a:srgbClr val="FF0000"/>
                </a:solidFill>
                <a:latin typeface="+mj-lt"/>
                <a:cs typeface="Arial"/>
              </a:rPr>
              <a:t> </a:t>
            </a:r>
            <a:r>
              <a:rPr sz="3000" i="1" spc="-5" dirty="0">
                <a:solidFill>
                  <a:srgbClr val="FF0000"/>
                </a:solidFill>
                <a:latin typeface="+mj-lt"/>
                <a:cs typeface="Arial"/>
              </a:rPr>
              <a:t>di</a:t>
            </a:r>
            <a:r>
              <a:rPr sz="3000" i="1" spc="-15" dirty="0">
                <a:solidFill>
                  <a:srgbClr val="FF0000"/>
                </a:solidFill>
                <a:latin typeface="+mj-lt"/>
                <a:cs typeface="Arial"/>
              </a:rPr>
              <a:t> </a:t>
            </a:r>
            <a:r>
              <a:rPr sz="3000" i="1" spc="-5" dirty="0" err="1">
                <a:solidFill>
                  <a:srgbClr val="FF0000"/>
                </a:solidFill>
                <a:latin typeface="+mj-lt"/>
                <a:cs typeface="Arial"/>
              </a:rPr>
              <a:t>trarre</a:t>
            </a:r>
            <a:r>
              <a:rPr sz="3000" i="1" spc="5" dirty="0">
                <a:solidFill>
                  <a:srgbClr val="FF0000"/>
                </a:solidFill>
                <a:latin typeface="+mj-lt"/>
                <a:cs typeface="Arial"/>
              </a:rPr>
              <a:t> </a:t>
            </a:r>
            <a:r>
              <a:rPr sz="3000" i="1" spc="-5" dirty="0">
                <a:solidFill>
                  <a:srgbClr val="FF0000"/>
                </a:solidFill>
                <a:latin typeface="+mj-lt"/>
                <a:cs typeface="Arial"/>
              </a:rPr>
              <a:t>le</a:t>
            </a:r>
            <a:r>
              <a:rPr lang="it-IT" sz="3000" dirty="0">
                <a:solidFill>
                  <a:srgbClr val="FF0000"/>
                </a:solidFill>
                <a:latin typeface="+mj-lt"/>
                <a:cs typeface="Arial"/>
              </a:rPr>
              <a:t> </a:t>
            </a:r>
            <a:r>
              <a:rPr sz="3000" i="1" spc="-5" dirty="0" err="1">
                <a:solidFill>
                  <a:srgbClr val="FF0000"/>
                </a:solidFill>
                <a:latin typeface="+mj-lt"/>
                <a:cs typeface="Arial"/>
              </a:rPr>
              <a:t>risultanze</a:t>
            </a:r>
            <a:r>
              <a:rPr lang="it-IT" sz="3000" i="1" spc="-20" dirty="0">
                <a:solidFill>
                  <a:srgbClr val="FF0000"/>
                </a:solidFill>
                <a:latin typeface="+mj-lt"/>
                <a:cs typeface="Arial"/>
              </a:rPr>
              <a:t> </a:t>
            </a:r>
            <a:r>
              <a:rPr sz="3000" i="1" spc="-5" dirty="0" err="1">
                <a:solidFill>
                  <a:srgbClr val="FF0000"/>
                </a:solidFill>
                <a:latin typeface="+mj-lt"/>
                <a:cs typeface="Arial"/>
              </a:rPr>
              <a:t>economico-patrimoniali</a:t>
            </a:r>
            <a:r>
              <a:rPr sz="3000" i="1" dirty="0">
                <a:solidFill>
                  <a:srgbClr val="FF0000"/>
                </a:solidFill>
                <a:latin typeface="+mj-lt"/>
                <a:cs typeface="Arial"/>
              </a:rPr>
              <a:t> </a:t>
            </a:r>
            <a:r>
              <a:rPr sz="3000" i="1" spc="-5" dirty="0" err="1">
                <a:solidFill>
                  <a:srgbClr val="FF0000"/>
                </a:solidFill>
                <a:latin typeface="+mj-lt"/>
                <a:cs typeface="Arial"/>
              </a:rPr>
              <a:t>della</a:t>
            </a:r>
            <a:r>
              <a:rPr lang="it-IT" sz="3000" dirty="0">
                <a:solidFill>
                  <a:srgbClr val="FF0000"/>
                </a:solidFill>
                <a:latin typeface="+mj-lt"/>
                <a:cs typeface="Arial"/>
              </a:rPr>
              <a:t> </a:t>
            </a:r>
            <a:r>
              <a:rPr sz="3000" i="1" spc="-5" dirty="0" err="1">
                <a:solidFill>
                  <a:srgbClr val="FF0000"/>
                </a:solidFill>
                <a:latin typeface="+mj-lt"/>
                <a:cs typeface="Arial"/>
              </a:rPr>
              <a:t>gestione</a:t>
            </a:r>
            <a:r>
              <a:rPr lang="it-IT" sz="3000" dirty="0">
                <a:solidFill>
                  <a:srgbClr val="FF0000"/>
                </a:solidFill>
                <a:latin typeface="+mj-lt"/>
                <a:cs typeface="Arial"/>
              </a:rPr>
              <a:t> </a:t>
            </a:r>
            <a:r>
              <a:rPr sz="3000" i="1" spc="-5" dirty="0" err="1">
                <a:solidFill>
                  <a:srgbClr val="FF0000"/>
                </a:solidFill>
                <a:latin typeface="+mj-lt"/>
                <a:cs typeface="Arial"/>
              </a:rPr>
              <a:t>mediante</a:t>
            </a:r>
            <a:r>
              <a:rPr sz="3000" i="1" spc="-45" dirty="0">
                <a:solidFill>
                  <a:srgbClr val="FF0000"/>
                </a:solidFill>
                <a:latin typeface="+mj-lt"/>
                <a:cs typeface="Arial"/>
              </a:rPr>
              <a:t> </a:t>
            </a:r>
            <a:r>
              <a:rPr sz="3000" i="1" spc="-5" dirty="0">
                <a:solidFill>
                  <a:srgbClr val="FF0000"/>
                </a:solidFill>
                <a:latin typeface="+mj-lt"/>
                <a:cs typeface="Arial"/>
              </a:rPr>
              <a:t>la</a:t>
            </a:r>
            <a:r>
              <a:rPr sz="3000" i="1" spc="-20" dirty="0">
                <a:solidFill>
                  <a:srgbClr val="FF0000"/>
                </a:solidFill>
                <a:latin typeface="+mj-lt"/>
                <a:cs typeface="Arial"/>
              </a:rPr>
              <a:t> </a:t>
            </a:r>
            <a:r>
              <a:rPr sz="3000" i="1" dirty="0">
                <a:solidFill>
                  <a:srgbClr val="FF0000"/>
                </a:solidFill>
                <a:latin typeface="+mj-lt"/>
                <a:cs typeface="Arial"/>
              </a:rPr>
              <a:t>riclassificazione</a:t>
            </a:r>
            <a:r>
              <a:rPr sz="3000" i="1" spc="-25" dirty="0">
                <a:solidFill>
                  <a:srgbClr val="FF0000"/>
                </a:solidFill>
                <a:latin typeface="+mj-lt"/>
                <a:cs typeface="Arial"/>
              </a:rPr>
              <a:t> </a:t>
            </a:r>
            <a:r>
              <a:rPr sz="3000" i="1" spc="-5" dirty="0">
                <a:solidFill>
                  <a:srgbClr val="FF0000"/>
                </a:solidFill>
                <a:latin typeface="+mj-lt"/>
                <a:cs typeface="Arial"/>
              </a:rPr>
              <a:t>e</a:t>
            </a:r>
            <a:r>
              <a:rPr sz="3000" i="1" spc="-50" dirty="0">
                <a:solidFill>
                  <a:srgbClr val="FF0000"/>
                </a:solidFill>
                <a:latin typeface="+mj-lt"/>
                <a:cs typeface="Arial"/>
              </a:rPr>
              <a:t> </a:t>
            </a:r>
            <a:r>
              <a:rPr sz="3000" i="1" spc="-5" dirty="0">
                <a:solidFill>
                  <a:srgbClr val="FF0000"/>
                </a:solidFill>
                <a:latin typeface="+mj-lt"/>
                <a:cs typeface="Arial"/>
              </a:rPr>
              <a:t>la</a:t>
            </a:r>
            <a:r>
              <a:rPr lang="it-IT" sz="3000" dirty="0">
                <a:solidFill>
                  <a:srgbClr val="FF0000"/>
                </a:solidFill>
                <a:latin typeface="+mj-lt"/>
                <a:cs typeface="Arial"/>
              </a:rPr>
              <a:t> </a:t>
            </a:r>
            <a:r>
              <a:rPr sz="3000" i="1" spc="-5" dirty="0" err="1">
                <a:solidFill>
                  <a:srgbClr val="FF0000"/>
                </a:solidFill>
                <a:latin typeface="+mj-lt"/>
                <a:cs typeface="Arial"/>
              </a:rPr>
              <a:t>conciliazione</a:t>
            </a:r>
            <a:r>
              <a:rPr lang="it-IT" sz="3000" i="1" spc="-5" dirty="0">
                <a:solidFill>
                  <a:srgbClr val="FF0000"/>
                </a:solidFill>
                <a:latin typeface="+mj-lt"/>
                <a:cs typeface="Arial"/>
              </a:rPr>
              <a:t> </a:t>
            </a:r>
            <a:r>
              <a:rPr sz="3600" i="1" u="heavy" spc="-5" dirty="0">
                <a:solidFill>
                  <a:srgbClr val="FF0000"/>
                </a:solidFill>
                <a:uFill>
                  <a:solidFill>
                    <a:srgbClr val="006FC0"/>
                  </a:solidFill>
                </a:uFill>
                <a:latin typeface="+mj-lt"/>
                <a:cs typeface="Arial"/>
              </a:rPr>
              <a:t>ex</a:t>
            </a:r>
            <a:r>
              <a:rPr lang="it-IT" sz="3600" spc="-5" dirty="0">
                <a:solidFill>
                  <a:srgbClr val="FF0000"/>
                </a:solidFill>
                <a:latin typeface="+mj-lt"/>
                <a:cs typeface="Arial"/>
              </a:rPr>
              <a:t> </a:t>
            </a:r>
            <a:r>
              <a:rPr sz="3600" i="1" u="heavy" dirty="0">
                <a:solidFill>
                  <a:srgbClr val="FF0000"/>
                </a:solidFill>
                <a:uFill>
                  <a:solidFill>
                    <a:srgbClr val="006FC0"/>
                  </a:solidFill>
                </a:uFill>
                <a:latin typeface="+mj-lt"/>
                <a:cs typeface="Arial"/>
              </a:rPr>
              <a:t>post</a:t>
            </a:r>
            <a:r>
              <a:rPr lang="it-IT" sz="3600" u="heavy" dirty="0">
                <a:solidFill>
                  <a:srgbClr val="FF0000"/>
                </a:solidFill>
                <a:uFill>
                  <a:solidFill>
                    <a:srgbClr val="006FC0"/>
                  </a:solidFill>
                </a:uFill>
                <a:latin typeface="+mj-lt"/>
                <a:cs typeface="Arial"/>
              </a:rPr>
              <a:t> </a:t>
            </a:r>
            <a:r>
              <a:rPr sz="3000" i="1" spc="-5" dirty="0" err="1">
                <a:solidFill>
                  <a:srgbClr val="FF0000"/>
                </a:solidFill>
                <a:latin typeface="+mj-lt"/>
                <a:cs typeface="Arial"/>
              </a:rPr>
              <a:t>dei</a:t>
            </a:r>
            <a:r>
              <a:rPr sz="3000" i="1" spc="-20" dirty="0">
                <a:solidFill>
                  <a:srgbClr val="FF0000"/>
                </a:solidFill>
                <a:latin typeface="+mj-lt"/>
                <a:cs typeface="Arial"/>
              </a:rPr>
              <a:t> </a:t>
            </a:r>
            <a:r>
              <a:rPr sz="3000" i="1" spc="-5" dirty="0">
                <a:solidFill>
                  <a:srgbClr val="FF0000"/>
                </a:solidFill>
                <a:latin typeface="+mj-lt"/>
                <a:cs typeface="Arial"/>
              </a:rPr>
              <a:t>risultati</a:t>
            </a:r>
            <a:r>
              <a:rPr sz="3000" i="1" spc="10" dirty="0">
                <a:solidFill>
                  <a:srgbClr val="FF0000"/>
                </a:solidFill>
                <a:latin typeface="+mj-lt"/>
                <a:cs typeface="Arial"/>
              </a:rPr>
              <a:t> </a:t>
            </a:r>
            <a:r>
              <a:rPr sz="3000" i="1" spc="-5" dirty="0">
                <a:solidFill>
                  <a:srgbClr val="FF0000"/>
                </a:solidFill>
                <a:latin typeface="+mj-lt"/>
                <a:cs typeface="Arial"/>
              </a:rPr>
              <a:t>finanziari</a:t>
            </a:r>
            <a:r>
              <a:rPr sz="3000" i="1" spc="-35" dirty="0">
                <a:solidFill>
                  <a:srgbClr val="FF0000"/>
                </a:solidFill>
                <a:latin typeface="+mj-lt"/>
                <a:cs typeface="Arial"/>
              </a:rPr>
              <a:t> </a:t>
            </a:r>
            <a:r>
              <a:rPr sz="3000" i="1" dirty="0">
                <a:solidFill>
                  <a:srgbClr val="FF0000"/>
                </a:solidFill>
                <a:latin typeface="+mj-lt"/>
                <a:cs typeface="Arial"/>
              </a:rPr>
              <a:t>,</a:t>
            </a:r>
            <a:r>
              <a:rPr sz="3000" i="1" spc="15" dirty="0">
                <a:solidFill>
                  <a:srgbClr val="FF0000"/>
                </a:solidFill>
                <a:latin typeface="+mj-lt"/>
                <a:cs typeface="Arial"/>
              </a:rPr>
              <a:t> </a:t>
            </a:r>
            <a:r>
              <a:rPr sz="3000" i="1" spc="-5" dirty="0">
                <a:solidFill>
                  <a:srgbClr val="FF0000"/>
                </a:solidFill>
                <a:latin typeface="+mj-lt"/>
                <a:cs typeface="Arial"/>
              </a:rPr>
              <a:t>come</a:t>
            </a:r>
            <a:r>
              <a:rPr sz="3000" i="1" dirty="0">
                <a:solidFill>
                  <a:srgbClr val="FF0000"/>
                </a:solidFill>
                <a:latin typeface="+mj-lt"/>
                <a:cs typeface="Arial"/>
              </a:rPr>
              <a:t> </a:t>
            </a:r>
            <a:r>
              <a:rPr sz="3000" i="1" spc="-5" dirty="0" err="1">
                <a:solidFill>
                  <a:srgbClr val="FF0000"/>
                </a:solidFill>
                <a:latin typeface="+mj-lt"/>
                <a:cs typeface="Arial"/>
              </a:rPr>
              <a:t>valeva</a:t>
            </a:r>
            <a:r>
              <a:rPr sz="3000" i="1" spc="-10" dirty="0">
                <a:solidFill>
                  <a:srgbClr val="FF0000"/>
                </a:solidFill>
                <a:latin typeface="+mj-lt"/>
                <a:cs typeface="Arial"/>
              </a:rPr>
              <a:t> </a:t>
            </a:r>
            <a:r>
              <a:rPr sz="3000" i="1" spc="-5" dirty="0">
                <a:solidFill>
                  <a:srgbClr val="FF0000"/>
                </a:solidFill>
                <a:latin typeface="+mj-lt"/>
                <a:cs typeface="Arial"/>
              </a:rPr>
              <a:t>in</a:t>
            </a:r>
            <a:r>
              <a:rPr lang="it-IT" sz="3000" dirty="0">
                <a:solidFill>
                  <a:srgbClr val="FF0000"/>
                </a:solidFill>
                <a:latin typeface="+mj-lt"/>
                <a:cs typeface="Arial"/>
              </a:rPr>
              <a:t> </a:t>
            </a:r>
            <a:r>
              <a:rPr sz="3000" i="1" spc="-5" dirty="0" err="1">
                <a:solidFill>
                  <a:srgbClr val="FF0000"/>
                </a:solidFill>
                <a:latin typeface="+mj-lt"/>
                <a:cs typeface="Arial"/>
              </a:rPr>
              <a:t>passato</a:t>
            </a:r>
            <a:r>
              <a:rPr sz="3000" i="1" spc="-5" dirty="0">
                <a:solidFill>
                  <a:srgbClr val="FF0000"/>
                </a:solidFill>
                <a:latin typeface="+mj-lt"/>
                <a:cs typeface="Arial"/>
              </a:rPr>
              <a:t>, mediante il c.d. «</a:t>
            </a:r>
            <a:r>
              <a:rPr sz="3000" b="1" i="1" u="sng" spc="-5" dirty="0">
                <a:solidFill>
                  <a:srgbClr val="FF0000"/>
                </a:solidFill>
                <a:latin typeface="+mj-lt"/>
                <a:cs typeface="Arial"/>
              </a:rPr>
              <a:t>prospetto di </a:t>
            </a:r>
            <a:r>
              <a:rPr sz="3000" b="1" i="1" u="sng" spc="-819" dirty="0">
                <a:solidFill>
                  <a:srgbClr val="FF0000"/>
                </a:solidFill>
                <a:latin typeface="+mj-lt"/>
                <a:cs typeface="Arial"/>
              </a:rPr>
              <a:t> </a:t>
            </a:r>
            <a:r>
              <a:rPr sz="3000" b="1" i="1" u="sng" spc="-5" dirty="0">
                <a:solidFill>
                  <a:srgbClr val="FF0000"/>
                </a:solidFill>
                <a:latin typeface="+mj-lt"/>
                <a:cs typeface="Arial"/>
              </a:rPr>
              <a:t>conciliazione</a:t>
            </a:r>
            <a:r>
              <a:rPr sz="3000" i="1" spc="-5" dirty="0">
                <a:solidFill>
                  <a:srgbClr val="FF0000"/>
                </a:solidFill>
                <a:latin typeface="+mj-lt"/>
                <a:cs typeface="Arial"/>
              </a:rPr>
              <a:t>»</a:t>
            </a:r>
            <a:endParaRPr sz="3000" dirty="0">
              <a:solidFill>
                <a:srgbClr val="FF0000"/>
              </a:solidFill>
              <a:latin typeface="+mj-lt"/>
              <a:cs typeface="Aria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19</a:t>
            </a:fld>
            <a:endParaRPr dirty="0"/>
          </a:p>
        </p:txBody>
      </p:sp>
      <p:pic>
        <p:nvPicPr>
          <p:cNvPr id="5" name="Picture 2" descr="Risultato immagine per INRL">
            <a:extLst>
              <a:ext uri="{FF2B5EF4-FFF2-40B4-BE49-F238E27FC236}">
                <a16:creationId xmlns:a16="http://schemas.microsoft.com/office/drawing/2014/main" id="{09190F21-2E5C-45C5-9110-EB65D32DA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3">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25">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Rectangle 27">
            <a:extLst>
              <a:ext uri="{FF2B5EF4-FFF2-40B4-BE49-F238E27FC236}">
                <a16:creationId xmlns:a16="http://schemas.microsoft.com/office/drawing/2014/main" id="{99B60357-232D-4489-8786-BF4E4F74B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353676" cy="2274927"/>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30" name="Rectangle 29">
            <a:extLst>
              <a:ext uri="{FF2B5EF4-FFF2-40B4-BE49-F238E27FC236}">
                <a16:creationId xmlns:a16="http://schemas.microsoft.com/office/drawing/2014/main" id="{28928A89-D0B3-42AC-80FB-CA7D445693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72706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701099F-F063-4E56-9686-A62DE9CB8C9B}"/>
              </a:ext>
            </a:extLst>
          </p:cNvPr>
          <p:cNvSpPr>
            <a:spLocks noGrp="1"/>
          </p:cNvSpPr>
          <p:nvPr>
            <p:ph type="title"/>
          </p:nvPr>
        </p:nvSpPr>
        <p:spPr>
          <a:xfrm>
            <a:off x="316608" y="2774907"/>
            <a:ext cx="3970719" cy="3263582"/>
          </a:xfrm>
        </p:spPr>
        <p:txBody>
          <a:bodyPr anchor="t">
            <a:normAutofit/>
          </a:bodyPr>
          <a:lstStyle/>
          <a:p>
            <a:r>
              <a:rPr lang="it-IT" sz="3600" dirty="0">
                <a:solidFill>
                  <a:srgbClr val="FF0000"/>
                </a:solidFill>
                <a:latin typeface="+mj-lt"/>
                <a:cs typeface="Times New Roman"/>
              </a:rPr>
              <a:t>Principi</a:t>
            </a:r>
            <a:r>
              <a:rPr lang="it-IT" sz="3600" spc="-20" dirty="0">
                <a:solidFill>
                  <a:srgbClr val="FF0000"/>
                </a:solidFill>
                <a:latin typeface="+mj-lt"/>
                <a:cs typeface="Times New Roman"/>
              </a:rPr>
              <a:t> </a:t>
            </a:r>
            <a:r>
              <a:rPr lang="it-IT" sz="3600" spc="-5" dirty="0">
                <a:solidFill>
                  <a:srgbClr val="FF0000"/>
                </a:solidFill>
                <a:latin typeface="+mj-lt"/>
                <a:cs typeface="Times New Roman"/>
              </a:rPr>
              <a:t>di</a:t>
            </a:r>
            <a:r>
              <a:rPr lang="it-IT" sz="3600" spc="-15" dirty="0">
                <a:solidFill>
                  <a:srgbClr val="FF0000"/>
                </a:solidFill>
                <a:latin typeface="+mj-lt"/>
                <a:cs typeface="Times New Roman"/>
              </a:rPr>
              <a:t> </a:t>
            </a:r>
            <a:r>
              <a:rPr lang="it-IT" sz="3600" dirty="0">
                <a:solidFill>
                  <a:srgbClr val="FF0000"/>
                </a:solidFill>
                <a:latin typeface="+mj-lt"/>
                <a:cs typeface="Times New Roman"/>
              </a:rPr>
              <a:t>vigilanza</a:t>
            </a:r>
            <a:r>
              <a:rPr lang="it-IT" sz="3600" spc="-20" dirty="0">
                <a:solidFill>
                  <a:srgbClr val="FF0000"/>
                </a:solidFill>
                <a:latin typeface="+mj-lt"/>
                <a:cs typeface="Times New Roman"/>
              </a:rPr>
              <a:t> </a:t>
            </a:r>
            <a:r>
              <a:rPr lang="it-IT" sz="3600" spc="-5" dirty="0">
                <a:solidFill>
                  <a:srgbClr val="FF0000"/>
                </a:solidFill>
                <a:latin typeface="+mj-lt"/>
                <a:cs typeface="Times New Roman"/>
              </a:rPr>
              <a:t>e</a:t>
            </a:r>
            <a:r>
              <a:rPr lang="it-IT" sz="3600" dirty="0">
                <a:solidFill>
                  <a:srgbClr val="FF0000"/>
                </a:solidFill>
                <a:latin typeface="+mj-lt"/>
                <a:cs typeface="Times New Roman"/>
              </a:rPr>
              <a:t> </a:t>
            </a:r>
            <a:r>
              <a:rPr lang="it-IT" sz="3600" spc="-5" dirty="0">
                <a:solidFill>
                  <a:srgbClr val="FF0000"/>
                </a:solidFill>
                <a:latin typeface="+mj-lt"/>
                <a:cs typeface="Times New Roman"/>
              </a:rPr>
              <a:t>controllo</a:t>
            </a:r>
            <a:r>
              <a:rPr lang="it-IT" sz="3600" spc="-25" dirty="0">
                <a:solidFill>
                  <a:srgbClr val="FF0000"/>
                </a:solidFill>
                <a:latin typeface="+mj-lt"/>
                <a:cs typeface="Times New Roman"/>
              </a:rPr>
              <a:t> </a:t>
            </a:r>
            <a:r>
              <a:rPr lang="it-IT" sz="3600" spc="-5" dirty="0">
                <a:solidFill>
                  <a:srgbClr val="FF0000"/>
                </a:solidFill>
                <a:latin typeface="+mj-lt"/>
                <a:cs typeface="Times New Roman"/>
              </a:rPr>
              <a:t>dell’organo</a:t>
            </a:r>
            <a:r>
              <a:rPr lang="it-IT" sz="3600" spc="-20" dirty="0">
                <a:solidFill>
                  <a:srgbClr val="FF0000"/>
                </a:solidFill>
                <a:latin typeface="+mj-lt"/>
                <a:cs typeface="Times New Roman"/>
              </a:rPr>
              <a:t> </a:t>
            </a:r>
            <a:r>
              <a:rPr lang="it-IT" sz="3600" spc="-5" dirty="0">
                <a:solidFill>
                  <a:srgbClr val="FF0000"/>
                </a:solidFill>
                <a:latin typeface="+mj-lt"/>
                <a:cs typeface="Times New Roman"/>
              </a:rPr>
              <a:t>di</a:t>
            </a:r>
            <a:r>
              <a:rPr lang="it-IT" sz="3600" spc="5" dirty="0">
                <a:solidFill>
                  <a:srgbClr val="FF0000"/>
                </a:solidFill>
                <a:latin typeface="+mj-lt"/>
                <a:cs typeface="Times New Roman"/>
              </a:rPr>
              <a:t> </a:t>
            </a:r>
            <a:r>
              <a:rPr lang="it-IT" sz="3600" dirty="0">
                <a:solidFill>
                  <a:srgbClr val="FF0000"/>
                </a:solidFill>
                <a:latin typeface="+mj-lt"/>
                <a:cs typeface="Times New Roman"/>
              </a:rPr>
              <a:t>revisione </a:t>
            </a:r>
            <a:r>
              <a:rPr lang="it-IT" sz="3600" spc="-685" dirty="0">
                <a:solidFill>
                  <a:srgbClr val="FF0000"/>
                </a:solidFill>
                <a:latin typeface="+mj-lt"/>
                <a:cs typeface="Times New Roman"/>
              </a:rPr>
              <a:t> </a:t>
            </a:r>
            <a:r>
              <a:rPr lang="it-IT" sz="3600" spc="-5" dirty="0">
                <a:solidFill>
                  <a:srgbClr val="FF0000"/>
                </a:solidFill>
                <a:latin typeface="+mj-lt"/>
                <a:cs typeface="Times New Roman"/>
              </a:rPr>
              <a:t>degli</a:t>
            </a:r>
            <a:r>
              <a:rPr lang="it-IT" sz="3600" spc="-30" dirty="0">
                <a:solidFill>
                  <a:srgbClr val="FF0000"/>
                </a:solidFill>
                <a:latin typeface="+mj-lt"/>
                <a:cs typeface="Times New Roman"/>
              </a:rPr>
              <a:t> </a:t>
            </a:r>
            <a:r>
              <a:rPr lang="it-IT" sz="3600" spc="-5" dirty="0">
                <a:solidFill>
                  <a:srgbClr val="FF0000"/>
                </a:solidFill>
                <a:latin typeface="+mj-lt"/>
                <a:cs typeface="Times New Roman"/>
              </a:rPr>
              <a:t>enti</a:t>
            </a:r>
            <a:r>
              <a:rPr lang="it-IT" sz="3600" spc="-10" dirty="0">
                <a:solidFill>
                  <a:srgbClr val="FF0000"/>
                </a:solidFill>
                <a:latin typeface="+mj-lt"/>
                <a:cs typeface="Times New Roman"/>
              </a:rPr>
              <a:t> </a:t>
            </a:r>
            <a:r>
              <a:rPr lang="it-IT" sz="3600" spc="-5" dirty="0">
                <a:solidFill>
                  <a:srgbClr val="FF0000"/>
                </a:solidFill>
                <a:latin typeface="+mj-lt"/>
                <a:cs typeface="Times New Roman"/>
              </a:rPr>
              <a:t>locali</a:t>
            </a:r>
            <a:br>
              <a:rPr lang="it-IT" sz="3600" dirty="0">
                <a:solidFill>
                  <a:srgbClr val="FF0000"/>
                </a:solidFill>
                <a:latin typeface="+mj-lt"/>
                <a:cs typeface="Times New Roman"/>
              </a:rPr>
            </a:br>
            <a:endParaRPr lang="it-IT" sz="3600" dirty="0">
              <a:solidFill>
                <a:srgbClr val="FF0000"/>
              </a:solidFill>
            </a:endParaRPr>
          </a:p>
        </p:txBody>
      </p:sp>
      <p:pic>
        <p:nvPicPr>
          <p:cNvPr id="4" name="Immagine 3" descr="Immagine che contiene testo&#10;&#10;Descrizione generata automaticamente">
            <a:extLst>
              <a:ext uri="{FF2B5EF4-FFF2-40B4-BE49-F238E27FC236}">
                <a16:creationId xmlns:a16="http://schemas.microsoft.com/office/drawing/2014/main" id="{371FADC7-36B0-4F4B-9DC1-AA7C5A56E73C}"/>
              </a:ext>
            </a:extLst>
          </p:cNvPr>
          <p:cNvPicPr>
            <a:picLocks noChangeAspect="1"/>
          </p:cNvPicPr>
          <p:nvPr/>
        </p:nvPicPr>
        <p:blipFill rotWithShape="1">
          <a:blip r:embed="rId2"/>
          <a:srcRect l="13658" r="10019" b="1"/>
          <a:stretch/>
        </p:blipFill>
        <p:spPr>
          <a:xfrm>
            <a:off x="353682" y="10"/>
            <a:ext cx="8170808" cy="2274917"/>
          </a:xfrm>
          <a:prstGeom prst="rect">
            <a:avLst/>
          </a:prstGeom>
        </p:spPr>
      </p:pic>
      <p:sp>
        <p:nvSpPr>
          <p:cNvPr id="3" name="Segnaposto contenuto 2">
            <a:extLst>
              <a:ext uri="{FF2B5EF4-FFF2-40B4-BE49-F238E27FC236}">
                <a16:creationId xmlns:a16="http://schemas.microsoft.com/office/drawing/2014/main" id="{06D1CC15-84F5-4288-871D-9D20991FA620}"/>
              </a:ext>
            </a:extLst>
          </p:cNvPr>
          <p:cNvSpPr>
            <a:spLocks noGrp="1"/>
          </p:cNvSpPr>
          <p:nvPr>
            <p:ph idx="1"/>
          </p:nvPr>
        </p:nvSpPr>
        <p:spPr>
          <a:xfrm>
            <a:off x="4502988" y="2823718"/>
            <a:ext cx="3717312" cy="3168763"/>
          </a:xfrm>
        </p:spPr>
        <p:txBody>
          <a:bodyPr anchor="t">
            <a:normAutofit/>
          </a:bodyPr>
          <a:lstStyle/>
          <a:p>
            <a:pPr marL="12065" marR="5080" indent="0">
              <a:spcBef>
                <a:spcPts val="1200"/>
              </a:spcBef>
              <a:buNone/>
            </a:pPr>
            <a:r>
              <a:rPr lang="it-IT" sz="1500" dirty="0">
                <a:latin typeface="+mj-lt"/>
                <a:cs typeface="Times New Roman"/>
              </a:rPr>
              <a:t>Il CNDCEC con il documento vuole sensibilizzare i colleghi che svolgono </a:t>
            </a:r>
            <a:r>
              <a:rPr lang="it-IT" sz="1500" spc="5" dirty="0">
                <a:latin typeface="+mj-lt"/>
                <a:cs typeface="Times New Roman"/>
              </a:rPr>
              <a:t> </a:t>
            </a:r>
            <a:r>
              <a:rPr lang="it-IT" sz="1500" spc="-5" dirty="0">
                <a:latin typeface="+mj-lt"/>
                <a:cs typeface="Times New Roman"/>
              </a:rPr>
              <a:t>attività</a:t>
            </a:r>
            <a:r>
              <a:rPr lang="it-IT" sz="1500" spc="-30" dirty="0">
                <a:latin typeface="+mj-lt"/>
                <a:cs typeface="Times New Roman"/>
              </a:rPr>
              <a:t> </a:t>
            </a:r>
            <a:r>
              <a:rPr lang="it-IT" sz="1500" dirty="0">
                <a:latin typeface="+mj-lt"/>
                <a:cs typeface="Times New Roman"/>
              </a:rPr>
              <a:t>di</a:t>
            </a:r>
            <a:r>
              <a:rPr lang="it-IT" sz="1500" spc="-5" dirty="0">
                <a:latin typeface="+mj-lt"/>
                <a:cs typeface="Times New Roman"/>
              </a:rPr>
              <a:t> </a:t>
            </a:r>
            <a:r>
              <a:rPr lang="it-IT" sz="1500" dirty="0">
                <a:latin typeface="+mj-lt"/>
                <a:cs typeface="Times New Roman"/>
              </a:rPr>
              <a:t>revisione</a:t>
            </a:r>
            <a:r>
              <a:rPr lang="it-IT" sz="1500" spc="-40" dirty="0">
                <a:latin typeface="+mj-lt"/>
                <a:cs typeface="Times New Roman"/>
              </a:rPr>
              <a:t> </a:t>
            </a:r>
            <a:r>
              <a:rPr lang="it-IT" sz="1500" dirty="0">
                <a:latin typeface="+mj-lt"/>
                <a:cs typeface="Times New Roman"/>
              </a:rPr>
              <a:t>ad</a:t>
            </a:r>
            <a:r>
              <a:rPr lang="it-IT" sz="1500" spc="5" dirty="0">
                <a:latin typeface="+mj-lt"/>
                <a:cs typeface="Times New Roman"/>
              </a:rPr>
              <a:t> </a:t>
            </a:r>
            <a:r>
              <a:rPr lang="it-IT" sz="1500" dirty="0">
                <a:latin typeface="+mj-lt"/>
                <a:cs typeface="Times New Roman"/>
              </a:rPr>
              <a:t>operare</a:t>
            </a:r>
            <a:r>
              <a:rPr lang="it-IT" sz="1500" spc="-25" dirty="0">
                <a:latin typeface="+mj-lt"/>
                <a:cs typeface="Times New Roman"/>
              </a:rPr>
              <a:t> </a:t>
            </a:r>
            <a:r>
              <a:rPr lang="it-IT" sz="1500" dirty="0">
                <a:latin typeface="+mj-lt"/>
                <a:cs typeface="Times New Roman"/>
              </a:rPr>
              <a:t>secondo</a:t>
            </a:r>
            <a:r>
              <a:rPr lang="it-IT" sz="1500" spc="-30" dirty="0">
                <a:latin typeface="+mj-lt"/>
                <a:cs typeface="Times New Roman"/>
              </a:rPr>
              <a:t> </a:t>
            </a:r>
            <a:r>
              <a:rPr lang="it-IT" sz="1500" dirty="0">
                <a:latin typeface="+mj-lt"/>
                <a:cs typeface="Times New Roman"/>
              </a:rPr>
              <a:t>la</a:t>
            </a:r>
            <a:r>
              <a:rPr lang="it-IT" sz="1500" spc="5" dirty="0">
                <a:latin typeface="+mj-lt"/>
                <a:cs typeface="Times New Roman"/>
              </a:rPr>
              <a:t> </a:t>
            </a:r>
            <a:r>
              <a:rPr lang="it-IT" sz="1500" spc="-10" dirty="0">
                <a:latin typeface="+mj-lt"/>
                <a:cs typeface="Times New Roman"/>
              </a:rPr>
              <a:t>massima</a:t>
            </a:r>
            <a:r>
              <a:rPr lang="it-IT" sz="1500" spc="5" dirty="0">
                <a:latin typeface="+mj-lt"/>
                <a:cs typeface="Times New Roman"/>
              </a:rPr>
              <a:t> </a:t>
            </a:r>
            <a:r>
              <a:rPr lang="it-IT" sz="1500" dirty="0">
                <a:latin typeface="+mj-lt"/>
                <a:cs typeface="Times New Roman"/>
              </a:rPr>
              <a:t>diligenza</a:t>
            </a:r>
            <a:r>
              <a:rPr lang="it-IT" sz="1500" spc="-25" dirty="0">
                <a:latin typeface="+mj-lt"/>
                <a:cs typeface="Times New Roman"/>
              </a:rPr>
              <a:t> </a:t>
            </a:r>
            <a:r>
              <a:rPr lang="it-IT" sz="1500" dirty="0">
                <a:latin typeface="+mj-lt"/>
                <a:cs typeface="Times New Roman"/>
              </a:rPr>
              <a:t>e</a:t>
            </a:r>
            <a:r>
              <a:rPr lang="it-IT" sz="1500" spc="10" dirty="0">
                <a:latin typeface="+mj-lt"/>
                <a:cs typeface="Times New Roman"/>
              </a:rPr>
              <a:t> </a:t>
            </a:r>
            <a:r>
              <a:rPr lang="it-IT" sz="1500" dirty="0">
                <a:latin typeface="+mj-lt"/>
                <a:cs typeface="Times New Roman"/>
              </a:rPr>
              <a:t>professionalità</a:t>
            </a:r>
            <a:r>
              <a:rPr lang="it-IT" sz="1500" spc="-45" dirty="0">
                <a:latin typeface="+mj-lt"/>
                <a:cs typeface="Times New Roman"/>
              </a:rPr>
              <a:t> </a:t>
            </a:r>
            <a:r>
              <a:rPr lang="it-IT" sz="1500" dirty="0">
                <a:latin typeface="+mj-lt"/>
                <a:cs typeface="Times New Roman"/>
              </a:rPr>
              <a:t>che </a:t>
            </a:r>
            <a:r>
              <a:rPr lang="it-IT" sz="1500" spc="-484" dirty="0">
                <a:latin typeface="+mj-lt"/>
                <a:cs typeface="Times New Roman"/>
              </a:rPr>
              <a:t> </a:t>
            </a:r>
            <a:r>
              <a:rPr lang="it-IT" sz="1500" dirty="0">
                <a:latin typeface="+mj-lt"/>
                <a:cs typeface="Times New Roman"/>
              </a:rPr>
              <a:t>l’incarico e </a:t>
            </a:r>
            <a:r>
              <a:rPr lang="it-IT" sz="1500" spc="-5" dirty="0">
                <a:latin typeface="+mj-lt"/>
                <a:cs typeface="Times New Roman"/>
              </a:rPr>
              <a:t>la </a:t>
            </a:r>
            <a:r>
              <a:rPr lang="it-IT" sz="1500" dirty="0">
                <a:latin typeface="+mj-lt"/>
                <a:cs typeface="Times New Roman"/>
              </a:rPr>
              <a:t>normativa impongono e </a:t>
            </a:r>
            <a:r>
              <a:rPr lang="it-IT" sz="1500" spc="5" dirty="0">
                <a:latin typeface="+mj-lt"/>
                <a:cs typeface="Times New Roman"/>
              </a:rPr>
              <a:t>ha </a:t>
            </a:r>
            <a:r>
              <a:rPr lang="it-IT" sz="1500" dirty="0">
                <a:latin typeface="+mj-lt"/>
                <a:cs typeface="Times New Roman"/>
              </a:rPr>
              <a:t>elaborato i principi quali linee guida e </a:t>
            </a:r>
            <a:r>
              <a:rPr lang="it-IT" sz="1500" spc="5" dirty="0">
                <a:latin typeface="+mj-lt"/>
                <a:cs typeface="Times New Roman"/>
              </a:rPr>
              <a:t> </a:t>
            </a:r>
            <a:r>
              <a:rPr lang="it-IT" sz="1500" dirty="0">
                <a:latin typeface="+mj-lt"/>
                <a:cs typeface="Times New Roman"/>
              </a:rPr>
              <a:t>supporto</a:t>
            </a:r>
            <a:r>
              <a:rPr lang="it-IT" sz="1500" spc="-55" dirty="0">
                <a:latin typeface="+mj-lt"/>
                <a:cs typeface="Times New Roman"/>
              </a:rPr>
              <a:t> </a:t>
            </a:r>
            <a:r>
              <a:rPr lang="it-IT" sz="1500" spc="-5" dirty="0">
                <a:latin typeface="+mj-lt"/>
                <a:cs typeface="Times New Roman"/>
              </a:rPr>
              <a:t>tecnico</a:t>
            </a:r>
            <a:r>
              <a:rPr lang="it-IT" sz="1500" spc="-15" dirty="0">
                <a:latin typeface="+mj-lt"/>
                <a:cs typeface="Times New Roman"/>
              </a:rPr>
              <a:t> </a:t>
            </a:r>
            <a:r>
              <a:rPr lang="it-IT" sz="1500" dirty="0">
                <a:latin typeface="+mj-lt"/>
                <a:cs typeface="Times New Roman"/>
              </a:rPr>
              <a:t>per</a:t>
            </a:r>
            <a:r>
              <a:rPr lang="it-IT" sz="1500" spc="-15" dirty="0">
                <a:latin typeface="+mj-lt"/>
                <a:cs typeface="Times New Roman"/>
              </a:rPr>
              <a:t> </a:t>
            </a:r>
            <a:r>
              <a:rPr lang="it-IT" sz="1500" dirty="0">
                <a:latin typeface="+mj-lt"/>
                <a:cs typeface="Times New Roman"/>
              </a:rPr>
              <a:t>lo</a:t>
            </a:r>
            <a:r>
              <a:rPr lang="it-IT" sz="1500" spc="5" dirty="0">
                <a:latin typeface="+mj-lt"/>
                <a:cs typeface="Times New Roman"/>
              </a:rPr>
              <a:t> </a:t>
            </a:r>
            <a:r>
              <a:rPr lang="it-IT" sz="1500" spc="-5" dirty="0">
                <a:latin typeface="+mj-lt"/>
                <a:cs typeface="Times New Roman"/>
              </a:rPr>
              <a:t>svolgimento</a:t>
            </a:r>
            <a:r>
              <a:rPr lang="it-IT" sz="1500" spc="-40" dirty="0">
                <a:latin typeface="+mj-lt"/>
                <a:cs typeface="Times New Roman"/>
              </a:rPr>
              <a:t> </a:t>
            </a:r>
            <a:r>
              <a:rPr lang="it-IT" sz="1500" spc="-5" dirty="0">
                <a:latin typeface="+mj-lt"/>
                <a:cs typeface="Times New Roman"/>
              </a:rPr>
              <a:t>dell’attività</a:t>
            </a:r>
            <a:r>
              <a:rPr lang="it-IT" sz="1500" spc="-35" dirty="0">
                <a:latin typeface="+mj-lt"/>
                <a:cs typeface="Times New Roman"/>
              </a:rPr>
              <a:t> </a:t>
            </a:r>
            <a:r>
              <a:rPr lang="it-IT" sz="1500" dirty="0">
                <a:latin typeface="+mj-lt"/>
                <a:cs typeface="Times New Roman"/>
              </a:rPr>
              <a:t>di</a:t>
            </a:r>
            <a:r>
              <a:rPr lang="it-IT" sz="1500" spc="-20" dirty="0">
                <a:latin typeface="+mj-lt"/>
                <a:cs typeface="Times New Roman"/>
              </a:rPr>
              <a:t> </a:t>
            </a:r>
            <a:r>
              <a:rPr lang="it-IT" sz="1500" dirty="0">
                <a:latin typeface="+mj-lt"/>
                <a:cs typeface="Times New Roman"/>
              </a:rPr>
              <a:t>vigilanza</a:t>
            </a:r>
            <a:r>
              <a:rPr lang="it-IT" sz="1500" spc="-20" dirty="0">
                <a:latin typeface="+mj-lt"/>
                <a:cs typeface="Times New Roman"/>
              </a:rPr>
              <a:t> </a:t>
            </a:r>
            <a:r>
              <a:rPr lang="it-IT" sz="1500" dirty="0">
                <a:latin typeface="+mj-lt"/>
                <a:cs typeface="Times New Roman"/>
              </a:rPr>
              <a:t>e</a:t>
            </a:r>
            <a:r>
              <a:rPr lang="it-IT" sz="1500" spc="-5" dirty="0">
                <a:latin typeface="+mj-lt"/>
                <a:cs typeface="Times New Roman"/>
              </a:rPr>
              <a:t> </a:t>
            </a:r>
            <a:r>
              <a:rPr lang="it-IT" sz="1500" dirty="0">
                <a:latin typeface="+mj-lt"/>
                <a:cs typeface="Times New Roman"/>
              </a:rPr>
              <a:t>controllo.</a:t>
            </a:r>
          </a:p>
          <a:p>
            <a:pPr marL="0" marR="170815" indent="0">
              <a:spcBef>
                <a:spcPts val="1205"/>
              </a:spcBef>
              <a:buNone/>
            </a:pPr>
            <a:r>
              <a:rPr lang="it-IT" sz="1500" spc="-40" dirty="0">
                <a:latin typeface="+mj-lt"/>
                <a:cs typeface="Times New Roman"/>
              </a:rPr>
              <a:t>Tali</a:t>
            </a:r>
            <a:r>
              <a:rPr lang="it-IT" sz="1500" spc="-10" dirty="0">
                <a:latin typeface="+mj-lt"/>
                <a:cs typeface="Times New Roman"/>
              </a:rPr>
              <a:t> </a:t>
            </a:r>
            <a:r>
              <a:rPr lang="it-IT" sz="1500" dirty="0">
                <a:latin typeface="+mj-lt"/>
                <a:cs typeface="Times New Roman"/>
              </a:rPr>
              <a:t>principi</a:t>
            </a:r>
            <a:r>
              <a:rPr lang="it-IT" sz="1500" spc="-40" dirty="0">
                <a:latin typeface="+mj-lt"/>
                <a:cs typeface="Times New Roman"/>
              </a:rPr>
              <a:t> </a:t>
            </a:r>
            <a:r>
              <a:rPr lang="it-IT" sz="1500" dirty="0">
                <a:latin typeface="+mj-lt"/>
                <a:cs typeface="Times New Roman"/>
              </a:rPr>
              <a:t>rappresentano</a:t>
            </a:r>
            <a:r>
              <a:rPr lang="it-IT" sz="1500" spc="-45" dirty="0">
                <a:latin typeface="+mj-lt"/>
                <a:cs typeface="Times New Roman"/>
              </a:rPr>
              <a:t> </a:t>
            </a:r>
            <a:r>
              <a:rPr lang="it-IT" sz="1500" dirty="0">
                <a:latin typeface="+mj-lt"/>
                <a:cs typeface="Times New Roman"/>
              </a:rPr>
              <a:t>un</a:t>
            </a:r>
            <a:r>
              <a:rPr lang="it-IT" sz="1500" spc="-20" dirty="0">
                <a:latin typeface="+mj-lt"/>
                <a:cs typeface="Times New Roman"/>
              </a:rPr>
              <a:t> </a:t>
            </a:r>
            <a:r>
              <a:rPr lang="it-IT" sz="1500" dirty="0">
                <a:latin typeface="+mj-lt"/>
                <a:cs typeface="Times New Roman"/>
              </a:rPr>
              <a:t>codice</a:t>
            </a:r>
            <a:r>
              <a:rPr lang="it-IT" sz="1500" spc="-15" dirty="0">
                <a:latin typeface="+mj-lt"/>
                <a:cs typeface="Times New Roman"/>
              </a:rPr>
              <a:t> </a:t>
            </a:r>
            <a:r>
              <a:rPr lang="it-IT" sz="1500" spc="-5" dirty="0">
                <a:latin typeface="+mj-lt"/>
                <a:cs typeface="Times New Roman"/>
              </a:rPr>
              <a:t>etico</a:t>
            </a:r>
            <a:r>
              <a:rPr lang="it-IT" sz="1500" spc="5" dirty="0">
                <a:latin typeface="+mj-lt"/>
                <a:cs typeface="Times New Roman"/>
              </a:rPr>
              <a:t> </a:t>
            </a:r>
            <a:r>
              <a:rPr lang="it-IT" sz="1500" dirty="0">
                <a:latin typeface="+mj-lt"/>
                <a:cs typeface="Times New Roman"/>
              </a:rPr>
              <a:t>e</a:t>
            </a:r>
            <a:r>
              <a:rPr lang="it-IT" sz="1500" spc="10" dirty="0">
                <a:latin typeface="+mj-lt"/>
                <a:cs typeface="Times New Roman"/>
              </a:rPr>
              <a:t> </a:t>
            </a:r>
            <a:r>
              <a:rPr lang="it-IT" sz="1500" dirty="0">
                <a:latin typeface="+mj-lt"/>
                <a:cs typeface="Times New Roman"/>
              </a:rPr>
              <a:t>di</a:t>
            </a:r>
            <a:r>
              <a:rPr lang="it-IT" sz="1500" spc="-5" dirty="0">
                <a:latin typeface="+mj-lt"/>
                <a:cs typeface="Times New Roman"/>
              </a:rPr>
              <a:t> comportamento</a:t>
            </a:r>
            <a:r>
              <a:rPr lang="it-IT" sz="1500" spc="-30" dirty="0">
                <a:latin typeface="+mj-lt"/>
                <a:cs typeface="Times New Roman"/>
              </a:rPr>
              <a:t> </a:t>
            </a:r>
            <a:r>
              <a:rPr lang="it-IT" sz="1500" dirty="0">
                <a:latin typeface="+mj-lt"/>
                <a:cs typeface="Times New Roman"/>
              </a:rPr>
              <a:t>per</a:t>
            </a:r>
            <a:r>
              <a:rPr lang="it-IT" sz="1500" spc="-15" dirty="0">
                <a:latin typeface="+mj-lt"/>
                <a:cs typeface="Times New Roman"/>
              </a:rPr>
              <a:t> </a:t>
            </a:r>
            <a:r>
              <a:rPr lang="it-IT" sz="1500" spc="-5" dirty="0">
                <a:latin typeface="+mj-lt"/>
                <a:cs typeface="Times New Roman"/>
              </a:rPr>
              <a:t>l’organo</a:t>
            </a:r>
            <a:r>
              <a:rPr lang="it-IT" sz="1500" spc="-40" dirty="0">
                <a:latin typeface="+mj-lt"/>
                <a:cs typeface="Times New Roman"/>
              </a:rPr>
              <a:t> </a:t>
            </a:r>
            <a:r>
              <a:rPr lang="it-IT" sz="1500" dirty="0">
                <a:latin typeface="+mj-lt"/>
                <a:cs typeface="Times New Roman"/>
              </a:rPr>
              <a:t>di </a:t>
            </a:r>
            <a:r>
              <a:rPr lang="it-IT" sz="1500" spc="-484" dirty="0">
                <a:latin typeface="+mj-lt"/>
                <a:cs typeface="Times New Roman"/>
              </a:rPr>
              <a:t> </a:t>
            </a:r>
            <a:r>
              <a:rPr lang="it-IT" sz="1500" dirty="0">
                <a:latin typeface="+mj-lt"/>
                <a:cs typeface="Times New Roman"/>
              </a:rPr>
              <a:t>controllo e sono espressione della </a:t>
            </a:r>
            <a:r>
              <a:rPr lang="it-IT" sz="1500" spc="-5" dirty="0">
                <a:latin typeface="+mj-lt"/>
                <a:cs typeface="Times New Roman"/>
              </a:rPr>
              <a:t>sinergia </a:t>
            </a:r>
            <a:r>
              <a:rPr lang="it-IT" sz="1500" dirty="0">
                <a:latin typeface="+mj-lt"/>
                <a:cs typeface="Times New Roman"/>
              </a:rPr>
              <a:t>tra Consiglio Nazionale, Ministero </a:t>
            </a:r>
            <a:r>
              <a:rPr lang="it-IT" sz="1500" spc="5" dirty="0">
                <a:latin typeface="+mj-lt"/>
                <a:cs typeface="Times New Roman"/>
              </a:rPr>
              <a:t> </a:t>
            </a:r>
            <a:r>
              <a:rPr lang="it-IT" sz="1500" dirty="0">
                <a:latin typeface="+mj-lt"/>
                <a:cs typeface="Times New Roman"/>
              </a:rPr>
              <a:t>dell’Interno,</a:t>
            </a:r>
            <a:r>
              <a:rPr lang="it-IT" sz="1500" spc="-50" dirty="0">
                <a:latin typeface="+mj-lt"/>
                <a:cs typeface="Times New Roman"/>
              </a:rPr>
              <a:t> </a:t>
            </a:r>
            <a:r>
              <a:rPr lang="it-IT" sz="1500" spc="-5" dirty="0">
                <a:latin typeface="+mj-lt"/>
                <a:cs typeface="Times New Roman"/>
              </a:rPr>
              <a:t>Ministero</a:t>
            </a:r>
            <a:r>
              <a:rPr lang="it-IT" sz="1500" spc="-35" dirty="0">
                <a:latin typeface="+mj-lt"/>
                <a:cs typeface="Times New Roman"/>
              </a:rPr>
              <a:t> </a:t>
            </a:r>
            <a:r>
              <a:rPr lang="it-IT" sz="1500" dirty="0">
                <a:latin typeface="+mj-lt"/>
                <a:cs typeface="Times New Roman"/>
              </a:rPr>
              <a:t>dell’economia</a:t>
            </a:r>
            <a:r>
              <a:rPr lang="it-IT" sz="1500" spc="-40" dirty="0">
                <a:latin typeface="+mj-lt"/>
                <a:cs typeface="Times New Roman"/>
              </a:rPr>
              <a:t> </a:t>
            </a:r>
            <a:r>
              <a:rPr lang="it-IT" sz="1500" dirty="0">
                <a:latin typeface="+mj-lt"/>
                <a:cs typeface="Times New Roman"/>
              </a:rPr>
              <a:t>e Corte</a:t>
            </a:r>
            <a:r>
              <a:rPr lang="it-IT" sz="1500" spc="-25" dirty="0">
                <a:latin typeface="+mj-lt"/>
                <a:cs typeface="Times New Roman"/>
              </a:rPr>
              <a:t> </a:t>
            </a:r>
            <a:r>
              <a:rPr lang="it-IT" sz="1500" dirty="0">
                <a:latin typeface="+mj-lt"/>
                <a:cs typeface="Times New Roman"/>
              </a:rPr>
              <a:t>dei</a:t>
            </a:r>
            <a:r>
              <a:rPr lang="it-IT" sz="1500" spc="-15" dirty="0">
                <a:latin typeface="+mj-lt"/>
                <a:cs typeface="Times New Roman"/>
              </a:rPr>
              <a:t> </a:t>
            </a:r>
            <a:r>
              <a:rPr lang="it-IT" sz="1500" dirty="0">
                <a:latin typeface="+mj-lt"/>
                <a:cs typeface="Times New Roman"/>
              </a:rPr>
              <a:t>Conti.</a:t>
            </a:r>
          </a:p>
          <a:p>
            <a:pPr marL="0" indent="0">
              <a:buNone/>
            </a:pPr>
            <a:endParaRPr lang="it-IT" sz="1500" dirty="0"/>
          </a:p>
        </p:txBody>
      </p:sp>
      <p:cxnSp>
        <p:nvCxnSpPr>
          <p:cNvPr id="32" name="Straight Connector 31">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5443840-A796-4C43-8DC1-1B738EFEC5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51930"/>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02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219200" y="1143000"/>
            <a:ext cx="7105015" cy="3406061"/>
          </a:xfrm>
          <a:prstGeom prst="rect">
            <a:avLst/>
          </a:prstGeom>
        </p:spPr>
        <p:txBody>
          <a:bodyPr vert="horz" wrap="square" lIns="0" tIns="12700" rIns="0" bIns="0" rtlCol="0">
            <a:spAutoFit/>
          </a:bodyPr>
          <a:lstStyle/>
          <a:p>
            <a:pPr marR="22225"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4000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lang="it-IT" sz="2400" spc="-5" dirty="0">
              <a:solidFill>
                <a:srgbClr val="FF0000"/>
              </a:solidFill>
              <a:latin typeface="+mj-lt"/>
              <a:cs typeface="Times New Roman"/>
            </a:endParaRPr>
          </a:p>
          <a:p>
            <a:pPr marR="40005" algn="ctr">
              <a:lnSpc>
                <a:spcPct val="100000"/>
              </a:lnSpc>
            </a:pPr>
            <a:endParaRPr lang="it-IT" sz="2400" spc="-5" dirty="0">
              <a:solidFill>
                <a:srgbClr val="FF0000"/>
              </a:solidFill>
              <a:latin typeface="+mj-lt"/>
              <a:cs typeface="Times New Roman"/>
            </a:endParaRPr>
          </a:p>
          <a:p>
            <a:pPr marR="40005" algn="ctr">
              <a:lnSpc>
                <a:spcPct val="100000"/>
              </a:lnSpc>
            </a:pPr>
            <a:r>
              <a:rPr lang="it-IT" sz="2400" spc="-5" dirty="0">
                <a:solidFill>
                  <a:srgbClr val="FF0000"/>
                </a:solidFill>
                <a:latin typeface="+mj-lt"/>
                <a:cs typeface="Times New Roman"/>
              </a:rPr>
              <a:t>ciascuna voce del piano relativo alla contabilità finanziaria VIENE CORRELATA alla corrispondente voce del piano relativo alla contabilità economico patrimoniale mediante schemi di correlazione predisposti periodicamente dalla RGS</a:t>
            </a:r>
            <a:endParaRPr sz="2400" dirty="0">
              <a:solidFill>
                <a:srgbClr val="FF0000"/>
              </a:solidFill>
              <a:latin typeface="+mj-lt"/>
              <a:cs typeface="Times New Roman"/>
            </a:endParaRPr>
          </a:p>
          <a:p>
            <a:pPr>
              <a:lnSpc>
                <a:spcPct val="100000"/>
              </a:lnSpc>
              <a:spcBef>
                <a:spcPts val="35"/>
              </a:spcBef>
            </a:pPr>
            <a:endParaRPr sz="2850" dirty="0">
              <a:solidFill>
                <a:srgbClr val="FF0000"/>
              </a:solidFill>
              <a:latin typeface="+mj-lt"/>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20</a:t>
            </a:fld>
            <a:endParaRPr dirty="0"/>
          </a:p>
        </p:txBody>
      </p:sp>
      <p:pic>
        <p:nvPicPr>
          <p:cNvPr id="5" name="Picture 2" descr="Risultato immagine per INRL">
            <a:extLst>
              <a:ext uri="{FF2B5EF4-FFF2-40B4-BE49-F238E27FC236}">
                <a16:creationId xmlns:a16="http://schemas.microsoft.com/office/drawing/2014/main" id="{09190F21-2E5C-45C5-9110-EB65D32DA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3283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4C1B14-4CB3-4192-8720-F5A6DE014825}"/>
              </a:ext>
            </a:extLst>
          </p:cNvPr>
          <p:cNvSpPr>
            <a:spLocks noGrp="1"/>
          </p:cNvSpPr>
          <p:nvPr>
            <p:ph type="title"/>
          </p:nvPr>
        </p:nvSpPr>
        <p:spPr>
          <a:xfrm>
            <a:off x="2971800" y="365126"/>
            <a:ext cx="5543550" cy="1325563"/>
          </a:xfrm>
        </p:spPr>
        <p:txBody>
          <a:bodyPr>
            <a:normAutofit/>
          </a:bodyPr>
          <a:lstStyle/>
          <a:p>
            <a:r>
              <a:rPr lang="it-IT" sz="3200">
                <a:solidFill>
                  <a:srgbClr val="FF0000"/>
                </a:solidFill>
              </a:rPr>
              <a:t>IL PIANO DEI CONTI INTEGRATO</a:t>
            </a:r>
            <a:endParaRPr lang="it-IT" sz="3200" dirty="0">
              <a:solidFill>
                <a:srgbClr val="FF0000"/>
              </a:solidFill>
            </a:endParaRPr>
          </a:p>
        </p:txBody>
      </p:sp>
      <p:sp>
        <p:nvSpPr>
          <p:cNvPr id="3" name="Segnaposto contenuto 2">
            <a:extLst>
              <a:ext uri="{FF2B5EF4-FFF2-40B4-BE49-F238E27FC236}">
                <a16:creationId xmlns:a16="http://schemas.microsoft.com/office/drawing/2014/main" id="{09E13EC9-FB83-4B54-8F14-CB7B6567027E}"/>
              </a:ext>
            </a:extLst>
          </p:cNvPr>
          <p:cNvSpPr>
            <a:spLocks noGrp="1"/>
          </p:cNvSpPr>
          <p:nvPr>
            <p:ph idx="1"/>
          </p:nvPr>
        </p:nvSpPr>
        <p:spPr>
          <a:xfrm>
            <a:off x="628650" y="1690689"/>
            <a:ext cx="7886700" cy="4351338"/>
          </a:xfrm>
        </p:spPr>
        <p:txBody>
          <a:bodyPr>
            <a:normAutofit/>
          </a:bodyPr>
          <a:lstStyle/>
          <a:p>
            <a:pPr marL="0" indent="0" algn="just">
              <a:buNone/>
            </a:pPr>
            <a:r>
              <a:rPr lang="it-IT" b="1" dirty="0">
                <a:solidFill>
                  <a:srgbClr val="FF0000"/>
                </a:solidFill>
                <a:latin typeface="+mj-lt"/>
              </a:rPr>
              <a:t>La previsione di un piano dei conti integrato </a:t>
            </a:r>
            <a:r>
              <a:rPr lang="it-IT" dirty="0">
                <a:solidFill>
                  <a:srgbClr val="FF0000"/>
                </a:solidFill>
                <a:latin typeface="+mj-lt"/>
              </a:rPr>
              <a:t>(capace cioè di conciliare in se’ gli aspetti finanziari, economici e patrimoniali della gestione degli enti in contabilità finanziaria) comune a tutta la P.A. (un unico sistema di conti applicabile a tutti gli enti in contabilità finanziaria) </a:t>
            </a:r>
            <a:r>
              <a:rPr lang="it-IT" b="1" dirty="0">
                <a:solidFill>
                  <a:srgbClr val="FF0000"/>
                </a:solidFill>
                <a:latin typeface="+mj-lt"/>
              </a:rPr>
              <a:t>è finalizzata alla riduzione ad un solo schema classificatorio delle entrate e delle spese poste in essere da tutti gli enti</a:t>
            </a:r>
            <a:r>
              <a:rPr lang="it-IT" dirty="0">
                <a:solidFill>
                  <a:srgbClr val="FF0000"/>
                </a:solidFill>
                <a:latin typeface="+mj-lt"/>
              </a:rPr>
              <a:t>, permettendo così di superare le difficoltà in sede di consolidamento  e di analisi dei dati di finanza pubblica.</a:t>
            </a:r>
          </a:p>
        </p:txBody>
      </p:sp>
      <p:pic>
        <p:nvPicPr>
          <p:cNvPr id="4" name="Picture 2" descr="Risultato immagine per INRL">
            <a:extLst>
              <a:ext uri="{FF2B5EF4-FFF2-40B4-BE49-F238E27FC236}">
                <a16:creationId xmlns:a16="http://schemas.microsoft.com/office/drawing/2014/main" id="{4C73DA3F-7C1C-41E9-83EB-8E31D54753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70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52400" y="1143000"/>
            <a:ext cx="8171815" cy="3613810"/>
          </a:xfrm>
          <a:prstGeom prst="rect">
            <a:avLst/>
          </a:prstGeom>
        </p:spPr>
        <p:txBody>
          <a:bodyPr vert="horz" wrap="square" lIns="0" tIns="12700" rIns="0" bIns="0" rtlCol="0">
            <a:spAutoFit/>
          </a:bodyPr>
          <a:lstStyle/>
          <a:p>
            <a:pPr marR="22225"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4000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lang="it-IT" sz="2400" spc="-5" dirty="0">
              <a:solidFill>
                <a:srgbClr val="FF0000"/>
              </a:solidFill>
              <a:latin typeface="+mj-lt"/>
              <a:cs typeface="Times New Roman"/>
            </a:endParaRPr>
          </a:p>
          <a:p>
            <a:pPr marR="40005" algn="ctr">
              <a:lnSpc>
                <a:spcPct val="100000"/>
              </a:lnSpc>
            </a:pPr>
            <a:endParaRPr lang="it-IT" spc="-5" dirty="0">
              <a:solidFill>
                <a:srgbClr val="FF0000"/>
              </a:solidFill>
              <a:latin typeface="+mj-lt"/>
              <a:cs typeface="Times New Roman"/>
            </a:endParaRPr>
          </a:p>
          <a:p>
            <a:pPr algn="just">
              <a:lnSpc>
                <a:spcPct val="100000"/>
              </a:lnSpc>
              <a:spcBef>
                <a:spcPts val="35"/>
              </a:spcBef>
            </a:pPr>
            <a:r>
              <a:rPr lang="it-IT" sz="2400" dirty="0">
                <a:solidFill>
                  <a:srgbClr val="FF0000"/>
                </a:solidFill>
                <a:latin typeface="+mj-lt"/>
                <a:cs typeface="Times New Roman"/>
              </a:rPr>
              <a:t>la contabilità economico-patrimoniale affianca la contabilità finanziaria, che costituisce il sistema contabile principale e fondamentale per fini autorizzatori e di rendicontazione dei risultati della gestione finanziaria, per rilevare i costi/oneri e i ricavi/proventi derivanti dalle transazioni poste in essere da una amministrazione pubblica (come definite nell’ambito del principio applicato della contabilità finanziaria) </a:t>
            </a:r>
            <a:r>
              <a:rPr lang="it-IT" sz="2400" b="1" u="sng" dirty="0">
                <a:solidFill>
                  <a:srgbClr val="FF0000"/>
                </a:solidFill>
                <a:latin typeface="+mj-lt"/>
                <a:cs typeface="Times New Roman"/>
              </a:rPr>
              <a:t>al fine di:</a:t>
            </a:r>
            <a:endParaRPr sz="2400" b="1" u="sng" dirty="0">
              <a:solidFill>
                <a:srgbClr val="FF0000"/>
              </a:solidFill>
              <a:latin typeface="+mj-lt"/>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22</a:t>
            </a:fld>
            <a:endParaRPr dirty="0"/>
          </a:p>
        </p:txBody>
      </p:sp>
      <p:pic>
        <p:nvPicPr>
          <p:cNvPr id="5" name="Picture 2" descr="Risultato immagine per INRL">
            <a:extLst>
              <a:ext uri="{FF2B5EF4-FFF2-40B4-BE49-F238E27FC236}">
                <a16:creationId xmlns:a16="http://schemas.microsoft.com/office/drawing/2014/main" id="{09190F21-2E5C-45C5-9110-EB65D32DA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085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52400" y="1143000"/>
            <a:ext cx="8171815" cy="3983142"/>
          </a:xfrm>
          <a:prstGeom prst="rect">
            <a:avLst/>
          </a:prstGeom>
        </p:spPr>
        <p:txBody>
          <a:bodyPr vert="horz" wrap="square" lIns="0" tIns="12700" rIns="0" bIns="0" rtlCol="0">
            <a:spAutoFit/>
          </a:bodyPr>
          <a:lstStyle/>
          <a:p>
            <a:pPr marR="22225"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4000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lang="it-IT" sz="2400" spc="-5" dirty="0">
              <a:solidFill>
                <a:srgbClr val="FF0000"/>
              </a:solidFill>
              <a:latin typeface="+mj-lt"/>
              <a:cs typeface="Times New Roman"/>
            </a:endParaRPr>
          </a:p>
          <a:p>
            <a:pPr marR="40005" algn="ctr">
              <a:lnSpc>
                <a:spcPct val="100000"/>
              </a:lnSpc>
            </a:pPr>
            <a:endParaRPr lang="it-IT" spc="-5" dirty="0">
              <a:solidFill>
                <a:srgbClr val="FF0000"/>
              </a:solidFill>
              <a:latin typeface="+mj-lt"/>
              <a:cs typeface="Times New Roman"/>
            </a:endParaRPr>
          </a:p>
          <a:p>
            <a:pPr marL="342900" indent="-342900" algn="just">
              <a:lnSpc>
                <a:spcPct val="100000"/>
              </a:lnSpc>
              <a:spcBef>
                <a:spcPts val="35"/>
              </a:spcBef>
              <a:buFont typeface="Wingdings" panose="05000000000000000000" pitchFamily="2" charset="2"/>
              <a:buChar char="q"/>
            </a:pPr>
            <a:r>
              <a:rPr lang="it-IT" sz="2400" b="1" dirty="0">
                <a:solidFill>
                  <a:srgbClr val="FF0000"/>
                </a:solidFill>
                <a:latin typeface="+mj-lt"/>
                <a:cs typeface="Times New Roman"/>
              </a:rPr>
              <a:t>permettere</a:t>
            </a:r>
            <a:r>
              <a:rPr lang="it-IT" sz="2400" dirty="0">
                <a:solidFill>
                  <a:srgbClr val="FF0000"/>
                </a:solidFill>
                <a:latin typeface="+mj-lt"/>
                <a:cs typeface="Times New Roman"/>
              </a:rPr>
              <a:t> l’elaborazione del bilancio consolidato di ciascuna amministrazione pubblica con i propri enti e organismi strumentali, aziende e società;</a:t>
            </a:r>
          </a:p>
          <a:p>
            <a:pPr marL="342900" indent="-342900" algn="just">
              <a:lnSpc>
                <a:spcPct val="100000"/>
              </a:lnSpc>
              <a:spcBef>
                <a:spcPts val="35"/>
              </a:spcBef>
              <a:buFont typeface="Wingdings" panose="05000000000000000000" pitchFamily="2" charset="2"/>
              <a:buChar char="q"/>
            </a:pPr>
            <a:r>
              <a:rPr lang="it-IT" sz="2400" b="1" dirty="0">
                <a:solidFill>
                  <a:srgbClr val="FF0000"/>
                </a:solidFill>
                <a:latin typeface="+mj-lt"/>
                <a:cs typeface="Times New Roman"/>
              </a:rPr>
              <a:t>predisporre</a:t>
            </a:r>
            <a:r>
              <a:rPr lang="it-IT" sz="2400" dirty="0">
                <a:solidFill>
                  <a:srgbClr val="FF0000"/>
                </a:solidFill>
                <a:latin typeface="+mj-lt"/>
                <a:cs typeface="Times New Roman"/>
              </a:rPr>
              <a:t> la base informativa necessaria per la determinazione analitica dei costi;</a:t>
            </a:r>
          </a:p>
          <a:p>
            <a:pPr marL="342900" indent="-342900" algn="just">
              <a:lnSpc>
                <a:spcPct val="100000"/>
              </a:lnSpc>
              <a:spcBef>
                <a:spcPts val="35"/>
              </a:spcBef>
              <a:buFont typeface="Wingdings" panose="05000000000000000000" pitchFamily="2" charset="2"/>
              <a:buChar char="q"/>
            </a:pPr>
            <a:r>
              <a:rPr lang="it-IT" sz="2400" b="1" dirty="0">
                <a:solidFill>
                  <a:srgbClr val="FF0000"/>
                </a:solidFill>
                <a:latin typeface="+mj-lt"/>
                <a:cs typeface="Times New Roman"/>
              </a:rPr>
              <a:t>consentire</a:t>
            </a:r>
            <a:r>
              <a:rPr lang="it-IT" sz="2400" dirty="0">
                <a:solidFill>
                  <a:srgbClr val="FF0000"/>
                </a:solidFill>
                <a:latin typeface="+mj-lt"/>
                <a:cs typeface="Times New Roman"/>
              </a:rPr>
              <a:t> la verifica nel corso dell'esercizio della situazione patrimoniale ed economica dell’ente e del processo di provvista e di impiego delle risorse;</a:t>
            </a:r>
            <a:endParaRPr sz="2400" b="1" u="sng" dirty="0">
              <a:solidFill>
                <a:srgbClr val="FF0000"/>
              </a:solidFill>
              <a:latin typeface="+mj-lt"/>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23</a:t>
            </a:fld>
            <a:endParaRPr dirty="0"/>
          </a:p>
        </p:txBody>
      </p:sp>
      <p:pic>
        <p:nvPicPr>
          <p:cNvPr id="5" name="Picture 2" descr="Risultato immagine per INRL">
            <a:extLst>
              <a:ext uri="{FF2B5EF4-FFF2-40B4-BE49-F238E27FC236}">
                <a16:creationId xmlns:a16="http://schemas.microsoft.com/office/drawing/2014/main" id="{09190F21-2E5C-45C5-9110-EB65D32DA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262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4800" y="1858645"/>
            <a:ext cx="8610600" cy="2474395"/>
          </a:xfrm>
          <a:prstGeom prst="rect">
            <a:avLst/>
          </a:prstGeom>
        </p:spPr>
        <p:txBody>
          <a:bodyPr vert="horz" wrap="square" lIns="0" tIns="12065" rIns="0" bIns="0" rtlCol="0">
            <a:spAutoFit/>
          </a:bodyPr>
          <a:lstStyle/>
          <a:p>
            <a:pPr marL="3175" algn="just">
              <a:spcBef>
                <a:spcPts val="95"/>
              </a:spcBef>
            </a:pPr>
            <a:r>
              <a:rPr sz="3200" dirty="0">
                <a:solidFill>
                  <a:srgbClr val="FF0000"/>
                </a:solidFill>
                <a:latin typeface="+mj-lt"/>
                <a:cs typeface="Times New Roman"/>
              </a:rPr>
              <a:t>Si ha così il superamento del SIOPE</a:t>
            </a:r>
            <a:r>
              <a:rPr lang="it-IT" sz="3200" dirty="0">
                <a:solidFill>
                  <a:srgbClr val="FF0000"/>
                </a:solidFill>
                <a:latin typeface="+mj-lt"/>
                <a:cs typeface="Times New Roman"/>
              </a:rPr>
              <a:t> </a:t>
            </a:r>
            <a:r>
              <a:rPr sz="3200" dirty="0">
                <a:solidFill>
                  <a:srgbClr val="FF0000"/>
                </a:solidFill>
                <a:latin typeface="+mj-lt"/>
                <a:cs typeface="Times New Roman"/>
              </a:rPr>
              <a:t>(Sistema informativo </a:t>
            </a:r>
            <a:r>
              <a:rPr sz="3200" dirty="0" err="1">
                <a:solidFill>
                  <a:srgbClr val="FF0000"/>
                </a:solidFill>
                <a:latin typeface="+mj-lt"/>
                <a:cs typeface="Times New Roman"/>
              </a:rPr>
              <a:t>sulle</a:t>
            </a:r>
            <a:r>
              <a:rPr sz="3200" dirty="0">
                <a:solidFill>
                  <a:srgbClr val="FF0000"/>
                </a:solidFill>
                <a:latin typeface="+mj-lt"/>
                <a:cs typeface="Times New Roman"/>
              </a:rPr>
              <a:t> </a:t>
            </a:r>
            <a:r>
              <a:rPr sz="3200" dirty="0" err="1">
                <a:solidFill>
                  <a:srgbClr val="FF0000"/>
                </a:solidFill>
                <a:latin typeface="+mj-lt"/>
                <a:cs typeface="Times New Roman"/>
              </a:rPr>
              <a:t>operazioni</a:t>
            </a:r>
            <a:r>
              <a:rPr lang="it-IT" sz="3200" dirty="0">
                <a:solidFill>
                  <a:srgbClr val="FF0000"/>
                </a:solidFill>
                <a:latin typeface="+mj-lt"/>
                <a:cs typeface="Times New Roman"/>
              </a:rPr>
              <a:t> </a:t>
            </a:r>
            <a:r>
              <a:rPr sz="3200" dirty="0" err="1">
                <a:solidFill>
                  <a:srgbClr val="FF0000"/>
                </a:solidFill>
                <a:latin typeface="+mj-lt"/>
                <a:cs typeface="Times New Roman"/>
              </a:rPr>
              <a:t>degli</a:t>
            </a:r>
            <a:r>
              <a:rPr lang="it-IT" sz="3200" dirty="0">
                <a:solidFill>
                  <a:srgbClr val="FF0000"/>
                </a:solidFill>
                <a:latin typeface="+mj-lt"/>
                <a:cs typeface="Times New Roman"/>
              </a:rPr>
              <a:t> </a:t>
            </a:r>
            <a:r>
              <a:rPr sz="3200" dirty="0" err="1">
                <a:solidFill>
                  <a:srgbClr val="FF0000"/>
                </a:solidFill>
                <a:latin typeface="+mj-lt"/>
                <a:cs typeface="Times New Roman"/>
              </a:rPr>
              <a:t>enti</a:t>
            </a:r>
            <a:r>
              <a:rPr sz="3200" dirty="0">
                <a:solidFill>
                  <a:srgbClr val="FF0000"/>
                </a:solidFill>
                <a:latin typeface="+mj-lt"/>
                <a:cs typeface="Times New Roman"/>
              </a:rPr>
              <a:t> </a:t>
            </a:r>
            <a:r>
              <a:rPr sz="3200" dirty="0" err="1">
                <a:solidFill>
                  <a:srgbClr val="FF0000"/>
                </a:solidFill>
                <a:latin typeface="+mj-lt"/>
                <a:cs typeface="Times New Roman"/>
              </a:rPr>
              <a:t>pubblici</a:t>
            </a:r>
            <a:r>
              <a:rPr sz="3200" dirty="0">
                <a:solidFill>
                  <a:srgbClr val="FF0000"/>
                </a:solidFill>
                <a:latin typeface="+mj-lt"/>
                <a:cs typeface="Times New Roman"/>
              </a:rPr>
              <a:t>),</a:t>
            </a:r>
            <a:r>
              <a:rPr lang="it-IT" sz="3200" dirty="0">
                <a:solidFill>
                  <a:srgbClr val="FF0000"/>
                </a:solidFill>
                <a:latin typeface="+mj-lt"/>
                <a:cs typeface="Times New Roman"/>
              </a:rPr>
              <a:t> </a:t>
            </a:r>
            <a:r>
              <a:rPr sz="3200" dirty="0">
                <a:solidFill>
                  <a:srgbClr val="FF0000"/>
                </a:solidFill>
                <a:latin typeface="+mj-lt"/>
                <a:cs typeface="Times New Roman"/>
              </a:rPr>
              <a:t>la cui </a:t>
            </a:r>
            <a:r>
              <a:rPr sz="3200" dirty="0" err="1">
                <a:solidFill>
                  <a:srgbClr val="FF0000"/>
                </a:solidFill>
                <a:latin typeface="+mj-lt"/>
                <a:cs typeface="Times New Roman"/>
              </a:rPr>
              <a:t>applicazione</a:t>
            </a:r>
            <a:r>
              <a:rPr sz="3200" dirty="0">
                <a:solidFill>
                  <a:srgbClr val="FF0000"/>
                </a:solidFill>
                <a:latin typeface="+mj-lt"/>
                <a:cs typeface="Times New Roman"/>
              </a:rPr>
              <a:t> era</a:t>
            </a:r>
            <a:r>
              <a:rPr lang="it-IT" sz="3200" dirty="0">
                <a:solidFill>
                  <a:srgbClr val="FF0000"/>
                </a:solidFill>
                <a:latin typeface="+mj-lt"/>
                <a:cs typeface="Times New Roman"/>
              </a:rPr>
              <a:t> </a:t>
            </a:r>
            <a:r>
              <a:rPr sz="3200" dirty="0" err="1">
                <a:solidFill>
                  <a:srgbClr val="FF0000"/>
                </a:solidFill>
                <a:latin typeface="+mj-lt"/>
                <a:cs typeface="Times New Roman"/>
              </a:rPr>
              <a:t>limitata</a:t>
            </a:r>
            <a:r>
              <a:rPr sz="3200" dirty="0">
                <a:solidFill>
                  <a:srgbClr val="FF0000"/>
                </a:solidFill>
                <a:latin typeface="+mj-lt"/>
                <a:cs typeface="Times New Roman"/>
              </a:rPr>
              <a:t> alla sola </a:t>
            </a:r>
            <a:r>
              <a:rPr sz="3200" dirty="0" err="1">
                <a:solidFill>
                  <a:srgbClr val="FF0000"/>
                </a:solidFill>
                <a:latin typeface="+mj-lt"/>
                <a:cs typeface="Times New Roman"/>
              </a:rPr>
              <a:t>rilevazione</a:t>
            </a:r>
            <a:r>
              <a:rPr sz="3200" dirty="0">
                <a:solidFill>
                  <a:srgbClr val="FF0000"/>
                </a:solidFill>
                <a:latin typeface="+mj-lt"/>
                <a:cs typeface="Times New Roman"/>
              </a:rPr>
              <a:t> </a:t>
            </a:r>
            <a:r>
              <a:rPr sz="3200" dirty="0" err="1">
                <a:solidFill>
                  <a:srgbClr val="FF0000"/>
                </a:solidFill>
                <a:latin typeface="+mj-lt"/>
                <a:cs typeface="Times New Roman"/>
              </a:rPr>
              <a:t>dei</a:t>
            </a:r>
            <a:r>
              <a:rPr lang="it-IT" sz="3200" dirty="0">
                <a:solidFill>
                  <a:srgbClr val="FF0000"/>
                </a:solidFill>
                <a:latin typeface="+mj-lt"/>
                <a:cs typeface="Times New Roman"/>
              </a:rPr>
              <a:t> </a:t>
            </a:r>
            <a:r>
              <a:rPr sz="3200" b="1" u="heavy" dirty="0" err="1">
                <a:solidFill>
                  <a:srgbClr val="FF0000"/>
                </a:solidFill>
                <a:uFill>
                  <a:solidFill>
                    <a:srgbClr val="006FC0"/>
                  </a:solidFill>
                </a:uFill>
                <a:latin typeface="+mj-lt"/>
                <a:cs typeface="Times New Roman"/>
              </a:rPr>
              <a:t>flussi</a:t>
            </a:r>
            <a:r>
              <a:rPr sz="3200" b="1" u="heavy" dirty="0">
                <a:solidFill>
                  <a:srgbClr val="FF0000"/>
                </a:solidFill>
                <a:uFill>
                  <a:solidFill>
                    <a:srgbClr val="006FC0"/>
                  </a:solidFill>
                </a:uFill>
                <a:latin typeface="+mj-lt"/>
                <a:cs typeface="Times New Roman"/>
              </a:rPr>
              <a:t> di</a:t>
            </a:r>
            <a:r>
              <a:rPr lang="it-IT" sz="3200" dirty="0">
                <a:solidFill>
                  <a:srgbClr val="FF0000"/>
                </a:solidFill>
                <a:latin typeface="+mj-lt"/>
                <a:cs typeface="Times New Roman"/>
              </a:rPr>
              <a:t> </a:t>
            </a:r>
            <a:r>
              <a:rPr sz="3200" b="1" u="heavy" dirty="0" err="1">
                <a:solidFill>
                  <a:srgbClr val="FF0000"/>
                </a:solidFill>
                <a:uFill>
                  <a:solidFill>
                    <a:srgbClr val="006FC0"/>
                  </a:solidFill>
                </a:uFill>
                <a:latin typeface="+mj-lt"/>
                <a:cs typeface="Times New Roman"/>
              </a:rPr>
              <a:t>cassa</a:t>
            </a:r>
            <a:r>
              <a:rPr lang="it-IT" sz="3200" b="1" u="heavy" dirty="0">
                <a:solidFill>
                  <a:srgbClr val="FF0000"/>
                </a:solidFill>
                <a:uFill>
                  <a:solidFill>
                    <a:srgbClr val="006FC0"/>
                  </a:solidFill>
                </a:uFill>
                <a:latin typeface="+mj-lt"/>
                <a:cs typeface="Times New Roman"/>
              </a:rPr>
              <a:t> </a:t>
            </a:r>
            <a:r>
              <a:rPr sz="3200" dirty="0" err="1">
                <a:solidFill>
                  <a:srgbClr val="FF0000"/>
                </a:solidFill>
                <a:latin typeface="+mj-lt"/>
                <a:cs typeface="Times New Roman"/>
              </a:rPr>
              <a:t>attraverso</a:t>
            </a:r>
            <a:r>
              <a:rPr sz="3200" dirty="0">
                <a:solidFill>
                  <a:srgbClr val="FF0000"/>
                </a:solidFill>
                <a:latin typeface="+mj-lt"/>
                <a:cs typeface="Times New Roman"/>
              </a:rPr>
              <a:t> una </a:t>
            </a:r>
            <a:r>
              <a:rPr sz="3200" i="1" dirty="0" err="1">
                <a:solidFill>
                  <a:srgbClr val="FF0000"/>
                </a:solidFill>
                <a:latin typeface="+mj-lt"/>
                <a:cs typeface="Times New Roman"/>
              </a:rPr>
              <a:t>codifica</a:t>
            </a:r>
            <a:r>
              <a:rPr sz="3200" i="1" dirty="0">
                <a:solidFill>
                  <a:srgbClr val="FF0000"/>
                </a:solidFill>
                <a:latin typeface="+mj-lt"/>
                <a:cs typeface="Times New Roman"/>
              </a:rPr>
              <a:t> </a:t>
            </a:r>
            <a:r>
              <a:rPr sz="3200" i="1" dirty="0" err="1">
                <a:solidFill>
                  <a:srgbClr val="FF0000"/>
                </a:solidFill>
                <a:latin typeface="+mj-lt"/>
                <a:cs typeface="Times New Roman"/>
              </a:rPr>
              <a:t>uniforme</a:t>
            </a:r>
            <a:r>
              <a:rPr lang="it-IT" sz="3200" i="1" dirty="0">
                <a:solidFill>
                  <a:srgbClr val="FF0000"/>
                </a:solidFill>
                <a:latin typeface="+mj-lt"/>
                <a:cs typeface="Times New Roman"/>
              </a:rPr>
              <a:t> </a:t>
            </a:r>
            <a:r>
              <a:rPr sz="3200" dirty="0">
                <a:solidFill>
                  <a:srgbClr val="FF0000"/>
                </a:solidFill>
                <a:latin typeface="+mj-lt"/>
                <a:cs typeface="Times New Roman"/>
              </a:rPr>
              <a:t>per tipologia di </a:t>
            </a:r>
            <a:r>
              <a:rPr sz="3200" dirty="0" err="1">
                <a:solidFill>
                  <a:srgbClr val="FF0000"/>
                </a:solidFill>
                <a:latin typeface="+mj-lt"/>
                <a:cs typeface="Times New Roman"/>
              </a:rPr>
              <a:t>enti</a:t>
            </a:r>
            <a:r>
              <a:rPr lang="it-IT" sz="3200" dirty="0">
                <a:solidFill>
                  <a:srgbClr val="FF0000"/>
                </a:solidFill>
                <a:latin typeface="+mj-lt"/>
                <a:cs typeface="Times New Roman"/>
              </a:rPr>
              <a:t>.</a:t>
            </a:r>
            <a:endParaRPr sz="3200" dirty="0">
              <a:solidFill>
                <a:srgbClr val="FF0000"/>
              </a:solidFill>
              <a:latin typeface="+mj-lt"/>
              <a:cs typeface="Times New Roman"/>
            </a:endParaRPr>
          </a:p>
        </p:txBody>
      </p:sp>
      <p:sp>
        <p:nvSpPr>
          <p:cNvPr id="4" name="object 4"/>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a:solidFill>
                <a:srgbClr val="FF0000"/>
              </a:solidFill>
              <a:latin typeface="+mj-lt"/>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24</a:t>
            </a:fld>
            <a:endParaRPr dirty="0"/>
          </a:p>
        </p:txBody>
      </p:sp>
      <p:pic>
        <p:nvPicPr>
          <p:cNvPr id="6" name="Picture 2" descr="Risultato immagine per INRL">
            <a:extLst>
              <a:ext uri="{FF2B5EF4-FFF2-40B4-BE49-F238E27FC236}">
                <a16:creationId xmlns:a16="http://schemas.microsoft.com/office/drawing/2014/main" id="{D1CD4F07-E921-436C-9D6D-5A9B47C26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0712" y="722600"/>
            <a:ext cx="7902575" cy="837345"/>
          </a:xfrm>
          <a:prstGeom prst="rect">
            <a:avLst/>
          </a:prstGeom>
        </p:spPr>
        <p:txBody>
          <a:bodyPr vert="horz" wrap="square" lIns="0" tIns="12700" rIns="0" bIns="0" rtlCol="0">
            <a:spAutoFit/>
          </a:bodyPr>
          <a:lstStyle/>
          <a:p>
            <a:pPr marL="12700" marR="5080" algn="just">
              <a:lnSpc>
                <a:spcPct val="114999"/>
              </a:lnSpc>
              <a:spcBef>
                <a:spcPts val="100"/>
              </a:spcBef>
              <a:tabLst>
                <a:tab pos="0" algn="l"/>
                <a:tab pos="1831975" algn="l"/>
                <a:tab pos="4610100" algn="l"/>
                <a:tab pos="5635625" algn="l"/>
                <a:tab pos="7196138" algn="l"/>
              </a:tabLst>
            </a:pPr>
            <a:r>
              <a:rPr sz="2400" b="0" spc="-5" dirty="0">
                <a:solidFill>
                  <a:srgbClr val="FF0000"/>
                </a:solidFill>
                <a:cs typeface="Times New Roman"/>
              </a:rPr>
              <a:t>VA</a:t>
            </a:r>
            <a:r>
              <a:rPr sz="2400" b="0" spc="5" dirty="0">
                <a:solidFill>
                  <a:srgbClr val="FF0000"/>
                </a:solidFill>
                <a:cs typeface="Times New Roman"/>
              </a:rPr>
              <a:t>L</a:t>
            </a:r>
            <a:r>
              <a:rPr sz="2400" b="0" spc="-5" dirty="0">
                <a:solidFill>
                  <a:srgbClr val="FF0000"/>
                </a:solidFill>
                <a:cs typeface="Times New Roman"/>
              </a:rPr>
              <a:t>EN</a:t>
            </a:r>
            <a:r>
              <a:rPr sz="2400" b="0" dirty="0">
                <a:solidFill>
                  <a:srgbClr val="FF0000"/>
                </a:solidFill>
                <a:cs typeface="Times New Roman"/>
              </a:rPr>
              <a:t>Z</a:t>
            </a:r>
            <a:r>
              <a:rPr sz="2400" b="0" spc="-5" dirty="0">
                <a:solidFill>
                  <a:srgbClr val="FF0000"/>
                </a:solidFill>
                <a:cs typeface="Times New Roman"/>
              </a:rPr>
              <a:t>A</a:t>
            </a:r>
            <a:r>
              <a:rPr sz="2400" b="0" dirty="0">
                <a:solidFill>
                  <a:srgbClr val="FF0000"/>
                </a:solidFill>
                <a:cs typeface="Times New Roman"/>
              </a:rPr>
              <a:t>	</a:t>
            </a:r>
            <a:r>
              <a:rPr sz="2400" b="0" spc="-5" dirty="0">
                <a:solidFill>
                  <a:srgbClr val="FF0000"/>
                </a:solidFill>
                <a:cs typeface="Times New Roman"/>
              </a:rPr>
              <a:t>«</a:t>
            </a:r>
            <a:r>
              <a:rPr sz="2400" b="0" spc="10" dirty="0">
                <a:solidFill>
                  <a:srgbClr val="FF0000"/>
                </a:solidFill>
                <a:cs typeface="Times New Roman"/>
              </a:rPr>
              <a:t>P</a:t>
            </a:r>
            <a:r>
              <a:rPr sz="2400" b="0" spc="-5" dirty="0">
                <a:solidFill>
                  <a:srgbClr val="FF0000"/>
                </a:solidFill>
                <a:cs typeface="Times New Roman"/>
              </a:rPr>
              <a:t>UR</a:t>
            </a:r>
            <a:r>
              <a:rPr sz="2400" b="0" spc="5" dirty="0">
                <a:solidFill>
                  <a:srgbClr val="FF0000"/>
                </a:solidFill>
                <a:cs typeface="Times New Roman"/>
              </a:rPr>
              <a:t>A</a:t>
            </a:r>
            <a:r>
              <a:rPr sz="2400" b="0" spc="-5" dirty="0">
                <a:solidFill>
                  <a:srgbClr val="FF0000"/>
                </a:solidFill>
                <a:cs typeface="Times New Roman"/>
              </a:rPr>
              <a:t>MEN</a:t>
            </a:r>
            <a:r>
              <a:rPr sz="2400" b="0" dirty="0">
                <a:solidFill>
                  <a:srgbClr val="FF0000"/>
                </a:solidFill>
                <a:cs typeface="Times New Roman"/>
              </a:rPr>
              <a:t>T</a:t>
            </a:r>
            <a:r>
              <a:rPr sz="2400" b="0" spc="-5" dirty="0">
                <a:solidFill>
                  <a:srgbClr val="FF0000"/>
                </a:solidFill>
                <a:cs typeface="Times New Roman"/>
              </a:rPr>
              <a:t>E»</a:t>
            </a:r>
            <a:r>
              <a:rPr lang="it-IT" sz="2400" b="0" spc="-5" dirty="0">
                <a:solidFill>
                  <a:srgbClr val="FF0000"/>
                </a:solidFill>
                <a:cs typeface="Times New Roman"/>
              </a:rPr>
              <a:t> CONOSCITIVA DEL</a:t>
            </a:r>
            <a:r>
              <a:rPr lang="it-IT" sz="2400" b="0" dirty="0">
                <a:solidFill>
                  <a:srgbClr val="FF0000"/>
                </a:solidFill>
                <a:cs typeface="Times New Roman"/>
              </a:rPr>
              <a:t>CONTO ECONOMICO E DEL CONTO DEL PATRIMONIO</a:t>
            </a:r>
            <a:endParaRPr sz="2400" dirty="0">
              <a:solidFill>
                <a:srgbClr val="FF0000"/>
              </a:solidFill>
              <a:cs typeface="Times New Roman"/>
            </a:endParaRPr>
          </a:p>
        </p:txBody>
      </p:sp>
      <p:sp>
        <p:nvSpPr>
          <p:cNvPr id="15" name="object 15"/>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25</a:t>
            </a:fld>
            <a:endParaRPr dirty="0"/>
          </a:p>
        </p:txBody>
      </p:sp>
      <p:sp>
        <p:nvSpPr>
          <p:cNvPr id="8" name="object 8"/>
          <p:cNvSpPr txBox="1"/>
          <p:nvPr/>
        </p:nvSpPr>
        <p:spPr>
          <a:xfrm>
            <a:off x="574637" y="1676400"/>
            <a:ext cx="7905115" cy="1606209"/>
          </a:xfrm>
          <a:prstGeom prst="rect">
            <a:avLst/>
          </a:prstGeom>
        </p:spPr>
        <p:txBody>
          <a:bodyPr vert="horz" wrap="square" lIns="0" tIns="76835" rIns="0" bIns="0" rtlCol="0">
            <a:spAutoFit/>
          </a:bodyPr>
          <a:lstStyle/>
          <a:p>
            <a:pPr marL="12700" algn="just">
              <a:lnSpc>
                <a:spcPct val="100000"/>
              </a:lnSpc>
              <a:spcBef>
                <a:spcPts val="360"/>
              </a:spcBef>
            </a:pPr>
            <a:r>
              <a:rPr sz="3200" dirty="0">
                <a:solidFill>
                  <a:srgbClr val="FF0000"/>
                </a:solidFill>
                <a:latin typeface="+mj-lt"/>
                <a:cs typeface="Times New Roman"/>
              </a:rPr>
              <a:t>«</a:t>
            </a:r>
            <a:r>
              <a:rPr sz="1600" b="1" dirty="0">
                <a:solidFill>
                  <a:srgbClr val="FF0000"/>
                </a:solidFill>
                <a:latin typeface="+mj-lt"/>
                <a:cs typeface="Times New Roman"/>
              </a:rPr>
              <a:t>E’ probabile che il fondo di dotazione negativo corrisponda ad un rilevante importo </a:t>
            </a:r>
            <a:r>
              <a:rPr sz="1600" b="1" dirty="0" err="1">
                <a:solidFill>
                  <a:srgbClr val="FF0000"/>
                </a:solidFill>
                <a:latin typeface="+mj-lt"/>
                <a:cs typeface="Times New Roman"/>
              </a:rPr>
              <a:t>negativo</a:t>
            </a:r>
            <a:r>
              <a:rPr sz="1600" b="1" dirty="0">
                <a:solidFill>
                  <a:srgbClr val="FF0000"/>
                </a:solidFill>
                <a:latin typeface="+mj-lt"/>
                <a:cs typeface="Times New Roman"/>
              </a:rPr>
              <a:t>  del</a:t>
            </a:r>
            <a:r>
              <a:rPr lang="it-IT" sz="1600" b="1" dirty="0">
                <a:solidFill>
                  <a:srgbClr val="FF0000"/>
                </a:solidFill>
                <a:latin typeface="+mj-lt"/>
                <a:cs typeface="Times New Roman"/>
              </a:rPr>
              <a:t> </a:t>
            </a:r>
            <a:r>
              <a:rPr sz="1600" b="1" dirty="0" err="1">
                <a:solidFill>
                  <a:srgbClr val="FF0000"/>
                </a:solidFill>
                <a:latin typeface="+mj-lt"/>
                <a:cs typeface="Times New Roman"/>
              </a:rPr>
              <a:t>risultato</a:t>
            </a:r>
            <a:r>
              <a:rPr lang="it-IT" sz="1600" b="1" dirty="0">
                <a:solidFill>
                  <a:srgbClr val="FF0000"/>
                </a:solidFill>
                <a:latin typeface="+mj-lt"/>
                <a:cs typeface="Times New Roman"/>
              </a:rPr>
              <a:t> </a:t>
            </a:r>
            <a:r>
              <a:rPr sz="1600" b="1" dirty="0">
                <a:solidFill>
                  <a:srgbClr val="FF0000"/>
                </a:solidFill>
                <a:latin typeface="+mj-lt"/>
                <a:cs typeface="Times New Roman"/>
              </a:rPr>
              <a:t>di</a:t>
            </a:r>
            <a:r>
              <a:rPr lang="it-IT" sz="1600" b="1" dirty="0">
                <a:solidFill>
                  <a:srgbClr val="FF0000"/>
                </a:solidFill>
                <a:latin typeface="+mj-lt"/>
                <a:cs typeface="Times New Roman"/>
              </a:rPr>
              <a:t> </a:t>
            </a:r>
            <a:r>
              <a:rPr sz="1600" b="1" dirty="0" err="1">
                <a:solidFill>
                  <a:srgbClr val="FF0000"/>
                </a:solidFill>
                <a:latin typeface="+mj-lt"/>
                <a:cs typeface="Times New Roman"/>
              </a:rPr>
              <a:t>amministrazione</a:t>
            </a:r>
            <a:r>
              <a:rPr sz="1600" b="1" dirty="0">
                <a:solidFill>
                  <a:srgbClr val="FF0000"/>
                </a:solidFill>
                <a:latin typeface="+mj-lt"/>
                <a:cs typeface="Times New Roman"/>
              </a:rPr>
              <a:t>.  </a:t>
            </a:r>
            <a:endParaRPr lang="it-IT" sz="1600" b="1" dirty="0">
              <a:solidFill>
                <a:srgbClr val="FF0000"/>
              </a:solidFill>
              <a:latin typeface="+mj-lt"/>
              <a:cs typeface="Times New Roman"/>
            </a:endParaRPr>
          </a:p>
          <a:p>
            <a:pPr marL="12700" algn="just">
              <a:lnSpc>
                <a:spcPct val="100000"/>
              </a:lnSpc>
              <a:spcBef>
                <a:spcPts val="360"/>
              </a:spcBef>
            </a:pPr>
            <a:r>
              <a:rPr sz="1600" b="1" dirty="0" err="1">
                <a:solidFill>
                  <a:srgbClr val="FF0000"/>
                </a:solidFill>
                <a:latin typeface="+mj-lt"/>
                <a:cs typeface="Times New Roman"/>
              </a:rPr>
              <a:t>Considerato</a:t>
            </a:r>
            <a:r>
              <a:rPr sz="1600" b="1" dirty="0">
                <a:solidFill>
                  <a:srgbClr val="FF0000"/>
                </a:solidFill>
                <a:latin typeface="+mj-lt"/>
                <a:cs typeface="Times New Roman"/>
              </a:rPr>
              <a:t> che l’articolo 2, commi 1 e 2, del presente decreto prevede l’adozione </a:t>
            </a:r>
            <a:r>
              <a:rPr sz="1600" b="1" dirty="0" err="1">
                <a:solidFill>
                  <a:srgbClr val="FF0000"/>
                </a:solidFill>
                <a:latin typeface="+mj-lt"/>
                <a:cs typeface="Times New Roman"/>
              </a:rPr>
              <a:t>della</a:t>
            </a:r>
            <a:r>
              <a:rPr sz="1600" b="1" dirty="0">
                <a:solidFill>
                  <a:srgbClr val="FF0000"/>
                </a:solidFill>
                <a:latin typeface="+mj-lt"/>
                <a:cs typeface="Times New Roman"/>
              </a:rPr>
              <a:t> </a:t>
            </a:r>
            <a:r>
              <a:rPr sz="1600" b="1" dirty="0" err="1">
                <a:solidFill>
                  <a:srgbClr val="FF0000"/>
                </a:solidFill>
                <a:latin typeface="+mj-lt"/>
                <a:cs typeface="Times New Roman"/>
              </a:rPr>
              <a:t>contabilità</a:t>
            </a:r>
            <a:r>
              <a:rPr sz="1600" b="1" dirty="0">
                <a:solidFill>
                  <a:srgbClr val="FF0000"/>
                </a:solidFill>
                <a:latin typeface="+mj-lt"/>
                <a:cs typeface="Times New Roman"/>
              </a:rPr>
              <a:t> economico patrimoniale a fini conoscitivi, l’ordinamento contabile </a:t>
            </a:r>
            <a:r>
              <a:rPr sz="1600" b="1" dirty="0" err="1">
                <a:solidFill>
                  <a:srgbClr val="FF0000"/>
                </a:solidFill>
                <a:latin typeface="+mj-lt"/>
                <a:cs typeface="Times New Roman"/>
              </a:rPr>
              <a:t>degli</a:t>
            </a:r>
            <a:r>
              <a:rPr sz="1600" b="1" dirty="0">
                <a:solidFill>
                  <a:srgbClr val="FF0000"/>
                </a:solidFill>
                <a:latin typeface="+mj-lt"/>
                <a:cs typeface="Times New Roman"/>
              </a:rPr>
              <a:t> </a:t>
            </a:r>
            <a:r>
              <a:rPr sz="1600" b="1" dirty="0" err="1">
                <a:solidFill>
                  <a:srgbClr val="FF0000"/>
                </a:solidFill>
                <a:latin typeface="+mj-lt"/>
                <a:cs typeface="Times New Roman"/>
              </a:rPr>
              <a:t>enti</a:t>
            </a:r>
            <a:r>
              <a:rPr lang="it-IT" sz="1600" b="1" dirty="0">
                <a:solidFill>
                  <a:srgbClr val="FF0000"/>
                </a:solidFill>
                <a:latin typeface="+mj-lt"/>
                <a:cs typeface="Times New Roman"/>
              </a:rPr>
              <a:t> territoriali e dei loro enti e organismi strumentali in contabilità finanziaria</a:t>
            </a:r>
            <a:r>
              <a:rPr lang="it-IT" sz="1600" dirty="0">
                <a:solidFill>
                  <a:srgbClr val="FF0000"/>
                </a:solidFill>
                <a:latin typeface="+mj-lt"/>
                <a:cs typeface="Times New Roman"/>
              </a:rPr>
              <a:t> </a:t>
            </a:r>
            <a:r>
              <a:rPr lang="it-IT" sz="1600" b="1" dirty="0">
                <a:solidFill>
                  <a:srgbClr val="FF0000"/>
                </a:solidFill>
                <a:latin typeface="+mj-lt"/>
                <a:cs typeface="Times New Roman"/>
              </a:rPr>
              <a:t>modalità	di ripiano del deficit patrimoniale</a:t>
            </a:r>
            <a:endParaRPr sz="1600" dirty="0">
              <a:solidFill>
                <a:srgbClr val="FF0000"/>
              </a:solidFill>
              <a:latin typeface="+mj-lt"/>
              <a:cs typeface="Times New Roman"/>
            </a:endParaRPr>
          </a:p>
        </p:txBody>
      </p:sp>
      <p:sp>
        <p:nvSpPr>
          <p:cNvPr id="12" name="object 12"/>
          <p:cNvSpPr txBox="1"/>
          <p:nvPr/>
        </p:nvSpPr>
        <p:spPr>
          <a:xfrm>
            <a:off x="582801" y="3399064"/>
            <a:ext cx="7905115" cy="1602105"/>
          </a:xfrm>
          <a:prstGeom prst="rect">
            <a:avLst/>
          </a:prstGeom>
        </p:spPr>
        <p:txBody>
          <a:bodyPr vert="horz" wrap="square" lIns="0" tIns="12065" rIns="0" bIns="0" rtlCol="0">
            <a:spAutoFit/>
          </a:bodyPr>
          <a:lstStyle/>
          <a:p>
            <a:pPr marL="12700" marR="5080" algn="just">
              <a:lnSpc>
                <a:spcPct val="114999"/>
              </a:lnSpc>
              <a:spcBef>
                <a:spcPts val="95"/>
              </a:spcBef>
            </a:pPr>
            <a:r>
              <a:rPr sz="1500" b="1" dirty="0">
                <a:solidFill>
                  <a:srgbClr val="FF0000"/>
                </a:solidFill>
                <a:latin typeface="Times New Roman"/>
                <a:cs typeface="Times New Roman"/>
              </a:rPr>
              <a:t>Ma</a:t>
            </a:r>
            <a:r>
              <a:rPr sz="1500" b="1" spc="30" dirty="0">
                <a:solidFill>
                  <a:srgbClr val="FF0000"/>
                </a:solidFill>
                <a:latin typeface="Times New Roman"/>
                <a:cs typeface="Times New Roman"/>
              </a:rPr>
              <a:t> </a:t>
            </a:r>
            <a:r>
              <a:rPr sz="1500" b="1" spc="-5" dirty="0">
                <a:solidFill>
                  <a:srgbClr val="FF0000"/>
                </a:solidFill>
                <a:latin typeface="Times New Roman"/>
                <a:cs typeface="Times New Roman"/>
              </a:rPr>
              <a:t>proprio</a:t>
            </a:r>
            <a:r>
              <a:rPr sz="1500" b="1" spc="35" dirty="0">
                <a:solidFill>
                  <a:srgbClr val="FF0000"/>
                </a:solidFill>
                <a:latin typeface="Times New Roman"/>
                <a:cs typeface="Times New Roman"/>
              </a:rPr>
              <a:t> </a:t>
            </a:r>
            <a:r>
              <a:rPr sz="1500" b="1" spc="-5" dirty="0">
                <a:solidFill>
                  <a:srgbClr val="FF0000"/>
                </a:solidFill>
                <a:latin typeface="Times New Roman"/>
                <a:cs typeface="Times New Roman"/>
              </a:rPr>
              <a:t>la</a:t>
            </a:r>
            <a:r>
              <a:rPr sz="1500" b="1" spc="30" dirty="0">
                <a:solidFill>
                  <a:srgbClr val="FF0000"/>
                </a:solidFill>
                <a:latin typeface="Times New Roman"/>
                <a:cs typeface="Times New Roman"/>
              </a:rPr>
              <a:t> </a:t>
            </a:r>
            <a:r>
              <a:rPr sz="1500" b="1" spc="-5" dirty="0">
                <a:solidFill>
                  <a:srgbClr val="FF0000"/>
                </a:solidFill>
                <a:latin typeface="Times New Roman"/>
                <a:cs typeface="Times New Roman"/>
              </a:rPr>
              <a:t>funzione</a:t>
            </a:r>
            <a:r>
              <a:rPr sz="1500" b="1" spc="20" dirty="0">
                <a:solidFill>
                  <a:srgbClr val="FF0000"/>
                </a:solidFill>
                <a:latin typeface="Times New Roman"/>
                <a:cs typeface="Times New Roman"/>
              </a:rPr>
              <a:t> </a:t>
            </a:r>
            <a:r>
              <a:rPr sz="1500" b="1" spc="-5" dirty="0">
                <a:solidFill>
                  <a:srgbClr val="FF0000"/>
                </a:solidFill>
                <a:latin typeface="Times New Roman"/>
                <a:cs typeface="Times New Roman"/>
              </a:rPr>
              <a:t>conoscitiva</a:t>
            </a:r>
            <a:r>
              <a:rPr sz="1500" b="1" spc="40" dirty="0">
                <a:solidFill>
                  <a:srgbClr val="FF0000"/>
                </a:solidFill>
                <a:latin typeface="Times New Roman"/>
                <a:cs typeface="Times New Roman"/>
              </a:rPr>
              <a:t> </a:t>
            </a:r>
            <a:r>
              <a:rPr sz="1500" b="1" spc="-10" dirty="0">
                <a:solidFill>
                  <a:srgbClr val="FF0000"/>
                </a:solidFill>
                <a:latin typeface="Times New Roman"/>
                <a:cs typeface="Times New Roman"/>
              </a:rPr>
              <a:t>della</a:t>
            </a:r>
            <a:r>
              <a:rPr sz="1500" b="1" spc="30" dirty="0">
                <a:solidFill>
                  <a:srgbClr val="FF0000"/>
                </a:solidFill>
                <a:latin typeface="Times New Roman"/>
                <a:cs typeface="Times New Roman"/>
              </a:rPr>
              <a:t> </a:t>
            </a:r>
            <a:r>
              <a:rPr sz="1500" b="1" spc="-5" dirty="0">
                <a:solidFill>
                  <a:srgbClr val="FF0000"/>
                </a:solidFill>
                <a:latin typeface="Times New Roman"/>
                <a:cs typeface="Times New Roman"/>
              </a:rPr>
              <a:t>contabilità</a:t>
            </a:r>
            <a:r>
              <a:rPr sz="1500" b="1" spc="35" dirty="0">
                <a:solidFill>
                  <a:srgbClr val="FF0000"/>
                </a:solidFill>
                <a:latin typeface="Times New Roman"/>
                <a:cs typeface="Times New Roman"/>
              </a:rPr>
              <a:t> </a:t>
            </a:r>
            <a:r>
              <a:rPr sz="1500" b="1" spc="-5" dirty="0">
                <a:solidFill>
                  <a:srgbClr val="FF0000"/>
                </a:solidFill>
                <a:latin typeface="Times New Roman"/>
                <a:cs typeface="Times New Roman"/>
              </a:rPr>
              <a:t>economico</a:t>
            </a:r>
            <a:r>
              <a:rPr sz="1500" b="1" spc="35" dirty="0">
                <a:solidFill>
                  <a:srgbClr val="FF0000"/>
                </a:solidFill>
                <a:latin typeface="Times New Roman"/>
                <a:cs typeface="Times New Roman"/>
              </a:rPr>
              <a:t> </a:t>
            </a:r>
            <a:r>
              <a:rPr sz="1500" b="1" spc="-5" dirty="0">
                <a:solidFill>
                  <a:srgbClr val="FF0000"/>
                </a:solidFill>
                <a:latin typeface="Times New Roman"/>
                <a:cs typeface="Times New Roman"/>
              </a:rPr>
              <a:t>patrimoniale</a:t>
            </a:r>
            <a:r>
              <a:rPr sz="1500" b="1" spc="25" dirty="0">
                <a:solidFill>
                  <a:srgbClr val="FF0000"/>
                </a:solidFill>
                <a:latin typeface="Times New Roman"/>
                <a:cs typeface="Times New Roman"/>
              </a:rPr>
              <a:t> </a:t>
            </a:r>
            <a:r>
              <a:rPr sz="1500" b="1" spc="-5" dirty="0">
                <a:solidFill>
                  <a:srgbClr val="FF0000"/>
                </a:solidFill>
                <a:latin typeface="Times New Roman"/>
                <a:cs typeface="Times New Roman"/>
              </a:rPr>
              <a:t>impone</a:t>
            </a:r>
            <a:r>
              <a:rPr sz="1500" b="1" spc="25" dirty="0">
                <a:solidFill>
                  <a:srgbClr val="FF0000"/>
                </a:solidFill>
                <a:latin typeface="Times New Roman"/>
                <a:cs typeface="Times New Roman"/>
              </a:rPr>
              <a:t> </a:t>
            </a:r>
            <a:r>
              <a:rPr sz="1500" b="1" dirty="0">
                <a:solidFill>
                  <a:srgbClr val="FF0000"/>
                </a:solidFill>
                <a:latin typeface="Times New Roman"/>
                <a:cs typeface="Times New Roman"/>
              </a:rPr>
              <a:t>al</a:t>
            </a:r>
            <a:r>
              <a:rPr sz="1500" b="1" spc="25" dirty="0">
                <a:solidFill>
                  <a:srgbClr val="FF0000"/>
                </a:solidFill>
                <a:latin typeface="Times New Roman"/>
                <a:cs typeface="Times New Roman"/>
              </a:rPr>
              <a:t> </a:t>
            </a:r>
            <a:r>
              <a:rPr sz="1500" b="1" spc="-5" dirty="0">
                <a:solidFill>
                  <a:srgbClr val="FF0000"/>
                </a:solidFill>
                <a:latin typeface="Times New Roman"/>
                <a:cs typeface="Times New Roman"/>
              </a:rPr>
              <a:t>Consiglio </a:t>
            </a:r>
            <a:r>
              <a:rPr sz="1500" b="1" spc="-365" dirty="0">
                <a:solidFill>
                  <a:srgbClr val="FF0000"/>
                </a:solidFill>
                <a:latin typeface="Times New Roman"/>
                <a:cs typeface="Times New Roman"/>
              </a:rPr>
              <a:t> </a:t>
            </a:r>
            <a:r>
              <a:rPr sz="1500" b="1" dirty="0">
                <a:solidFill>
                  <a:srgbClr val="FF0000"/>
                </a:solidFill>
                <a:latin typeface="Times New Roman"/>
                <a:cs typeface="Times New Roman"/>
              </a:rPr>
              <a:t>e </a:t>
            </a:r>
            <a:r>
              <a:rPr sz="1500" b="1" spc="-5" dirty="0">
                <a:solidFill>
                  <a:srgbClr val="FF0000"/>
                </a:solidFill>
                <a:latin typeface="Times New Roman"/>
                <a:cs typeface="Times New Roman"/>
              </a:rPr>
              <a:t>alla Giunta di valutare con attenzione </a:t>
            </a:r>
            <a:r>
              <a:rPr sz="1500" b="1" dirty="0">
                <a:solidFill>
                  <a:srgbClr val="FF0000"/>
                </a:solidFill>
                <a:latin typeface="Times New Roman"/>
                <a:cs typeface="Times New Roman"/>
              </a:rPr>
              <a:t>le </a:t>
            </a:r>
            <a:r>
              <a:rPr sz="1500" b="1" spc="-5" dirty="0">
                <a:solidFill>
                  <a:srgbClr val="FF0000"/>
                </a:solidFill>
                <a:latin typeface="Times New Roman"/>
                <a:cs typeface="Times New Roman"/>
              </a:rPr>
              <a:t>cause </a:t>
            </a:r>
            <a:r>
              <a:rPr sz="1500" b="1" dirty="0">
                <a:solidFill>
                  <a:srgbClr val="FF0000"/>
                </a:solidFill>
                <a:latin typeface="Times New Roman"/>
                <a:cs typeface="Times New Roman"/>
              </a:rPr>
              <a:t>di tale </a:t>
            </a:r>
            <a:r>
              <a:rPr sz="1500" b="1" spc="-5" dirty="0">
                <a:solidFill>
                  <a:srgbClr val="FF0000"/>
                </a:solidFill>
                <a:latin typeface="Times New Roman"/>
                <a:cs typeface="Times New Roman"/>
              </a:rPr>
              <a:t>grave criticità, per verificare </a:t>
            </a:r>
            <a:r>
              <a:rPr sz="1500" b="1" dirty="0">
                <a:solidFill>
                  <a:srgbClr val="FF0000"/>
                </a:solidFill>
                <a:latin typeface="Times New Roman"/>
                <a:cs typeface="Times New Roman"/>
              </a:rPr>
              <a:t>se le </a:t>
            </a:r>
            <a:r>
              <a:rPr sz="1500" b="1" spc="-5" dirty="0">
                <a:solidFill>
                  <a:srgbClr val="FF0000"/>
                </a:solidFill>
                <a:latin typeface="Times New Roman"/>
                <a:cs typeface="Times New Roman"/>
              </a:rPr>
              <a:t>azioni </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previste per il rientro dal disavanzo finanziario, se in </a:t>
            </a:r>
            <a:r>
              <a:rPr sz="1500" b="1" spc="-10" dirty="0">
                <a:solidFill>
                  <a:srgbClr val="FF0000"/>
                </a:solidFill>
                <a:latin typeface="Times New Roman"/>
                <a:cs typeface="Times New Roman"/>
              </a:rPr>
              <a:t>essere, </a:t>
            </a:r>
            <a:r>
              <a:rPr sz="1500" b="1" spc="-5" dirty="0">
                <a:solidFill>
                  <a:srgbClr val="FF0000"/>
                </a:solidFill>
                <a:latin typeface="Times New Roman"/>
                <a:cs typeface="Times New Roman"/>
              </a:rPr>
              <a:t>garantiscono anche </a:t>
            </a:r>
            <a:r>
              <a:rPr sz="1500" b="1" dirty="0">
                <a:solidFill>
                  <a:srgbClr val="FF0000"/>
                </a:solidFill>
                <a:latin typeface="Times New Roman"/>
                <a:cs typeface="Times New Roman"/>
              </a:rPr>
              <a:t>la </a:t>
            </a:r>
            <a:r>
              <a:rPr sz="1500" b="1" spc="-10" dirty="0">
                <a:solidFill>
                  <a:srgbClr val="FF0000"/>
                </a:solidFill>
                <a:latin typeface="Times New Roman"/>
                <a:cs typeface="Times New Roman"/>
              </a:rPr>
              <a:t>formazione </a:t>
            </a:r>
            <a:r>
              <a:rPr sz="1500" b="1" dirty="0">
                <a:solidFill>
                  <a:srgbClr val="FF0000"/>
                </a:solidFill>
                <a:latin typeface="Times New Roman"/>
                <a:cs typeface="Times New Roman"/>
              </a:rPr>
              <a:t>di </a:t>
            </a:r>
            <a:r>
              <a:rPr sz="1500" b="1" spc="5" dirty="0">
                <a:solidFill>
                  <a:srgbClr val="FF0000"/>
                </a:solidFill>
                <a:latin typeface="Times New Roman"/>
                <a:cs typeface="Times New Roman"/>
              </a:rPr>
              <a:t> </a:t>
            </a:r>
            <a:r>
              <a:rPr sz="1500" b="1" spc="-5" dirty="0">
                <a:solidFill>
                  <a:srgbClr val="FF0000"/>
                </a:solidFill>
                <a:latin typeface="Times New Roman"/>
                <a:cs typeface="Times New Roman"/>
              </a:rPr>
              <a:t>risultati </a:t>
            </a:r>
            <a:r>
              <a:rPr sz="1500" b="1" spc="-10" dirty="0">
                <a:solidFill>
                  <a:srgbClr val="FF0000"/>
                </a:solidFill>
                <a:latin typeface="Times New Roman"/>
                <a:cs typeface="Times New Roman"/>
              </a:rPr>
              <a:t>economici, </a:t>
            </a:r>
            <a:r>
              <a:rPr sz="1500" b="1" spc="-5" dirty="0">
                <a:solidFill>
                  <a:srgbClr val="FF0000"/>
                </a:solidFill>
                <a:latin typeface="Times New Roman"/>
                <a:cs typeface="Times New Roman"/>
              </a:rPr>
              <a:t>in grado, in </a:t>
            </a:r>
            <a:r>
              <a:rPr sz="1500" b="1" spc="-10" dirty="0">
                <a:solidFill>
                  <a:srgbClr val="FF0000"/>
                </a:solidFill>
                <a:latin typeface="Times New Roman"/>
                <a:cs typeface="Times New Roman"/>
              </a:rPr>
              <a:t>tempi </a:t>
            </a:r>
            <a:r>
              <a:rPr sz="1500" b="1" spc="-5" dirty="0">
                <a:solidFill>
                  <a:srgbClr val="FF0000"/>
                </a:solidFill>
                <a:latin typeface="Times New Roman"/>
                <a:cs typeface="Times New Roman"/>
              </a:rPr>
              <a:t>ragionevoli, </a:t>
            </a:r>
            <a:r>
              <a:rPr sz="1500" b="1" spc="-10" dirty="0">
                <a:solidFill>
                  <a:srgbClr val="FF0000"/>
                </a:solidFill>
                <a:latin typeface="Times New Roman"/>
                <a:cs typeface="Times New Roman"/>
              </a:rPr>
              <a:t>di </a:t>
            </a:r>
            <a:r>
              <a:rPr sz="1500" b="1" spc="-5" dirty="0">
                <a:solidFill>
                  <a:srgbClr val="FF0000"/>
                </a:solidFill>
                <a:latin typeface="Times New Roman"/>
                <a:cs typeface="Times New Roman"/>
              </a:rPr>
              <a:t>ripianare </a:t>
            </a:r>
            <a:r>
              <a:rPr sz="1500" b="1" dirty="0">
                <a:solidFill>
                  <a:srgbClr val="FF0000"/>
                </a:solidFill>
                <a:latin typeface="Times New Roman"/>
                <a:cs typeface="Times New Roman"/>
              </a:rPr>
              <a:t>il </a:t>
            </a:r>
            <a:r>
              <a:rPr sz="1500" b="1" spc="-5" dirty="0">
                <a:solidFill>
                  <a:srgbClr val="FF0000"/>
                </a:solidFill>
                <a:latin typeface="Times New Roman"/>
                <a:cs typeface="Times New Roman"/>
              </a:rPr>
              <a:t>deficit patrimoniale. Altrimenti, </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l’ente</a:t>
            </a:r>
            <a:r>
              <a:rPr sz="1500" b="1" dirty="0">
                <a:solidFill>
                  <a:srgbClr val="FF0000"/>
                </a:solidFill>
                <a:latin typeface="Times New Roman"/>
                <a:cs typeface="Times New Roman"/>
              </a:rPr>
              <a:t> è</a:t>
            </a:r>
            <a:r>
              <a:rPr sz="1500" b="1" spc="5" dirty="0">
                <a:solidFill>
                  <a:srgbClr val="FF0000"/>
                </a:solidFill>
                <a:latin typeface="Times New Roman"/>
                <a:cs typeface="Times New Roman"/>
              </a:rPr>
              <a:t> </a:t>
            </a:r>
            <a:r>
              <a:rPr sz="1500" b="1" spc="-5" dirty="0">
                <a:solidFill>
                  <a:srgbClr val="FF0000"/>
                </a:solidFill>
                <a:latin typeface="Times New Roman"/>
                <a:cs typeface="Times New Roman"/>
              </a:rPr>
              <a:t>tenuto</a:t>
            </a:r>
            <a:r>
              <a:rPr sz="1500" b="1" dirty="0">
                <a:solidFill>
                  <a:srgbClr val="FF0000"/>
                </a:solidFill>
                <a:latin typeface="Times New Roman"/>
                <a:cs typeface="Times New Roman"/>
              </a:rPr>
              <a:t> </a:t>
            </a:r>
            <a:r>
              <a:rPr sz="1500" b="1" spc="-10" dirty="0">
                <a:solidFill>
                  <a:srgbClr val="FF0000"/>
                </a:solidFill>
                <a:latin typeface="Times New Roman"/>
                <a:cs typeface="Times New Roman"/>
              </a:rPr>
              <a:t>ad</a:t>
            </a:r>
            <a:r>
              <a:rPr sz="1500" b="1" spc="-5" dirty="0">
                <a:solidFill>
                  <a:srgbClr val="FF0000"/>
                </a:solidFill>
                <a:latin typeface="Times New Roman"/>
                <a:cs typeface="Times New Roman"/>
              </a:rPr>
              <a:t> assumere</a:t>
            </a:r>
            <a:r>
              <a:rPr sz="1500" b="1" dirty="0">
                <a:solidFill>
                  <a:srgbClr val="FF0000"/>
                </a:solidFill>
                <a:latin typeface="Times New Roman"/>
                <a:cs typeface="Times New Roman"/>
              </a:rPr>
              <a:t> le</a:t>
            </a:r>
            <a:r>
              <a:rPr sz="1500" b="1" spc="5" dirty="0">
                <a:solidFill>
                  <a:srgbClr val="FF0000"/>
                </a:solidFill>
                <a:latin typeface="Times New Roman"/>
                <a:cs typeface="Times New Roman"/>
              </a:rPr>
              <a:t> </a:t>
            </a:r>
            <a:r>
              <a:rPr sz="1500" b="1" spc="-5" dirty="0">
                <a:solidFill>
                  <a:srgbClr val="FF0000"/>
                </a:solidFill>
                <a:latin typeface="Times New Roman"/>
                <a:cs typeface="Times New Roman"/>
              </a:rPr>
              <a:t>iniziative</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necessarie</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per</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riequilibrare</a:t>
            </a:r>
            <a:r>
              <a:rPr sz="1500" b="1" dirty="0">
                <a:solidFill>
                  <a:srgbClr val="FF0000"/>
                </a:solidFill>
                <a:latin typeface="Times New Roman"/>
                <a:cs typeface="Times New Roman"/>
              </a:rPr>
              <a:t> la</a:t>
            </a:r>
            <a:r>
              <a:rPr sz="1500" b="1" spc="5" dirty="0">
                <a:solidFill>
                  <a:srgbClr val="FF0000"/>
                </a:solidFill>
                <a:latin typeface="Times New Roman"/>
                <a:cs typeface="Times New Roman"/>
              </a:rPr>
              <a:t> </a:t>
            </a:r>
            <a:r>
              <a:rPr sz="1500" b="1" spc="-5" dirty="0">
                <a:solidFill>
                  <a:srgbClr val="FF0000"/>
                </a:solidFill>
                <a:latin typeface="Times New Roman"/>
                <a:cs typeface="Times New Roman"/>
              </a:rPr>
              <a:t>propria</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situazione </a:t>
            </a:r>
            <a:r>
              <a:rPr sz="1500" b="1" dirty="0">
                <a:solidFill>
                  <a:srgbClr val="FF0000"/>
                </a:solidFill>
                <a:latin typeface="Times New Roman"/>
                <a:cs typeface="Times New Roman"/>
              </a:rPr>
              <a:t> </a:t>
            </a:r>
            <a:r>
              <a:rPr sz="1500" b="1" spc="-5" dirty="0">
                <a:solidFill>
                  <a:srgbClr val="FF0000"/>
                </a:solidFill>
                <a:latin typeface="Times New Roman"/>
                <a:cs typeface="Times New Roman"/>
              </a:rPr>
              <a:t>patrimoniale,</a:t>
            </a:r>
            <a:r>
              <a:rPr sz="1500" b="1" spc="35" dirty="0">
                <a:solidFill>
                  <a:srgbClr val="FF0000"/>
                </a:solidFill>
                <a:latin typeface="Times New Roman"/>
                <a:cs typeface="Times New Roman"/>
              </a:rPr>
              <a:t> </a:t>
            </a:r>
            <a:r>
              <a:rPr sz="1500" b="1" dirty="0">
                <a:solidFill>
                  <a:srgbClr val="FF0000"/>
                </a:solidFill>
                <a:latin typeface="Times New Roman"/>
                <a:cs typeface="Times New Roman"/>
              </a:rPr>
              <a:t>e</a:t>
            </a:r>
            <a:r>
              <a:rPr sz="1500" b="1" spc="5" dirty="0">
                <a:solidFill>
                  <a:srgbClr val="FF0000"/>
                </a:solidFill>
                <a:latin typeface="Times New Roman"/>
                <a:cs typeface="Times New Roman"/>
              </a:rPr>
              <a:t> </a:t>
            </a:r>
            <a:r>
              <a:rPr sz="1500" b="1" spc="-5" dirty="0">
                <a:solidFill>
                  <a:srgbClr val="FF0000"/>
                </a:solidFill>
                <a:latin typeface="Times New Roman"/>
                <a:cs typeface="Times New Roman"/>
              </a:rPr>
              <a:t>per</a:t>
            </a:r>
            <a:r>
              <a:rPr sz="1500" b="1" spc="35" dirty="0">
                <a:solidFill>
                  <a:srgbClr val="FF0000"/>
                </a:solidFill>
                <a:latin typeface="Times New Roman"/>
                <a:cs typeface="Times New Roman"/>
              </a:rPr>
              <a:t> </a:t>
            </a:r>
            <a:r>
              <a:rPr sz="1500" b="1" spc="-5" dirty="0">
                <a:solidFill>
                  <a:srgbClr val="FF0000"/>
                </a:solidFill>
                <a:latin typeface="Times New Roman"/>
                <a:cs typeface="Times New Roman"/>
              </a:rPr>
              <a:t>fronteggiare</a:t>
            </a:r>
            <a:r>
              <a:rPr sz="1500" b="1" spc="30" dirty="0">
                <a:solidFill>
                  <a:srgbClr val="FF0000"/>
                </a:solidFill>
                <a:latin typeface="Times New Roman"/>
                <a:cs typeface="Times New Roman"/>
              </a:rPr>
              <a:t> </a:t>
            </a:r>
            <a:r>
              <a:rPr sz="1500" b="1" spc="-5" dirty="0">
                <a:solidFill>
                  <a:srgbClr val="FF0000"/>
                </a:solidFill>
                <a:latin typeface="Times New Roman"/>
                <a:cs typeface="Times New Roman"/>
              </a:rPr>
              <a:t>tempestivamente</a:t>
            </a:r>
            <a:r>
              <a:rPr sz="1500" b="1" spc="40" dirty="0">
                <a:solidFill>
                  <a:srgbClr val="FF0000"/>
                </a:solidFill>
                <a:latin typeface="Times New Roman"/>
                <a:cs typeface="Times New Roman"/>
              </a:rPr>
              <a:t> </a:t>
            </a:r>
            <a:r>
              <a:rPr sz="1500" b="1" dirty="0">
                <a:solidFill>
                  <a:srgbClr val="FF0000"/>
                </a:solidFill>
                <a:latin typeface="Times New Roman"/>
                <a:cs typeface="Times New Roman"/>
              </a:rPr>
              <a:t>le</a:t>
            </a:r>
            <a:r>
              <a:rPr sz="1500" b="1" spc="5" dirty="0">
                <a:solidFill>
                  <a:srgbClr val="FF0000"/>
                </a:solidFill>
                <a:latin typeface="Times New Roman"/>
                <a:cs typeface="Times New Roman"/>
              </a:rPr>
              <a:t> </a:t>
            </a:r>
            <a:r>
              <a:rPr sz="1500" b="1" spc="-5" dirty="0">
                <a:solidFill>
                  <a:srgbClr val="FF0000"/>
                </a:solidFill>
                <a:latin typeface="Times New Roman"/>
                <a:cs typeface="Times New Roman"/>
              </a:rPr>
              <a:t>proprie</a:t>
            </a:r>
            <a:r>
              <a:rPr sz="1500" b="1" spc="35" dirty="0">
                <a:solidFill>
                  <a:srgbClr val="FF0000"/>
                </a:solidFill>
                <a:latin typeface="Times New Roman"/>
                <a:cs typeface="Times New Roman"/>
              </a:rPr>
              <a:t> </a:t>
            </a:r>
            <a:r>
              <a:rPr sz="1500" b="1" spc="-5" dirty="0">
                <a:solidFill>
                  <a:srgbClr val="FF0000"/>
                </a:solidFill>
                <a:latin typeface="Times New Roman"/>
                <a:cs typeface="Times New Roman"/>
              </a:rPr>
              <a:t>passività&gt;&gt;</a:t>
            </a:r>
            <a:r>
              <a:rPr sz="1200" b="1" spc="-5" dirty="0">
                <a:solidFill>
                  <a:srgbClr val="FF0000"/>
                </a:solidFill>
                <a:latin typeface="Times New Roman"/>
                <a:cs typeface="Times New Roman"/>
              </a:rPr>
              <a:t>.</a:t>
            </a:r>
            <a:endParaRPr sz="1200" dirty="0">
              <a:solidFill>
                <a:srgbClr val="FF0000"/>
              </a:solidFill>
              <a:latin typeface="Times New Roman"/>
              <a:cs typeface="Times New Roman"/>
            </a:endParaRPr>
          </a:p>
        </p:txBody>
      </p:sp>
      <p:pic>
        <p:nvPicPr>
          <p:cNvPr id="16" name="Picture 2" descr="Risultato immagine per INRL">
            <a:extLst>
              <a:ext uri="{FF2B5EF4-FFF2-40B4-BE49-F238E27FC236}">
                <a16:creationId xmlns:a16="http://schemas.microsoft.com/office/drawing/2014/main" id="{ECF2F455-DB4E-4BC4-B1E4-4799DB025BE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75408"/>
            <a:ext cx="685800" cy="7974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C079CF-FB5E-4CF5-BDED-C0CE7CACEC58}"/>
              </a:ext>
            </a:extLst>
          </p:cNvPr>
          <p:cNvSpPr>
            <a:spLocks noGrp="1"/>
          </p:cNvSpPr>
          <p:nvPr>
            <p:ph type="title"/>
          </p:nvPr>
        </p:nvSpPr>
        <p:spPr/>
        <p:txBody>
          <a:bodyPr>
            <a:normAutofit fontScale="90000"/>
          </a:bodyPr>
          <a:lstStyle/>
          <a:p>
            <a:pPr marR="22225" algn="ctr">
              <a:lnSpc>
                <a:spcPct val="100000"/>
              </a:lnSpc>
              <a:spcBef>
                <a:spcPts val="100"/>
              </a:spcBef>
            </a:pPr>
            <a:r>
              <a:rPr lang="it-IT" sz="3600" spc="-5" dirty="0">
                <a:solidFill>
                  <a:srgbClr val="FF0000"/>
                </a:solidFill>
                <a:latin typeface="+mj-lt"/>
                <a:cs typeface="Times New Roman"/>
              </a:rPr>
              <a:t>DEFINIZIONE </a:t>
            </a:r>
            <a:r>
              <a:rPr lang="it-IT" sz="3600" dirty="0">
                <a:solidFill>
                  <a:srgbClr val="FF0000"/>
                </a:solidFill>
                <a:latin typeface="+mj-lt"/>
                <a:cs typeface="Times New Roman"/>
              </a:rPr>
              <a:t>E </a:t>
            </a:r>
            <a:r>
              <a:rPr lang="it-IT" sz="3600" spc="-5" dirty="0">
                <a:solidFill>
                  <a:srgbClr val="FF0000"/>
                </a:solidFill>
                <a:latin typeface="+mj-lt"/>
                <a:cs typeface="Times New Roman"/>
              </a:rPr>
              <a:t>PRINCIPIO</a:t>
            </a:r>
            <a:r>
              <a:rPr lang="it-IT" sz="3600" spc="10" dirty="0">
                <a:solidFill>
                  <a:srgbClr val="FF0000"/>
                </a:solidFill>
                <a:latin typeface="+mj-lt"/>
                <a:cs typeface="Times New Roman"/>
              </a:rPr>
              <a:t> </a:t>
            </a:r>
            <a:r>
              <a:rPr lang="it-IT" sz="3600" spc="-5" dirty="0">
                <a:solidFill>
                  <a:srgbClr val="FF0000"/>
                </a:solidFill>
                <a:latin typeface="+mj-lt"/>
                <a:cs typeface="Times New Roman"/>
              </a:rPr>
              <a:t>DELLA</a:t>
            </a:r>
            <a:br>
              <a:rPr lang="it-IT" sz="3600" dirty="0">
                <a:solidFill>
                  <a:srgbClr val="FF0000"/>
                </a:solidFill>
                <a:latin typeface="+mj-lt"/>
                <a:cs typeface="Times New Roman"/>
              </a:rPr>
            </a:br>
            <a:r>
              <a:rPr lang="it-IT" sz="3600" spc="-5" dirty="0">
                <a:solidFill>
                  <a:srgbClr val="FF0000"/>
                </a:solidFill>
                <a:latin typeface="+mj-lt"/>
                <a:cs typeface="Times New Roman"/>
              </a:rPr>
              <a:t>COMPETENZA</a:t>
            </a:r>
            <a:r>
              <a:rPr lang="it-IT" sz="3600" spc="-145" dirty="0">
                <a:solidFill>
                  <a:srgbClr val="FF0000"/>
                </a:solidFill>
                <a:latin typeface="+mj-lt"/>
                <a:cs typeface="Times New Roman"/>
              </a:rPr>
              <a:t> </a:t>
            </a:r>
            <a:r>
              <a:rPr lang="it-IT" sz="3600" spc="-5" dirty="0">
                <a:solidFill>
                  <a:srgbClr val="FF0000"/>
                </a:solidFill>
                <a:latin typeface="+mj-lt"/>
                <a:cs typeface="Times New Roman"/>
              </a:rPr>
              <a:t>ECONOMICA</a:t>
            </a:r>
            <a:br>
              <a:rPr lang="it-IT" sz="4400" spc="-5" dirty="0">
                <a:solidFill>
                  <a:srgbClr val="FF0000"/>
                </a:solidFill>
                <a:latin typeface="+mj-lt"/>
                <a:cs typeface="Times New Roman"/>
              </a:rPr>
            </a:br>
            <a:endParaRPr lang="it-IT" dirty="0"/>
          </a:p>
        </p:txBody>
      </p:sp>
      <p:sp>
        <p:nvSpPr>
          <p:cNvPr id="3" name="Segnaposto contenuto 2">
            <a:extLst>
              <a:ext uri="{FF2B5EF4-FFF2-40B4-BE49-F238E27FC236}">
                <a16:creationId xmlns:a16="http://schemas.microsoft.com/office/drawing/2014/main" id="{D745619B-7364-4BA5-8303-9725F77216F2}"/>
              </a:ext>
            </a:extLst>
          </p:cNvPr>
          <p:cNvSpPr>
            <a:spLocks noGrp="1"/>
          </p:cNvSpPr>
          <p:nvPr>
            <p:ph idx="1"/>
          </p:nvPr>
        </p:nvSpPr>
        <p:spPr>
          <a:xfrm>
            <a:off x="628650" y="1439636"/>
            <a:ext cx="7886700" cy="4351338"/>
          </a:xfrm>
        </p:spPr>
        <p:txBody>
          <a:bodyPr>
            <a:normAutofit/>
          </a:bodyPr>
          <a:lstStyle/>
          <a:p>
            <a:pPr marL="0" indent="0" algn="just">
              <a:buNone/>
            </a:pPr>
            <a:r>
              <a:rPr lang="it-IT" dirty="0">
                <a:solidFill>
                  <a:srgbClr val="FF0000"/>
                </a:solidFill>
              </a:rPr>
              <a:t>I risultati (economico e patrimoniale) hanno pertanto valore «segnaletico» … concorrono per  scongiurare il rischio di DISAVANZI LATENTI ….. O per capire quali soluzioni vi possano  essere per ripianare i disavanzi (l’Ente dotato di buon patrimonio potrebbe anche decidere di  valorizzarlo/alienarlo, leggendo con attenzione il conto del patrimonio; talvolta il patrimonio non  è adeguatamente rappresentato in bilancio: non tanto per la valorizzazione dei beni demaniali  (per definizione non alienabili), ma di </a:t>
            </a:r>
            <a:r>
              <a:rPr lang="it-IT" dirty="0" err="1">
                <a:solidFill>
                  <a:srgbClr val="FF0000"/>
                </a:solidFill>
              </a:rPr>
              <a:t>qelli</a:t>
            </a:r>
            <a:r>
              <a:rPr lang="it-IT" dirty="0">
                <a:solidFill>
                  <a:srgbClr val="FF0000"/>
                </a:solidFill>
              </a:rPr>
              <a:t> </a:t>
            </a:r>
            <a:r>
              <a:rPr lang="it-IT" dirty="0" err="1">
                <a:solidFill>
                  <a:srgbClr val="FF0000"/>
                </a:solidFill>
              </a:rPr>
              <a:t>patrioniali</a:t>
            </a:r>
            <a:r>
              <a:rPr lang="it-IT" dirty="0">
                <a:solidFill>
                  <a:srgbClr val="FF0000"/>
                </a:solidFill>
              </a:rPr>
              <a:t> (esempio: reti distribuzione gas…).</a:t>
            </a:r>
          </a:p>
          <a:p>
            <a:endParaRPr lang="it-IT" dirty="0"/>
          </a:p>
        </p:txBody>
      </p:sp>
      <p:pic>
        <p:nvPicPr>
          <p:cNvPr id="4" name="Picture 2" descr="Risultato immagine per INRL">
            <a:extLst>
              <a:ext uri="{FF2B5EF4-FFF2-40B4-BE49-F238E27FC236}">
                <a16:creationId xmlns:a16="http://schemas.microsoft.com/office/drawing/2014/main" id="{08489597-9B7B-45BC-9519-3FFE95663D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32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object 4"/>
          <p:cNvGrpSpPr/>
          <p:nvPr/>
        </p:nvGrpSpPr>
        <p:grpSpPr>
          <a:xfrm>
            <a:off x="673100" y="2128520"/>
            <a:ext cx="7797800" cy="3134360"/>
            <a:chOff x="673100" y="2128520"/>
            <a:chExt cx="7797800" cy="3134360"/>
          </a:xfrm>
          <a:solidFill>
            <a:srgbClr val="FF0000"/>
          </a:solidFill>
        </p:grpSpPr>
        <p:sp>
          <p:nvSpPr>
            <p:cNvPr id="5" name="object 5"/>
            <p:cNvSpPr/>
            <p:nvPr/>
          </p:nvSpPr>
          <p:spPr>
            <a:xfrm>
              <a:off x="685800" y="2141220"/>
              <a:ext cx="7772400" cy="3108960"/>
            </a:xfrm>
            <a:custGeom>
              <a:avLst/>
              <a:gdLst/>
              <a:ahLst/>
              <a:cxnLst/>
              <a:rect l="l" t="t" r="r" b="b"/>
              <a:pathLst>
                <a:path w="7772400" h="3108960">
                  <a:moveTo>
                    <a:pt x="6217920" y="0"/>
                  </a:moveTo>
                  <a:lnTo>
                    <a:pt x="0" y="0"/>
                  </a:lnTo>
                  <a:lnTo>
                    <a:pt x="1554480" y="1554479"/>
                  </a:lnTo>
                  <a:lnTo>
                    <a:pt x="0" y="3108960"/>
                  </a:lnTo>
                  <a:lnTo>
                    <a:pt x="6217920" y="3108960"/>
                  </a:lnTo>
                  <a:lnTo>
                    <a:pt x="7772400" y="1554479"/>
                  </a:lnTo>
                  <a:lnTo>
                    <a:pt x="6217920" y="0"/>
                  </a:lnTo>
                  <a:close/>
                </a:path>
              </a:pathLst>
            </a:custGeom>
            <a:grpFill/>
          </p:spPr>
          <p:txBody>
            <a:bodyPr wrap="square" lIns="0" tIns="0" rIns="0" bIns="0" rtlCol="0"/>
            <a:lstStyle/>
            <a:p>
              <a:endParaRPr/>
            </a:p>
          </p:txBody>
        </p:sp>
        <p:sp>
          <p:nvSpPr>
            <p:cNvPr id="6" name="object 6"/>
            <p:cNvSpPr/>
            <p:nvPr/>
          </p:nvSpPr>
          <p:spPr>
            <a:xfrm>
              <a:off x="685800" y="2141220"/>
              <a:ext cx="7772400" cy="3108960"/>
            </a:xfrm>
            <a:custGeom>
              <a:avLst/>
              <a:gdLst/>
              <a:ahLst/>
              <a:cxnLst/>
              <a:rect l="l" t="t" r="r" b="b"/>
              <a:pathLst>
                <a:path w="7772400" h="3108960">
                  <a:moveTo>
                    <a:pt x="0" y="0"/>
                  </a:moveTo>
                  <a:lnTo>
                    <a:pt x="6217920" y="0"/>
                  </a:lnTo>
                  <a:lnTo>
                    <a:pt x="7772400" y="1554479"/>
                  </a:lnTo>
                  <a:lnTo>
                    <a:pt x="6217920" y="3108960"/>
                  </a:lnTo>
                  <a:lnTo>
                    <a:pt x="0" y="3108960"/>
                  </a:lnTo>
                  <a:lnTo>
                    <a:pt x="1554480" y="1554479"/>
                  </a:lnTo>
                  <a:lnTo>
                    <a:pt x="0" y="0"/>
                  </a:lnTo>
                  <a:close/>
                </a:path>
              </a:pathLst>
            </a:custGeom>
            <a:grpFill/>
            <a:ln w="25400">
              <a:solidFill>
                <a:srgbClr val="FFFFFF"/>
              </a:solidFill>
            </a:ln>
          </p:spPr>
          <p:txBody>
            <a:bodyPr wrap="square" lIns="0" tIns="0" rIns="0" bIns="0" rtlCol="0"/>
            <a:lstStyle/>
            <a:p>
              <a:endParaRPr/>
            </a:p>
          </p:txBody>
        </p:sp>
      </p:grpSp>
      <p:sp>
        <p:nvSpPr>
          <p:cNvPr id="7" name="object 7"/>
          <p:cNvSpPr txBox="1"/>
          <p:nvPr/>
        </p:nvSpPr>
        <p:spPr>
          <a:xfrm>
            <a:off x="2386329" y="2176729"/>
            <a:ext cx="4393565" cy="2996565"/>
          </a:xfrm>
          <a:prstGeom prst="rect">
            <a:avLst/>
          </a:prstGeom>
        </p:spPr>
        <p:txBody>
          <a:bodyPr vert="horz" wrap="square" lIns="0" tIns="12700" rIns="0" bIns="0" rtlCol="0">
            <a:spAutoFit/>
          </a:bodyPr>
          <a:lstStyle/>
          <a:p>
            <a:pPr algn="ctr">
              <a:lnSpc>
                <a:spcPts val="2014"/>
              </a:lnSpc>
              <a:spcBef>
                <a:spcPts val="100"/>
              </a:spcBef>
            </a:pPr>
            <a:r>
              <a:rPr sz="1800" dirty="0">
                <a:solidFill>
                  <a:srgbClr val="FFFFFF"/>
                </a:solidFill>
                <a:latin typeface="Microsoft Sans Serif"/>
                <a:cs typeface="Microsoft Sans Serif"/>
              </a:rPr>
              <a:t>Ma</a:t>
            </a:r>
            <a:r>
              <a:rPr sz="1800" spc="5" dirty="0">
                <a:solidFill>
                  <a:srgbClr val="FFFFFF"/>
                </a:solidFill>
                <a:latin typeface="Microsoft Sans Serif"/>
                <a:cs typeface="Microsoft Sans Serif"/>
              </a:rPr>
              <a:t> </a:t>
            </a:r>
            <a:r>
              <a:rPr sz="1800" spc="-15" dirty="0">
                <a:solidFill>
                  <a:srgbClr val="FFFFFF"/>
                </a:solidFill>
                <a:latin typeface="Microsoft Sans Serif"/>
                <a:cs typeface="Microsoft Sans Serif"/>
              </a:rPr>
              <a:t>il</a:t>
            </a:r>
            <a:r>
              <a:rPr sz="1800" spc="10" dirty="0">
                <a:solidFill>
                  <a:srgbClr val="FFFFFF"/>
                </a:solidFill>
                <a:latin typeface="Microsoft Sans Serif"/>
                <a:cs typeface="Microsoft Sans Serif"/>
              </a:rPr>
              <a:t> </a:t>
            </a:r>
            <a:r>
              <a:rPr sz="1800" spc="-10" dirty="0">
                <a:solidFill>
                  <a:srgbClr val="FFFFFF"/>
                </a:solidFill>
                <a:latin typeface="Microsoft Sans Serif"/>
                <a:cs typeface="Microsoft Sans Serif"/>
              </a:rPr>
              <a:t>Piano</a:t>
            </a:r>
            <a:r>
              <a:rPr sz="1800" spc="45" dirty="0">
                <a:solidFill>
                  <a:srgbClr val="FFFFFF"/>
                </a:solidFill>
                <a:latin typeface="Microsoft Sans Serif"/>
                <a:cs typeface="Microsoft Sans Serif"/>
              </a:rPr>
              <a:t> </a:t>
            </a:r>
            <a:r>
              <a:rPr sz="1800" spc="-10" dirty="0">
                <a:solidFill>
                  <a:srgbClr val="FFFFFF"/>
                </a:solidFill>
                <a:latin typeface="Microsoft Sans Serif"/>
                <a:cs typeface="Microsoft Sans Serif"/>
              </a:rPr>
              <a:t>dei</a:t>
            </a:r>
            <a:r>
              <a:rPr sz="1800" spc="30" dirty="0">
                <a:solidFill>
                  <a:srgbClr val="FFFFFF"/>
                </a:solidFill>
                <a:latin typeface="Microsoft Sans Serif"/>
                <a:cs typeface="Microsoft Sans Serif"/>
              </a:rPr>
              <a:t> </a:t>
            </a:r>
            <a:r>
              <a:rPr sz="1800" spc="-10" dirty="0">
                <a:solidFill>
                  <a:srgbClr val="FFFFFF"/>
                </a:solidFill>
                <a:latin typeface="Microsoft Sans Serif"/>
                <a:cs typeface="Microsoft Sans Serif"/>
              </a:rPr>
              <a:t>conti</a:t>
            </a:r>
            <a:r>
              <a:rPr sz="1800" spc="20" dirty="0">
                <a:solidFill>
                  <a:srgbClr val="FFFFFF"/>
                </a:solidFill>
                <a:latin typeface="Microsoft Sans Serif"/>
                <a:cs typeface="Microsoft Sans Serif"/>
              </a:rPr>
              <a:t> </a:t>
            </a:r>
            <a:r>
              <a:rPr sz="1800" spc="-5" dirty="0">
                <a:solidFill>
                  <a:srgbClr val="FFFFFF"/>
                </a:solidFill>
                <a:latin typeface="Microsoft Sans Serif"/>
                <a:cs typeface="Microsoft Sans Serif"/>
              </a:rPr>
              <a:t>integrato,</a:t>
            </a:r>
            <a:r>
              <a:rPr sz="1800" spc="40" dirty="0">
                <a:solidFill>
                  <a:srgbClr val="FFFFFF"/>
                </a:solidFill>
                <a:latin typeface="Microsoft Sans Serif"/>
                <a:cs typeface="Microsoft Sans Serif"/>
              </a:rPr>
              <a:t> </a:t>
            </a:r>
            <a:r>
              <a:rPr sz="1800" spc="-5" dirty="0">
                <a:solidFill>
                  <a:srgbClr val="FFFFFF"/>
                </a:solidFill>
                <a:latin typeface="Microsoft Sans Serif"/>
                <a:cs typeface="Microsoft Sans Serif"/>
              </a:rPr>
              <a:t>da</a:t>
            </a:r>
            <a:r>
              <a:rPr sz="1800" spc="30" dirty="0">
                <a:solidFill>
                  <a:srgbClr val="FFFFFF"/>
                </a:solidFill>
                <a:latin typeface="Microsoft Sans Serif"/>
                <a:cs typeface="Microsoft Sans Serif"/>
              </a:rPr>
              <a:t> </a:t>
            </a:r>
            <a:r>
              <a:rPr sz="1800" spc="-10" dirty="0">
                <a:solidFill>
                  <a:srgbClr val="FFFFFF"/>
                </a:solidFill>
                <a:latin typeface="Microsoft Sans Serif"/>
                <a:cs typeface="Microsoft Sans Serif"/>
              </a:rPr>
              <a:t>solo,</a:t>
            </a:r>
            <a:r>
              <a:rPr sz="1800" spc="25" dirty="0">
                <a:solidFill>
                  <a:srgbClr val="FFFFFF"/>
                </a:solidFill>
                <a:latin typeface="Microsoft Sans Serif"/>
                <a:cs typeface="Microsoft Sans Serif"/>
              </a:rPr>
              <a:t> </a:t>
            </a:r>
            <a:r>
              <a:rPr sz="1800" spc="-10" dirty="0">
                <a:solidFill>
                  <a:srgbClr val="FFFFFF"/>
                </a:solidFill>
                <a:latin typeface="Microsoft Sans Serif"/>
                <a:cs typeface="Microsoft Sans Serif"/>
              </a:rPr>
              <a:t>non</a:t>
            </a:r>
            <a:endParaRPr sz="1800" dirty="0">
              <a:latin typeface="Microsoft Sans Serif"/>
              <a:cs typeface="Microsoft Sans Serif"/>
            </a:endParaRPr>
          </a:p>
          <a:p>
            <a:pPr algn="ctr">
              <a:lnSpc>
                <a:spcPts val="2014"/>
              </a:lnSpc>
            </a:pPr>
            <a:r>
              <a:rPr sz="1800" dirty="0">
                <a:solidFill>
                  <a:srgbClr val="FFFFFF"/>
                </a:solidFill>
                <a:latin typeface="Microsoft Sans Serif"/>
                <a:cs typeface="Microsoft Sans Serif"/>
              </a:rPr>
              <a:t>è</a:t>
            </a:r>
            <a:r>
              <a:rPr sz="1800" spc="-5" dirty="0">
                <a:solidFill>
                  <a:srgbClr val="FFFFFF"/>
                </a:solidFill>
                <a:latin typeface="Microsoft Sans Serif"/>
                <a:cs typeface="Microsoft Sans Serif"/>
              </a:rPr>
              <a:t> </a:t>
            </a:r>
            <a:r>
              <a:rPr sz="1800" spc="-10" dirty="0">
                <a:solidFill>
                  <a:srgbClr val="FFFFFF"/>
                </a:solidFill>
                <a:latin typeface="Microsoft Sans Serif"/>
                <a:cs typeface="Microsoft Sans Serif"/>
              </a:rPr>
              <a:t>sufficiente</a:t>
            </a:r>
            <a:r>
              <a:rPr sz="1800" spc="25" dirty="0">
                <a:solidFill>
                  <a:srgbClr val="FFFFFF"/>
                </a:solidFill>
                <a:latin typeface="Microsoft Sans Serif"/>
                <a:cs typeface="Microsoft Sans Serif"/>
              </a:rPr>
              <a:t> </a:t>
            </a:r>
            <a:r>
              <a:rPr sz="1800" spc="-5" dirty="0">
                <a:solidFill>
                  <a:srgbClr val="FFFFFF"/>
                </a:solidFill>
                <a:latin typeface="Microsoft Sans Serif"/>
                <a:cs typeface="Microsoft Sans Serif"/>
              </a:rPr>
              <a:t>per</a:t>
            </a:r>
            <a:r>
              <a:rPr sz="1800" spc="25" dirty="0">
                <a:solidFill>
                  <a:srgbClr val="FFFFFF"/>
                </a:solidFill>
                <a:latin typeface="Microsoft Sans Serif"/>
                <a:cs typeface="Microsoft Sans Serif"/>
              </a:rPr>
              <a:t> </a:t>
            </a:r>
            <a:r>
              <a:rPr sz="1800" spc="-5" dirty="0">
                <a:solidFill>
                  <a:srgbClr val="FFFFFF"/>
                </a:solidFill>
                <a:latin typeface="Microsoft Sans Serif"/>
                <a:cs typeface="Microsoft Sans Serif"/>
              </a:rPr>
              <a:t>garantire</a:t>
            </a:r>
            <a:r>
              <a:rPr sz="1800" spc="35" dirty="0">
                <a:solidFill>
                  <a:srgbClr val="FFFFFF"/>
                </a:solidFill>
                <a:latin typeface="Microsoft Sans Serif"/>
                <a:cs typeface="Microsoft Sans Serif"/>
              </a:rPr>
              <a:t> </a:t>
            </a:r>
            <a:r>
              <a:rPr sz="1800" spc="-10" dirty="0">
                <a:solidFill>
                  <a:srgbClr val="FFFFFF"/>
                </a:solidFill>
                <a:latin typeface="Microsoft Sans Serif"/>
                <a:cs typeface="Microsoft Sans Serif"/>
              </a:rPr>
              <a:t>l’unificazione:</a:t>
            </a:r>
            <a:endParaRPr sz="1800" dirty="0">
              <a:latin typeface="Microsoft Sans Serif"/>
              <a:cs typeface="Microsoft Sans Serif"/>
            </a:endParaRPr>
          </a:p>
          <a:p>
            <a:pPr>
              <a:lnSpc>
                <a:spcPct val="100000"/>
              </a:lnSpc>
              <a:spcBef>
                <a:spcPts val="5"/>
              </a:spcBef>
            </a:pPr>
            <a:endParaRPr sz="1650" dirty="0">
              <a:latin typeface="Microsoft Sans Serif"/>
              <a:cs typeface="Microsoft Sans Serif"/>
            </a:endParaRPr>
          </a:p>
          <a:p>
            <a:pPr marL="616585" marR="607060" algn="ctr">
              <a:lnSpc>
                <a:spcPts val="1860"/>
              </a:lnSpc>
            </a:pPr>
            <a:r>
              <a:rPr sz="1800" spc="-5" dirty="0">
                <a:solidFill>
                  <a:srgbClr val="FFFFFF"/>
                </a:solidFill>
                <a:latin typeface="Microsoft Sans Serif"/>
                <a:cs typeface="Microsoft Sans Serif"/>
              </a:rPr>
              <a:t>servono</a:t>
            </a:r>
            <a:r>
              <a:rPr sz="1800" dirty="0">
                <a:solidFill>
                  <a:srgbClr val="FFFFFF"/>
                </a:solidFill>
                <a:latin typeface="Microsoft Sans Serif"/>
                <a:cs typeface="Microsoft Sans Serif"/>
              </a:rPr>
              <a:t> </a:t>
            </a:r>
            <a:r>
              <a:rPr sz="1800" spc="-5" dirty="0">
                <a:solidFill>
                  <a:srgbClr val="FFFFFF"/>
                </a:solidFill>
                <a:latin typeface="Microsoft Sans Serif"/>
                <a:cs typeface="Microsoft Sans Serif"/>
              </a:rPr>
              <a:t>anche</a:t>
            </a:r>
            <a:r>
              <a:rPr sz="1800" spc="30" dirty="0">
                <a:solidFill>
                  <a:srgbClr val="FFFFFF"/>
                </a:solidFill>
                <a:latin typeface="Microsoft Sans Serif"/>
                <a:cs typeface="Microsoft Sans Serif"/>
              </a:rPr>
              <a:t> </a:t>
            </a:r>
            <a:r>
              <a:rPr sz="1800" u="heavy" spc="-5" dirty="0">
                <a:solidFill>
                  <a:srgbClr val="FFFFFF"/>
                </a:solidFill>
                <a:uFill>
                  <a:solidFill>
                    <a:srgbClr val="FFFFFF"/>
                  </a:solidFill>
                </a:uFill>
                <a:latin typeface="Microsoft Sans Serif"/>
                <a:cs typeface="Microsoft Sans Serif"/>
              </a:rPr>
              <a:t>criteri</a:t>
            </a:r>
            <a:r>
              <a:rPr sz="1800" u="heavy" spc="10" dirty="0">
                <a:solidFill>
                  <a:srgbClr val="FFFFFF"/>
                </a:solidFill>
                <a:uFill>
                  <a:solidFill>
                    <a:srgbClr val="FFFFFF"/>
                  </a:solidFill>
                </a:uFill>
                <a:latin typeface="Microsoft Sans Serif"/>
                <a:cs typeface="Microsoft Sans Serif"/>
              </a:rPr>
              <a:t> </a:t>
            </a:r>
            <a:r>
              <a:rPr sz="1800" u="heavy" spc="-5" dirty="0">
                <a:solidFill>
                  <a:srgbClr val="FFFFFF"/>
                </a:solidFill>
                <a:uFill>
                  <a:solidFill>
                    <a:srgbClr val="FFFFFF"/>
                  </a:solidFill>
                </a:uFill>
                <a:latin typeface="Microsoft Sans Serif"/>
                <a:cs typeface="Microsoft Sans Serif"/>
              </a:rPr>
              <a:t>comuni</a:t>
            </a:r>
            <a:r>
              <a:rPr sz="1800" u="heavy" spc="15" dirty="0">
                <a:solidFill>
                  <a:srgbClr val="FFFFFF"/>
                </a:solidFill>
                <a:uFill>
                  <a:solidFill>
                    <a:srgbClr val="FFFFFF"/>
                  </a:solidFill>
                </a:uFill>
                <a:latin typeface="Microsoft Sans Serif"/>
                <a:cs typeface="Microsoft Sans Serif"/>
              </a:rPr>
              <a:t> </a:t>
            </a:r>
            <a:r>
              <a:rPr sz="1800" u="heavy" spc="-10" dirty="0">
                <a:solidFill>
                  <a:srgbClr val="FFFFFF"/>
                </a:solidFill>
                <a:uFill>
                  <a:solidFill>
                    <a:srgbClr val="FFFFFF"/>
                  </a:solidFill>
                </a:uFill>
                <a:latin typeface="Microsoft Sans Serif"/>
                <a:cs typeface="Microsoft Sans Serif"/>
              </a:rPr>
              <a:t>di </a:t>
            </a:r>
            <a:r>
              <a:rPr sz="1800" spc="-459" dirty="0">
                <a:solidFill>
                  <a:srgbClr val="FFFFFF"/>
                </a:solidFill>
                <a:latin typeface="Microsoft Sans Serif"/>
                <a:cs typeface="Microsoft Sans Serif"/>
              </a:rPr>
              <a:t> </a:t>
            </a:r>
            <a:r>
              <a:rPr sz="1800" u="heavy" spc="-10" dirty="0">
                <a:solidFill>
                  <a:srgbClr val="FFFFFF"/>
                </a:solidFill>
                <a:uFill>
                  <a:solidFill>
                    <a:srgbClr val="FFFFFF"/>
                  </a:solidFill>
                </a:uFill>
                <a:latin typeface="Microsoft Sans Serif"/>
                <a:cs typeface="Microsoft Sans Serif"/>
              </a:rPr>
              <a:t>contabilizzazione</a:t>
            </a:r>
            <a:r>
              <a:rPr sz="1800" spc="-10" dirty="0">
                <a:solidFill>
                  <a:srgbClr val="FFFFFF"/>
                </a:solidFill>
                <a:latin typeface="Microsoft Sans Serif"/>
                <a:cs typeface="Microsoft Sans Serif"/>
              </a:rPr>
              <a:t>:</a:t>
            </a:r>
            <a:endParaRPr sz="1800" dirty="0">
              <a:latin typeface="Microsoft Sans Serif"/>
              <a:cs typeface="Microsoft Sans Serif"/>
            </a:endParaRPr>
          </a:p>
          <a:p>
            <a:pPr>
              <a:lnSpc>
                <a:spcPct val="100000"/>
              </a:lnSpc>
              <a:spcBef>
                <a:spcPts val="5"/>
              </a:spcBef>
            </a:pPr>
            <a:endParaRPr sz="1650" dirty="0">
              <a:latin typeface="Microsoft Sans Serif"/>
              <a:cs typeface="Microsoft Sans Serif"/>
            </a:endParaRPr>
          </a:p>
          <a:p>
            <a:pPr marL="356235" marR="94615" indent="-356235">
              <a:lnSpc>
                <a:spcPts val="1860"/>
              </a:lnSpc>
              <a:buClr>
                <a:srgbClr val="FFFFFF"/>
              </a:buClr>
              <a:buAutoNum type="arabicPeriod"/>
              <a:tabLst>
                <a:tab pos="356235" algn="l"/>
              </a:tabLst>
            </a:pPr>
            <a:r>
              <a:rPr sz="1800" dirty="0">
                <a:solidFill>
                  <a:srgbClr val="99FF33"/>
                </a:solidFill>
                <a:latin typeface="Microsoft Sans Serif"/>
                <a:cs typeface="Microsoft Sans Serif"/>
              </a:rPr>
              <a:t>COME</a:t>
            </a:r>
            <a:r>
              <a:rPr sz="1800" dirty="0">
                <a:solidFill>
                  <a:srgbClr val="FFFFFF"/>
                </a:solidFill>
                <a:latin typeface="Microsoft Sans Serif"/>
                <a:cs typeface="Microsoft Sans Serif"/>
              </a:rPr>
              <a:t>?</a:t>
            </a:r>
            <a:r>
              <a:rPr sz="1800" spc="20" dirty="0">
                <a:solidFill>
                  <a:srgbClr val="FFFFFF"/>
                </a:solidFill>
                <a:latin typeface="Microsoft Sans Serif"/>
                <a:cs typeface="Microsoft Sans Serif"/>
              </a:rPr>
              <a:t> </a:t>
            </a:r>
            <a:r>
              <a:rPr sz="1800" spc="-10" dirty="0">
                <a:solidFill>
                  <a:srgbClr val="FFFFFF"/>
                </a:solidFill>
                <a:latin typeface="Microsoft Sans Serif"/>
                <a:cs typeface="Microsoft Sans Serif"/>
              </a:rPr>
              <a:t>Regole</a:t>
            </a:r>
            <a:r>
              <a:rPr sz="1800" spc="40" dirty="0">
                <a:solidFill>
                  <a:srgbClr val="FFFFFF"/>
                </a:solidFill>
                <a:latin typeface="Microsoft Sans Serif"/>
                <a:cs typeface="Microsoft Sans Serif"/>
              </a:rPr>
              <a:t> </a:t>
            </a:r>
            <a:r>
              <a:rPr sz="1800" spc="-10" dirty="0">
                <a:solidFill>
                  <a:srgbClr val="FFFFFF"/>
                </a:solidFill>
                <a:latin typeface="Microsoft Sans Serif"/>
                <a:cs typeface="Microsoft Sans Serif"/>
              </a:rPr>
              <a:t>generali</a:t>
            </a:r>
            <a:r>
              <a:rPr sz="1800" spc="40" dirty="0">
                <a:solidFill>
                  <a:srgbClr val="FFFFFF"/>
                </a:solidFill>
                <a:latin typeface="Microsoft Sans Serif"/>
                <a:cs typeface="Microsoft Sans Serif"/>
              </a:rPr>
              <a:t> </a:t>
            </a:r>
            <a:r>
              <a:rPr sz="1800" spc="-5" dirty="0">
                <a:solidFill>
                  <a:srgbClr val="FFFFFF"/>
                </a:solidFill>
                <a:latin typeface="Microsoft Sans Serif"/>
                <a:cs typeface="Microsoft Sans Serif"/>
              </a:rPr>
              <a:t>ed</a:t>
            </a:r>
            <a:r>
              <a:rPr sz="1800" spc="30" dirty="0">
                <a:solidFill>
                  <a:srgbClr val="FFFFFF"/>
                </a:solidFill>
                <a:latin typeface="Microsoft Sans Serif"/>
                <a:cs typeface="Microsoft Sans Serif"/>
              </a:rPr>
              <a:t> </a:t>
            </a:r>
            <a:r>
              <a:rPr sz="1800" spc="-10" dirty="0">
                <a:solidFill>
                  <a:srgbClr val="FFFFFF"/>
                </a:solidFill>
                <a:latin typeface="Microsoft Sans Serif"/>
                <a:cs typeface="Microsoft Sans Serif"/>
              </a:rPr>
              <a:t>applicative </a:t>
            </a:r>
            <a:r>
              <a:rPr sz="1800" spc="-465" dirty="0">
                <a:solidFill>
                  <a:srgbClr val="FFFFFF"/>
                </a:solidFill>
                <a:latin typeface="Microsoft Sans Serif"/>
                <a:cs typeface="Microsoft Sans Serif"/>
              </a:rPr>
              <a:t> </a:t>
            </a:r>
            <a:r>
              <a:rPr sz="1800" spc="-10" dirty="0">
                <a:solidFill>
                  <a:srgbClr val="FFFFFF"/>
                </a:solidFill>
                <a:latin typeface="Microsoft Sans Serif"/>
                <a:cs typeface="Microsoft Sans Serif"/>
              </a:rPr>
              <a:t>(Principi</a:t>
            </a:r>
            <a:r>
              <a:rPr sz="1800" spc="15" dirty="0">
                <a:solidFill>
                  <a:srgbClr val="FFFFFF"/>
                </a:solidFill>
                <a:latin typeface="Microsoft Sans Serif"/>
                <a:cs typeface="Microsoft Sans Serif"/>
              </a:rPr>
              <a:t> </a:t>
            </a:r>
            <a:r>
              <a:rPr sz="1800" spc="-10" dirty="0">
                <a:solidFill>
                  <a:srgbClr val="FFFFFF"/>
                </a:solidFill>
                <a:latin typeface="Microsoft Sans Serif"/>
                <a:cs typeface="Microsoft Sans Serif"/>
              </a:rPr>
              <a:t>contabili)</a:t>
            </a:r>
            <a:endParaRPr sz="1800" dirty="0">
              <a:latin typeface="Microsoft Sans Serif"/>
              <a:cs typeface="Microsoft Sans Serif"/>
            </a:endParaRPr>
          </a:p>
          <a:p>
            <a:pPr>
              <a:lnSpc>
                <a:spcPct val="100000"/>
              </a:lnSpc>
              <a:spcBef>
                <a:spcPts val="45"/>
              </a:spcBef>
              <a:buClr>
                <a:srgbClr val="FFFFFF"/>
              </a:buClr>
              <a:buFont typeface="Microsoft Sans Serif"/>
              <a:buAutoNum type="arabicPeriod"/>
            </a:pPr>
            <a:endParaRPr sz="2250" dirty="0">
              <a:latin typeface="Microsoft Sans Serif"/>
              <a:cs typeface="Microsoft Sans Serif"/>
            </a:endParaRPr>
          </a:p>
          <a:p>
            <a:pPr marL="262890" marR="252729" indent="99060">
              <a:lnSpc>
                <a:spcPts val="1860"/>
              </a:lnSpc>
              <a:buClr>
                <a:srgbClr val="FFFFFF"/>
              </a:buClr>
              <a:buAutoNum type="arabicPeriod"/>
              <a:tabLst>
                <a:tab pos="615315" algn="l"/>
              </a:tabLst>
            </a:pPr>
            <a:r>
              <a:rPr sz="1800" spc="-5" dirty="0">
                <a:solidFill>
                  <a:srgbClr val="99FF33"/>
                </a:solidFill>
                <a:latin typeface="Microsoft Sans Serif"/>
                <a:cs typeface="Microsoft Sans Serif"/>
              </a:rPr>
              <a:t>COSA</a:t>
            </a:r>
            <a:r>
              <a:rPr sz="1800" spc="-5" dirty="0">
                <a:solidFill>
                  <a:srgbClr val="FFFFFF"/>
                </a:solidFill>
                <a:latin typeface="Microsoft Sans Serif"/>
                <a:cs typeface="Microsoft Sans Serif"/>
              </a:rPr>
              <a:t>? Apprezzamento </a:t>
            </a:r>
            <a:r>
              <a:rPr sz="1800" spc="-10" dirty="0">
                <a:solidFill>
                  <a:srgbClr val="FFFFFF"/>
                </a:solidFill>
                <a:latin typeface="Microsoft Sans Serif"/>
                <a:cs typeface="Microsoft Sans Serif"/>
              </a:rPr>
              <a:t>di </a:t>
            </a:r>
            <a:r>
              <a:rPr sz="1800" dirty="0">
                <a:solidFill>
                  <a:srgbClr val="FFFFFF"/>
                </a:solidFill>
                <a:latin typeface="Microsoft Sans Serif"/>
                <a:cs typeface="Microsoft Sans Serif"/>
              </a:rPr>
              <a:t>tutte </a:t>
            </a:r>
            <a:r>
              <a:rPr sz="1800" spc="-10" dirty="0">
                <a:solidFill>
                  <a:srgbClr val="FFFFFF"/>
                </a:solidFill>
                <a:latin typeface="Microsoft Sans Serif"/>
                <a:cs typeface="Microsoft Sans Serif"/>
              </a:rPr>
              <a:t>le </a:t>
            </a:r>
            <a:r>
              <a:rPr sz="1800" spc="-5" dirty="0">
                <a:solidFill>
                  <a:srgbClr val="FFFFFF"/>
                </a:solidFill>
                <a:latin typeface="Microsoft Sans Serif"/>
                <a:cs typeface="Microsoft Sans Serif"/>
              </a:rPr>
              <a:t> transazioni,</a:t>
            </a:r>
            <a:r>
              <a:rPr sz="1800" spc="30" dirty="0">
                <a:solidFill>
                  <a:srgbClr val="FFFFFF"/>
                </a:solidFill>
                <a:latin typeface="Microsoft Sans Serif"/>
                <a:cs typeface="Microsoft Sans Serif"/>
              </a:rPr>
              <a:t> </a:t>
            </a:r>
            <a:r>
              <a:rPr sz="1800" spc="-5" dirty="0">
                <a:solidFill>
                  <a:srgbClr val="FFFFFF"/>
                </a:solidFill>
                <a:latin typeface="Microsoft Sans Serif"/>
                <a:cs typeface="Microsoft Sans Serif"/>
              </a:rPr>
              <a:t>non</a:t>
            </a:r>
            <a:r>
              <a:rPr sz="1800" spc="25" dirty="0">
                <a:solidFill>
                  <a:srgbClr val="FFFFFF"/>
                </a:solidFill>
                <a:latin typeface="Microsoft Sans Serif"/>
                <a:cs typeface="Microsoft Sans Serif"/>
              </a:rPr>
              <a:t> </a:t>
            </a:r>
            <a:r>
              <a:rPr sz="1800" spc="-10" dirty="0">
                <a:solidFill>
                  <a:srgbClr val="FFFFFF"/>
                </a:solidFill>
                <a:latin typeface="Microsoft Sans Serif"/>
                <a:cs typeface="Microsoft Sans Serif"/>
              </a:rPr>
              <a:t>solo</a:t>
            </a:r>
            <a:r>
              <a:rPr sz="1800" spc="15" dirty="0">
                <a:solidFill>
                  <a:srgbClr val="FFFFFF"/>
                </a:solidFill>
                <a:latin typeface="Microsoft Sans Serif"/>
                <a:cs typeface="Microsoft Sans Serif"/>
              </a:rPr>
              <a:t> </a:t>
            </a:r>
            <a:r>
              <a:rPr sz="1800" spc="-10" dirty="0">
                <a:solidFill>
                  <a:srgbClr val="FFFFFF"/>
                </a:solidFill>
                <a:latin typeface="Microsoft Sans Serif"/>
                <a:cs typeface="Microsoft Sans Serif"/>
              </a:rPr>
              <a:t>quelle</a:t>
            </a:r>
            <a:r>
              <a:rPr sz="1800" spc="35" dirty="0">
                <a:solidFill>
                  <a:srgbClr val="FFFFFF"/>
                </a:solidFill>
                <a:latin typeface="Microsoft Sans Serif"/>
                <a:cs typeface="Microsoft Sans Serif"/>
              </a:rPr>
              <a:t> </a:t>
            </a:r>
            <a:r>
              <a:rPr sz="1800" spc="-10" dirty="0">
                <a:solidFill>
                  <a:srgbClr val="FFFFFF"/>
                </a:solidFill>
                <a:latin typeface="Microsoft Sans Serif"/>
                <a:cs typeface="Microsoft Sans Serif"/>
              </a:rPr>
              <a:t>finanziarie</a:t>
            </a:r>
            <a:endParaRPr sz="1800" dirty="0">
              <a:latin typeface="Microsoft Sans Serif"/>
              <a:cs typeface="Microsoft Sans Serif"/>
            </a:endParaRPr>
          </a:p>
          <a:p>
            <a:pPr marL="489584">
              <a:lnSpc>
                <a:spcPts val="1860"/>
              </a:lnSpc>
            </a:pPr>
            <a:r>
              <a:rPr sz="1800" spc="-5" dirty="0">
                <a:solidFill>
                  <a:srgbClr val="FFFFFF"/>
                </a:solidFill>
                <a:latin typeface="Microsoft Sans Serif"/>
                <a:cs typeface="Microsoft Sans Serif"/>
              </a:rPr>
              <a:t>(Sistema </a:t>
            </a:r>
            <a:r>
              <a:rPr sz="1800" spc="-10" dirty="0">
                <a:solidFill>
                  <a:srgbClr val="FFFFFF"/>
                </a:solidFill>
                <a:latin typeface="Microsoft Sans Serif"/>
                <a:cs typeface="Microsoft Sans Serif"/>
              </a:rPr>
              <a:t>di</a:t>
            </a:r>
            <a:r>
              <a:rPr sz="1800" spc="20" dirty="0">
                <a:solidFill>
                  <a:srgbClr val="FFFFFF"/>
                </a:solidFill>
                <a:latin typeface="Microsoft Sans Serif"/>
                <a:cs typeface="Microsoft Sans Serif"/>
              </a:rPr>
              <a:t> </a:t>
            </a:r>
            <a:r>
              <a:rPr sz="1800" spc="-10" dirty="0">
                <a:solidFill>
                  <a:srgbClr val="FFFFFF"/>
                </a:solidFill>
                <a:latin typeface="Microsoft Sans Serif"/>
                <a:cs typeface="Microsoft Sans Serif"/>
              </a:rPr>
              <a:t>contabilità</a:t>
            </a:r>
            <a:r>
              <a:rPr sz="1800" spc="40" dirty="0">
                <a:solidFill>
                  <a:srgbClr val="FFFFFF"/>
                </a:solidFill>
                <a:latin typeface="Microsoft Sans Serif"/>
                <a:cs typeface="Microsoft Sans Serif"/>
              </a:rPr>
              <a:t> </a:t>
            </a:r>
            <a:r>
              <a:rPr sz="1800" spc="-5" dirty="0">
                <a:solidFill>
                  <a:srgbClr val="FFFFFF"/>
                </a:solidFill>
                <a:latin typeface="Microsoft Sans Serif"/>
                <a:cs typeface="Microsoft Sans Serif"/>
              </a:rPr>
              <a:t>“integrata”)</a:t>
            </a:r>
            <a:endParaRPr sz="1800" dirty="0">
              <a:latin typeface="Microsoft Sans Serif"/>
              <a:cs typeface="Microsoft Sans Serif"/>
            </a:endParaRPr>
          </a:p>
        </p:txBody>
      </p:sp>
      <p:sp>
        <p:nvSpPr>
          <p:cNvPr id="9" name="object 9"/>
          <p:cNvSpPr txBox="1">
            <a:spLocks noGrp="1"/>
          </p:cNvSpPr>
          <p:nvPr>
            <p:ph type="title"/>
          </p:nvPr>
        </p:nvSpPr>
        <p:spPr>
          <a:xfrm>
            <a:off x="1143000" y="326780"/>
            <a:ext cx="7886700" cy="1225765"/>
          </a:xfrm>
          <a:prstGeom prst="rect">
            <a:avLst/>
          </a:prstGeom>
        </p:spPr>
        <p:txBody>
          <a:bodyPr vert="horz" wrap="square" lIns="0" tIns="482390" rIns="0" bIns="0" rtlCol="0">
            <a:spAutoFit/>
          </a:bodyPr>
          <a:lstStyle/>
          <a:p>
            <a:pPr algn="ctr">
              <a:lnSpc>
                <a:spcPct val="100000"/>
              </a:lnSpc>
              <a:spcBef>
                <a:spcPts val="100"/>
              </a:spcBef>
            </a:pPr>
            <a:r>
              <a:rPr sz="2400" b="0" spc="-5" dirty="0">
                <a:solidFill>
                  <a:srgbClr val="FF0000"/>
                </a:solidFill>
                <a:cs typeface="Times New Roman"/>
              </a:rPr>
              <a:t>DEFINIZIONE </a:t>
            </a:r>
            <a:r>
              <a:rPr sz="2400" b="0" dirty="0">
                <a:solidFill>
                  <a:srgbClr val="FF0000"/>
                </a:solidFill>
                <a:cs typeface="Times New Roman"/>
              </a:rPr>
              <a:t>E </a:t>
            </a:r>
            <a:r>
              <a:rPr sz="2400" b="0" spc="-5" dirty="0">
                <a:solidFill>
                  <a:srgbClr val="FF0000"/>
                </a:solidFill>
                <a:cs typeface="Times New Roman"/>
              </a:rPr>
              <a:t>PRINCIPIO</a:t>
            </a:r>
            <a:r>
              <a:rPr sz="2400" b="0" spc="10" dirty="0">
                <a:solidFill>
                  <a:srgbClr val="FF0000"/>
                </a:solidFill>
                <a:cs typeface="Times New Roman"/>
              </a:rPr>
              <a:t> </a:t>
            </a:r>
            <a:r>
              <a:rPr sz="2400" b="0" spc="-5" dirty="0">
                <a:solidFill>
                  <a:srgbClr val="FF0000"/>
                </a:solidFill>
                <a:cs typeface="Times New Roman"/>
              </a:rPr>
              <a:t>DELLA</a:t>
            </a:r>
            <a:endParaRPr sz="2400" dirty="0">
              <a:solidFill>
                <a:srgbClr val="FF0000"/>
              </a:solidFill>
              <a:cs typeface="Times New Roman"/>
            </a:endParaRPr>
          </a:p>
          <a:p>
            <a:pPr marR="9525" algn="ctr">
              <a:lnSpc>
                <a:spcPct val="100000"/>
              </a:lnSpc>
            </a:pPr>
            <a:r>
              <a:rPr sz="2400" b="0" spc="-5" dirty="0">
                <a:solidFill>
                  <a:srgbClr val="FF0000"/>
                </a:solidFill>
                <a:cs typeface="Times New Roman"/>
              </a:rPr>
              <a:t>COMPETENZA</a:t>
            </a:r>
            <a:r>
              <a:rPr sz="2400" b="0" spc="-145" dirty="0">
                <a:solidFill>
                  <a:srgbClr val="FF0000"/>
                </a:solidFill>
                <a:cs typeface="Times New Roman"/>
              </a:rPr>
              <a:t> </a:t>
            </a:r>
            <a:r>
              <a:rPr sz="2400" b="0" spc="-5" dirty="0">
                <a:solidFill>
                  <a:srgbClr val="FF0000"/>
                </a:solidFill>
                <a:cs typeface="Times New Roman"/>
              </a:rPr>
              <a:t>ECONOMICA</a:t>
            </a:r>
            <a:endParaRPr sz="2400" dirty="0">
              <a:solidFill>
                <a:srgbClr val="FF0000"/>
              </a:solidFill>
              <a:cs typeface="Times New Roman"/>
            </a:endParaRPr>
          </a:p>
        </p:txBody>
      </p:sp>
      <p:sp>
        <p:nvSpPr>
          <p:cNvPr id="10" name="object 10"/>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27</a:t>
            </a:fld>
            <a:endParaRPr dirty="0"/>
          </a:p>
        </p:txBody>
      </p:sp>
      <p:pic>
        <p:nvPicPr>
          <p:cNvPr id="11" name="Picture 2" descr="Risultato immagine per INRL">
            <a:extLst>
              <a:ext uri="{FF2B5EF4-FFF2-40B4-BE49-F238E27FC236}">
                <a16:creationId xmlns:a16="http://schemas.microsoft.com/office/drawing/2014/main" id="{51970ED3-EB40-455D-BC36-9B19A0695F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object 4"/>
          <p:cNvGrpSpPr/>
          <p:nvPr/>
        </p:nvGrpSpPr>
        <p:grpSpPr>
          <a:xfrm>
            <a:off x="673100" y="1739900"/>
            <a:ext cx="7797800" cy="3911600"/>
            <a:chOff x="673100" y="1739900"/>
            <a:chExt cx="7797800" cy="3911600"/>
          </a:xfrm>
          <a:solidFill>
            <a:srgbClr val="C00000"/>
          </a:solidFill>
        </p:grpSpPr>
        <p:sp>
          <p:nvSpPr>
            <p:cNvPr id="5" name="object 5"/>
            <p:cNvSpPr/>
            <p:nvPr/>
          </p:nvSpPr>
          <p:spPr>
            <a:xfrm>
              <a:off x="685800" y="1752600"/>
              <a:ext cx="7772400" cy="3886200"/>
            </a:xfrm>
            <a:custGeom>
              <a:avLst/>
              <a:gdLst/>
              <a:ahLst/>
              <a:cxnLst/>
              <a:rect l="l" t="t" r="r" b="b"/>
              <a:pathLst>
                <a:path w="7772400" h="3886200">
                  <a:moveTo>
                    <a:pt x="7383780" y="0"/>
                  </a:moveTo>
                  <a:lnTo>
                    <a:pt x="388619" y="0"/>
                  </a:lnTo>
                  <a:lnTo>
                    <a:pt x="339872" y="3027"/>
                  </a:lnTo>
                  <a:lnTo>
                    <a:pt x="292931" y="11868"/>
                  </a:lnTo>
                  <a:lnTo>
                    <a:pt x="248161" y="26158"/>
                  </a:lnTo>
                  <a:lnTo>
                    <a:pt x="205927" y="45532"/>
                  </a:lnTo>
                  <a:lnTo>
                    <a:pt x="166592" y="69627"/>
                  </a:lnTo>
                  <a:lnTo>
                    <a:pt x="130521" y="98078"/>
                  </a:lnTo>
                  <a:lnTo>
                    <a:pt x="98078" y="130521"/>
                  </a:lnTo>
                  <a:lnTo>
                    <a:pt x="69627" y="166592"/>
                  </a:lnTo>
                  <a:lnTo>
                    <a:pt x="45532" y="205927"/>
                  </a:lnTo>
                  <a:lnTo>
                    <a:pt x="26158" y="248161"/>
                  </a:lnTo>
                  <a:lnTo>
                    <a:pt x="11868" y="292931"/>
                  </a:lnTo>
                  <a:lnTo>
                    <a:pt x="3027" y="339872"/>
                  </a:lnTo>
                  <a:lnTo>
                    <a:pt x="0" y="388620"/>
                  </a:lnTo>
                  <a:lnTo>
                    <a:pt x="0" y="3497579"/>
                  </a:lnTo>
                  <a:lnTo>
                    <a:pt x="3027" y="3546327"/>
                  </a:lnTo>
                  <a:lnTo>
                    <a:pt x="11868" y="3593268"/>
                  </a:lnTo>
                  <a:lnTo>
                    <a:pt x="26158" y="3638038"/>
                  </a:lnTo>
                  <a:lnTo>
                    <a:pt x="45532" y="3680272"/>
                  </a:lnTo>
                  <a:lnTo>
                    <a:pt x="69627" y="3719607"/>
                  </a:lnTo>
                  <a:lnTo>
                    <a:pt x="98078" y="3755678"/>
                  </a:lnTo>
                  <a:lnTo>
                    <a:pt x="130521" y="3788121"/>
                  </a:lnTo>
                  <a:lnTo>
                    <a:pt x="166592" y="3816572"/>
                  </a:lnTo>
                  <a:lnTo>
                    <a:pt x="205927" y="3840667"/>
                  </a:lnTo>
                  <a:lnTo>
                    <a:pt x="248161" y="3860041"/>
                  </a:lnTo>
                  <a:lnTo>
                    <a:pt x="292931" y="3874331"/>
                  </a:lnTo>
                  <a:lnTo>
                    <a:pt x="339872" y="3883172"/>
                  </a:lnTo>
                  <a:lnTo>
                    <a:pt x="388619" y="3886200"/>
                  </a:lnTo>
                  <a:lnTo>
                    <a:pt x="7383780" y="3886200"/>
                  </a:lnTo>
                  <a:lnTo>
                    <a:pt x="7432527" y="3883172"/>
                  </a:lnTo>
                  <a:lnTo>
                    <a:pt x="7479468" y="3874331"/>
                  </a:lnTo>
                  <a:lnTo>
                    <a:pt x="7524238" y="3860041"/>
                  </a:lnTo>
                  <a:lnTo>
                    <a:pt x="7566472" y="3840667"/>
                  </a:lnTo>
                  <a:lnTo>
                    <a:pt x="7605807" y="3816572"/>
                  </a:lnTo>
                  <a:lnTo>
                    <a:pt x="7641878" y="3788121"/>
                  </a:lnTo>
                  <a:lnTo>
                    <a:pt x="7674321" y="3755678"/>
                  </a:lnTo>
                  <a:lnTo>
                    <a:pt x="7702772" y="3719607"/>
                  </a:lnTo>
                  <a:lnTo>
                    <a:pt x="7726867" y="3680272"/>
                  </a:lnTo>
                  <a:lnTo>
                    <a:pt x="7746241" y="3638038"/>
                  </a:lnTo>
                  <a:lnTo>
                    <a:pt x="7760531" y="3593268"/>
                  </a:lnTo>
                  <a:lnTo>
                    <a:pt x="7769372" y="3546327"/>
                  </a:lnTo>
                  <a:lnTo>
                    <a:pt x="7772400" y="3497579"/>
                  </a:lnTo>
                  <a:lnTo>
                    <a:pt x="7772400" y="388620"/>
                  </a:lnTo>
                  <a:lnTo>
                    <a:pt x="7769372" y="339872"/>
                  </a:lnTo>
                  <a:lnTo>
                    <a:pt x="7760531" y="292931"/>
                  </a:lnTo>
                  <a:lnTo>
                    <a:pt x="7746241" y="248161"/>
                  </a:lnTo>
                  <a:lnTo>
                    <a:pt x="7726867" y="205927"/>
                  </a:lnTo>
                  <a:lnTo>
                    <a:pt x="7702772" y="166592"/>
                  </a:lnTo>
                  <a:lnTo>
                    <a:pt x="7674321" y="130521"/>
                  </a:lnTo>
                  <a:lnTo>
                    <a:pt x="7641878" y="98078"/>
                  </a:lnTo>
                  <a:lnTo>
                    <a:pt x="7605807" y="69627"/>
                  </a:lnTo>
                  <a:lnTo>
                    <a:pt x="7566472" y="45532"/>
                  </a:lnTo>
                  <a:lnTo>
                    <a:pt x="7524238" y="26158"/>
                  </a:lnTo>
                  <a:lnTo>
                    <a:pt x="7479468" y="11868"/>
                  </a:lnTo>
                  <a:lnTo>
                    <a:pt x="7432527" y="3027"/>
                  </a:lnTo>
                  <a:lnTo>
                    <a:pt x="7383780" y="0"/>
                  </a:lnTo>
                  <a:close/>
                </a:path>
              </a:pathLst>
            </a:custGeom>
            <a:grpFill/>
          </p:spPr>
          <p:txBody>
            <a:bodyPr wrap="square" lIns="0" tIns="0" rIns="0" bIns="0" rtlCol="0"/>
            <a:lstStyle/>
            <a:p>
              <a:endParaRPr/>
            </a:p>
          </p:txBody>
        </p:sp>
        <p:sp>
          <p:nvSpPr>
            <p:cNvPr id="6" name="object 6"/>
            <p:cNvSpPr/>
            <p:nvPr/>
          </p:nvSpPr>
          <p:spPr>
            <a:xfrm>
              <a:off x="685800" y="1752600"/>
              <a:ext cx="7772400" cy="3886200"/>
            </a:xfrm>
            <a:custGeom>
              <a:avLst/>
              <a:gdLst/>
              <a:ahLst/>
              <a:cxnLst/>
              <a:rect l="l" t="t" r="r" b="b"/>
              <a:pathLst>
                <a:path w="7772400" h="3886200">
                  <a:moveTo>
                    <a:pt x="0" y="388620"/>
                  </a:moveTo>
                  <a:lnTo>
                    <a:pt x="3027" y="339872"/>
                  </a:lnTo>
                  <a:lnTo>
                    <a:pt x="11868" y="292931"/>
                  </a:lnTo>
                  <a:lnTo>
                    <a:pt x="26158" y="248161"/>
                  </a:lnTo>
                  <a:lnTo>
                    <a:pt x="45532" y="205927"/>
                  </a:lnTo>
                  <a:lnTo>
                    <a:pt x="69627" y="166592"/>
                  </a:lnTo>
                  <a:lnTo>
                    <a:pt x="98078" y="130521"/>
                  </a:lnTo>
                  <a:lnTo>
                    <a:pt x="130521" y="98078"/>
                  </a:lnTo>
                  <a:lnTo>
                    <a:pt x="166592" y="69627"/>
                  </a:lnTo>
                  <a:lnTo>
                    <a:pt x="205927" y="45532"/>
                  </a:lnTo>
                  <a:lnTo>
                    <a:pt x="248161" y="26158"/>
                  </a:lnTo>
                  <a:lnTo>
                    <a:pt x="292931" y="11868"/>
                  </a:lnTo>
                  <a:lnTo>
                    <a:pt x="339872" y="3027"/>
                  </a:lnTo>
                  <a:lnTo>
                    <a:pt x="388619" y="0"/>
                  </a:lnTo>
                  <a:lnTo>
                    <a:pt x="7383780" y="0"/>
                  </a:lnTo>
                  <a:lnTo>
                    <a:pt x="7432527" y="3027"/>
                  </a:lnTo>
                  <a:lnTo>
                    <a:pt x="7479468" y="11868"/>
                  </a:lnTo>
                  <a:lnTo>
                    <a:pt x="7524238" y="26158"/>
                  </a:lnTo>
                  <a:lnTo>
                    <a:pt x="7566472" y="45532"/>
                  </a:lnTo>
                  <a:lnTo>
                    <a:pt x="7605807" y="69627"/>
                  </a:lnTo>
                  <a:lnTo>
                    <a:pt x="7641878" y="98078"/>
                  </a:lnTo>
                  <a:lnTo>
                    <a:pt x="7674321" y="130521"/>
                  </a:lnTo>
                  <a:lnTo>
                    <a:pt x="7702772" y="166592"/>
                  </a:lnTo>
                  <a:lnTo>
                    <a:pt x="7726867" y="205927"/>
                  </a:lnTo>
                  <a:lnTo>
                    <a:pt x="7746241" y="248161"/>
                  </a:lnTo>
                  <a:lnTo>
                    <a:pt x="7760531" y="292931"/>
                  </a:lnTo>
                  <a:lnTo>
                    <a:pt x="7769372" y="339872"/>
                  </a:lnTo>
                  <a:lnTo>
                    <a:pt x="7772400" y="388620"/>
                  </a:lnTo>
                  <a:lnTo>
                    <a:pt x="7772400" y="3497579"/>
                  </a:lnTo>
                  <a:lnTo>
                    <a:pt x="7769372" y="3546327"/>
                  </a:lnTo>
                  <a:lnTo>
                    <a:pt x="7760531" y="3593268"/>
                  </a:lnTo>
                  <a:lnTo>
                    <a:pt x="7746241" y="3638038"/>
                  </a:lnTo>
                  <a:lnTo>
                    <a:pt x="7726867" y="3680272"/>
                  </a:lnTo>
                  <a:lnTo>
                    <a:pt x="7702772" y="3719607"/>
                  </a:lnTo>
                  <a:lnTo>
                    <a:pt x="7674321" y="3755678"/>
                  </a:lnTo>
                  <a:lnTo>
                    <a:pt x="7641878" y="3788121"/>
                  </a:lnTo>
                  <a:lnTo>
                    <a:pt x="7605807" y="3816572"/>
                  </a:lnTo>
                  <a:lnTo>
                    <a:pt x="7566472" y="3840667"/>
                  </a:lnTo>
                  <a:lnTo>
                    <a:pt x="7524238" y="3860041"/>
                  </a:lnTo>
                  <a:lnTo>
                    <a:pt x="7479468" y="3874331"/>
                  </a:lnTo>
                  <a:lnTo>
                    <a:pt x="7432527" y="3883172"/>
                  </a:lnTo>
                  <a:lnTo>
                    <a:pt x="7383780" y="3886200"/>
                  </a:lnTo>
                  <a:lnTo>
                    <a:pt x="388619" y="3886200"/>
                  </a:lnTo>
                  <a:lnTo>
                    <a:pt x="339872" y="3883172"/>
                  </a:lnTo>
                  <a:lnTo>
                    <a:pt x="292931" y="3874331"/>
                  </a:lnTo>
                  <a:lnTo>
                    <a:pt x="248161" y="3860041"/>
                  </a:lnTo>
                  <a:lnTo>
                    <a:pt x="205927" y="3840667"/>
                  </a:lnTo>
                  <a:lnTo>
                    <a:pt x="166592" y="3816572"/>
                  </a:lnTo>
                  <a:lnTo>
                    <a:pt x="130521" y="3788121"/>
                  </a:lnTo>
                  <a:lnTo>
                    <a:pt x="98078" y="3755678"/>
                  </a:lnTo>
                  <a:lnTo>
                    <a:pt x="69627" y="3719607"/>
                  </a:lnTo>
                  <a:lnTo>
                    <a:pt x="45532" y="3680272"/>
                  </a:lnTo>
                  <a:lnTo>
                    <a:pt x="26158" y="3638038"/>
                  </a:lnTo>
                  <a:lnTo>
                    <a:pt x="11868" y="3593268"/>
                  </a:lnTo>
                  <a:lnTo>
                    <a:pt x="3027" y="3546327"/>
                  </a:lnTo>
                  <a:lnTo>
                    <a:pt x="0" y="3497579"/>
                  </a:lnTo>
                  <a:lnTo>
                    <a:pt x="0" y="388620"/>
                  </a:lnTo>
                  <a:close/>
                </a:path>
              </a:pathLst>
            </a:custGeom>
            <a:grpFill/>
            <a:ln w="25400">
              <a:solidFill>
                <a:srgbClr val="FFFFFF"/>
              </a:solidFill>
            </a:ln>
          </p:spPr>
          <p:txBody>
            <a:bodyPr wrap="square" lIns="0" tIns="0" rIns="0" bIns="0" rtlCol="0"/>
            <a:lstStyle/>
            <a:p>
              <a:endParaRPr/>
            </a:p>
          </p:txBody>
        </p:sp>
      </p:grpSp>
      <p:sp>
        <p:nvSpPr>
          <p:cNvPr id="7" name="object 7"/>
          <p:cNvSpPr txBox="1">
            <a:spLocks noGrp="1"/>
          </p:cNvSpPr>
          <p:nvPr>
            <p:ph type="title"/>
          </p:nvPr>
        </p:nvSpPr>
        <p:spPr>
          <a:xfrm>
            <a:off x="1661541" y="1826513"/>
            <a:ext cx="5819140" cy="904875"/>
          </a:xfrm>
          <a:prstGeom prst="rect">
            <a:avLst/>
          </a:prstGeom>
        </p:spPr>
        <p:txBody>
          <a:bodyPr vert="horz" wrap="square" lIns="0" tIns="79375" rIns="0" bIns="0" rtlCol="0">
            <a:spAutoFit/>
          </a:bodyPr>
          <a:lstStyle/>
          <a:p>
            <a:pPr marL="1926589" marR="5080" indent="-1914525">
              <a:lnSpc>
                <a:spcPts val="3210"/>
              </a:lnSpc>
              <a:spcBef>
                <a:spcPts val="625"/>
              </a:spcBef>
            </a:pPr>
            <a:r>
              <a:rPr sz="3100" b="0" spc="-20" dirty="0">
                <a:solidFill>
                  <a:srgbClr val="FFFFFF"/>
                </a:solidFill>
                <a:latin typeface="Microsoft Sans Serif"/>
                <a:cs typeface="Microsoft Sans Serif"/>
              </a:rPr>
              <a:t>il</a:t>
            </a:r>
            <a:r>
              <a:rPr sz="3100" b="0" spc="30" dirty="0">
                <a:solidFill>
                  <a:srgbClr val="FFFFFF"/>
                </a:solidFill>
                <a:latin typeface="Microsoft Sans Serif"/>
                <a:cs typeface="Microsoft Sans Serif"/>
              </a:rPr>
              <a:t> </a:t>
            </a:r>
            <a:r>
              <a:rPr sz="3100" b="0" spc="-10" dirty="0">
                <a:solidFill>
                  <a:srgbClr val="FFFFFF"/>
                </a:solidFill>
                <a:latin typeface="Microsoft Sans Serif"/>
                <a:cs typeface="Microsoft Sans Serif"/>
              </a:rPr>
              <a:t>nuovo</a:t>
            </a:r>
            <a:r>
              <a:rPr sz="3100" b="0" spc="50" dirty="0">
                <a:solidFill>
                  <a:srgbClr val="FFFFFF"/>
                </a:solidFill>
                <a:latin typeface="Microsoft Sans Serif"/>
                <a:cs typeface="Microsoft Sans Serif"/>
              </a:rPr>
              <a:t> </a:t>
            </a:r>
            <a:r>
              <a:rPr sz="3100" b="0" spc="-10" dirty="0">
                <a:solidFill>
                  <a:srgbClr val="FFFFFF"/>
                </a:solidFill>
                <a:latin typeface="Microsoft Sans Serif"/>
                <a:cs typeface="Microsoft Sans Serif"/>
              </a:rPr>
              <a:t>Piano</a:t>
            </a:r>
            <a:r>
              <a:rPr sz="3100" b="0" spc="65" dirty="0">
                <a:solidFill>
                  <a:srgbClr val="FFFFFF"/>
                </a:solidFill>
                <a:latin typeface="Microsoft Sans Serif"/>
                <a:cs typeface="Microsoft Sans Serif"/>
              </a:rPr>
              <a:t> </a:t>
            </a:r>
            <a:r>
              <a:rPr sz="3100" b="0" spc="-15" dirty="0">
                <a:solidFill>
                  <a:srgbClr val="FFFFFF"/>
                </a:solidFill>
                <a:latin typeface="Microsoft Sans Serif"/>
                <a:cs typeface="Microsoft Sans Serif"/>
              </a:rPr>
              <a:t>dei</a:t>
            </a:r>
            <a:r>
              <a:rPr sz="3100" b="0" spc="45" dirty="0">
                <a:solidFill>
                  <a:srgbClr val="FFFFFF"/>
                </a:solidFill>
                <a:latin typeface="Microsoft Sans Serif"/>
                <a:cs typeface="Microsoft Sans Serif"/>
              </a:rPr>
              <a:t> </a:t>
            </a:r>
            <a:r>
              <a:rPr sz="3100" b="0" spc="-10" dirty="0">
                <a:solidFill>
                  <a:srgbClr val="FFFFFF"/>
                </a:solidFill>
                <a:latin typeface="Microsoft Sans Serif"/>
                <a:cs typeface="Microsoft Sans Serif"/>
              </a:rPr>
              <a:t>conti</a:t>
            </a:r>
            <a:r>
              <a:rPr sz="3100" b="0" spc="55" dirty="0">
                <a:solidFill>
                  <a:srgbClr val="FFFFFF"/>
                </a:solidFill>
                <a:latin typeface="Microsoft Sans Serif"/>
                <a:cs typeface="Microsoft Sans Serif"/>
              </a:rPr>
              <a:t> </a:t>
            </a:r>
            <a:r>
              <a:rPr sz="3100" b="0" spc="-10" dirty="0">
                <a:solidFill>
                  <a:srgbClr val="FFFFFF"/>
                </a:solidFill>
                <a:latin typeface="Microsoft Sans Serif"/>
                <a:cs typeface="Microsoft Sans Serif"/>
              </a:rPr>
              <a:t>integrato, </a:t>
            </a:r>
            <a:r>
              <a:rPr sz="3100" b="0" spc="-805" dirty="0">
                <a:solidFill>
                  <a:srgbClr val="FFFFFF"/>
                </a:solidFill>
                <a:latin typeface="Microsoft Sans Serif"/>
                <a:cs typeface="Microsoft Sans Serif"/>
              </a:rPr>
              <a:t> </a:t>
            </a:r>
            <a:r>
              <a:rPr sz="3100" b="0" spc="-5" dirty="0">
                <a:solidFill>
                  <a:srgbClr val="FFFFFF"/>
                </a:solidFill>
                <a:latin typeface="Microsoft Sans Serif"/>
                <a:cs typeface="Microsoft Sans Serif"/>
              </a:rPr>
              <a:t>permette</a:t>
            </a:r>
            <a:r>
              <a:rPr sz="3100" b="0" spc="30" dirty="0">
                <a:solidFill>
                  <a:srgbClr val="FFFFFF"/>
                </a:solidFill>
                <a:latin typeface="Microsoft Sans Serif"/>
                <a:cs typeface="Microsoft Sans Serif"/>
              </a:rPr>
              <a:t> </a:t>
            </a:r>
            <a:r>
              <a:rPr sz="3100" b="0" spc="-15" dirty="0">
                <a:solidFill>
                  <a:srgbClr val="FFFFFF"/>
                </a:solidFill>
                <a:latin typeface="Microsoft Sans Serif"/>
                <a:cs typeface="Microsoft Sans Serif"/>
              </a:rPr>
              <a:t>la</a:t>
            </a:r>
            <a:endParaRPr sz="3100" dirty="0">
              <a:latin typeface="Microsoft Sans Serif"/>
              <a:cs typeface="Microsoft Sans Serif"/>
            </a:endParaRPr>
          </a:p>
        </p:txBody>
      </p:sp>
      <p:sp>
        <p:nvSpPr>
          <p:cNvPr id="11" name="object 11"/>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28</a:t>
            </a:fld>
            <a:endParaRPr dirty="0"/>
          </a:p>
        </p:txBody>
      </p:sp>
      <p:sp>
        <p:nvSpPr>
          <p:cNvPr id="8" name="object 8"/>
          <p:cNvSpPr txBox="1"/>
          <p:nvPr/>
        </p:nvSpPr>
        <p:spPr>
          <a:xfrm>
            <a:off x="1386966" y="2799079"/>
            <a:ext cx="6369050" cy="2694305"/>
          </a:xfrm>
          <a:prstGeom prst="rect">
            <a:avLst/>
          </a:prstGeom>
        </p:spPr>
        <p:txBody>
          <a:bodyPr vert="horz" wrap="square" lIns="0" tIns="78740" rIns="0" bIns="0" rtlCol="0">
            <a:spAutoFit/>
          </a:bodyPr>
          <a:lstStyle/>
          <a:p>
            <a:pPr marL="191135" marR="230504" algn="ctr">
              <a:lnSpc>
                <a:spcPts val="3220"/>
              </a:lnSpc>
              <a:spcBef>
                <a:spcPts val="620"/>
              </a:spcBef>
              <a:tabLst>
                <a:tab pos="2764790" algn="l"/>
                <a:tab pos="5655945" algn="l"/>
              </a:tabLst>
            </a:pPr>
            <a:r>
              <a:rPr sz="3100" spc="290" dirty="0">
                <a:solidFill>
                  <a:srgbClr val="E4E400"/>
                </a:solidFill>
                <a:latin typeface="Microsoft Sans Serif"/>
                <a:cs typeface="Microsoft Sans Serif"/>
              </a:rPr>
              <a:t>c</a:t>
            </a:r>
            <a:r>
              <a:rPr sz="3100" spc="285" dirty="0">
                <a:solidFill>
                  <a:srgbClr val="E4E400"/>
                </a:solidFill>
                <a:latin typeface="Microsoft Sans Serif"/>
                <a:cs typeface="Microsoft Sans Serif"/>
              </a:rPr>
              <a:t>on</a:t>
            </a:r>
            <a:r>
              <a:rPr sz="3100" spc="295" dirty="0">
                <a:solidFill>
                  <a:srgbClr val="E4E400"/>
                </a:solidFill>
                <a:latin typeface="Microsoft Sans Serif"/>
                <a:cs typeface="Microsoft Sans Serif"/>
              </a:rPr>
              <a:t>t</a:t>
            </a:r>
            <a:r>
              <a:rPr sz="3100" spc="285" dirty="0">
                <a:solidFill>
                  <a:srgbClr val="E4E400"/>
                </a:solidFill>
                <a:latin typeface="Microsoft Sans Serif"/>
                <a:cs typeface="Microsoft Sans Serif"/>
              </a:rPr>
              <a:t>e</a:t>
            </a:r>
            <a:r>
              <a:rPr sz="3100" spc="290" dirty="0">
                <a:solidFill>
                  <a:srgbClr val="E4E400"/>
                </a:solidFill>
                <a:latin typeface="Microsoft Sans Serif"/>
                <a:cs typeface="Microsoft Sans Serif"/>
              </a:rPr>
              <a:t>s</a:t>
            </a:r>
            <a:r>
              <a:rPr sz="3100" spc="295" dirty="0">
                <a:solidFill>
                  <a:srgbClr val="E4E400"/>
                </a:solidFill>
                <a:latin typeface="Microsoft Sans Serif"/>
                <a:cs typeface="Microsoft Sans Serif"/>
              </a:rPr>
              <a:t>t</a:t>
            </a:r>
            <a:r>
              <a:rPr sz="3100" spc="285" dirty="0">
                <a:solidFill>
                  <a:srgbClr val="E4E400"/>
                </a:solidFill>
                <a:latin typeface="Microsoft Sans Serif"/>
                <a:cs typeface="Microsoft Sans Serif"/>
              </a:rPr>
              <a:t>ua</a:t>
            </a:r>
            <a:r>
              <a:rPr sz="3100" spc="270" dirty="0">
                <a:solidFill>
                  <a:srgbClr val="E4E400"/>
                </a:solidFill>
                <a:latin typeface="Microsoft Sans Serif"/>
                <a:cs typeface="Microsoft Sans Serif"/>
              </a:rPr>
              <a:t>l</a:t>
            </a:r>
            <a:r>
              <a:rPr sz="3100" spc="-5" dirty="0">
                <a:solidFill>
                  <a:srgbClr val="E4E400"/>
                </a:solidFill>
                <a:latin typeface="Microsoft Sans Serif"/>
                <a:cs typeface="Microsoft Sans Serif"/>
              </a:rPr>
              <a:t>e</a:t>
            </a:r>
            <a:r>
              <a:rPr sz="3100" dirty="0">
                <a:solidFill>
                  <a:srgbClr val="E4E400"/>
                </a:solidFill>
                <a:latin typeface="Microsoft Sans Serif"/>
                <a:cs typeface="Microsoft Sans Serif"/>
              </a:rPr>
              <a:t>	</a:t>
            </a:r>
            <a:r>
              <a:rPr sz="3100" spc="290" dirty="0">
                <a:solidFill>
                  <a:srgbClr val="E4E400"/>
                </a:solidFill>
                <a:latin typeface="Microsoft Sans Serif"/>
                <a:cs typeface="Microsoft Sans Serif"/>
              </a:rPr>
              <a:t>r</a:t>
            </a:r>
            <a:r>
              <a:rPr sz="3100" spc="285" dirty="0">
                <a:solidFill>
                  <a:srgbClr val="E4E400"/>
                </a:solidFill>
                <a:latin typeface="Microsoft Sans Serif"/>
                <a:cs typeface="Microsoft Sans Serif"/>
              </a:rPr>
              <a:t>eg</a:t>
            </a:r>
            <a:r>
              <a:rPr sz="3100" spc="270" dirty="0">
                <a:solidFill>
                  <a:srgbClr val="E4E400"/>
                </a:solidFill>
                <a:latin typeface="Microsoft Sans Serif"/>
                <a:cs typeface="Microsoft Sans Serif"/>
              </a:rPr>
              <a:t>i</a:t>
            </a:r>
            <a:r>
              <a:rPr sz="3100" spc="290" dirty="0">
                <a:solidFill>
                  <a:srgbClr val="E4E400"/>
                </a:solidFill>
                <a:latin typeface="Microsoft Sans Serif"/>
                <a:cs typeface="Microsoft Sans Serif"/>
              </a:rPr>
              <a:t>s</a:t>
            </a:r>
            <a:r>
              <a:rPr sz="3100" spc="295" dirty="0">
                <a:solidFill>
                  <a:srgbClr val="E4E400"/>
                </a:solidFill>
                <a:latin typeface="Microsoft Sans Serif"/>
                <a:cs typeface="Microsoft Sans Serif"/>
              </a:rPr>
              <a:t>t</a:t>
            </a:r>
            <a:r>
              <a:rPr sz="3100" spc="290" dirty="0">
                <a:solidFill>
                  <a:srgbClr val="E4E400"/>
                </a:solidFill>
                <a:latin typeface="Microsoft Sans Serif"/>
                <a:cs typeface="Microsoft Sans Serif"/>
              </a:rPr>
              <a:t>r</a:t>
            </a:r>
            <a:r>
              <a:rPr sz="3100" spc="285" dirty="0">
                <a:solidFill>
                  <a:srgbClr val="E4E400"/>
                </a:solidFill>
                <a:latin typeface="Microsoft Sans Serif"/>
                <a:cs typeface="Microsoft Sans Serif"/>
              </a:rPr>
              <a:t>a</a:t>
            </a:r>
            <a:r>
              <a:rPr sz="3100" spc="290" dirty="0">
                <a:solidFill>
                  <a:srgbClr val="E4E400"/>
                </a:solidFill>
                <a:latin typeface="Microsoft Sans Serif"/>
                <a:cs typeface="Microsoft Sans Serif"/>
              </a:rPr>
              <a:t>z</a:t>
            </a:r>
            <a:r>
              <a:rPr sz="3100" spc="270" dirty="0">
                <a:solidFill>
                  <a:srgbClr val="E4E400"/>
                </a:solidFill>
                <a:latin typeface="Microsoft Sans Serif"/>
                <a:cs typeface="Microsoft Sans Serif"/>
              </a:rPr>
              <a:t>i</a:t>
            </a:r>
            <a:r>
              <a:rPr sz="3100" spc="285" dirty="0">
                <a:solidFill>
                  <a:srgbClr val="E4E400"/>
                </a:solidFill>
                <a:latin typeface="Microsoft Sans Serif"/>
                <a:cs typeface="Microsoft Sans Serif"/>
              </a:rPr>
              <a:t>o</a:t>
            </a:r>
            <a:r>
              <a:rPr sz="3100" spc="295" dirty="0">
                <a:solidFill>
                  <a:srgbClr val="E4E400"/>
                </a:solidFill>
                <a:latin typeface="Microsoft Sans Serif"/>
                <a:cs typeface="Microsoft Sans Serif"/>
              </a:rPr>
              <a:t>n</a:t>
            </a:r>
            <a:r>
              <a:rPr sz="3100" spc="-5" dirty="0">
                <a:solidFill>
                  <a:srgbClr val="E4E400"/>
                </a:solidFill>
                <a:latin typeface="Microsoft Sans Serif"/>
                <a:cs typeface="Microsoft Sans Serif"/>
              </a:rPr>
              <a:t>e</a:t>
            </a:r>
            <a:r>
              <a:rPr sz="3100" dirty="0">
                <a:solidFill>
                  <a:srgbClr val="E4E400"/>
                </a:solidFill>
                <a:latin typeface="Microsoft Sans Serif"/>
                <a:cs typeface="Microsoft Sans Serif"/>
              </a:rPr>
              <a:t>	</a:t>
            </a:r>
            <a:r>
              <a:rPr sz="3100" spc="285" dirty="0">
                <a:solidFill>
                  <a:srgbClr val="E4E400"/>
                </a:solidFill>
                <a:latin typeface="Microsoft Sans Serif"/>
                <a:cs typeface="Microsoft Sans Serif"/>
              </a:rPr>
              <a:t>e</a:t>
            </a:r>
            <a:r>
              <a:rPr sz="3100" spc="-5" dirty="0">
                <a:solidFill>
                  <a:srgbClr val="E4E400"/>
                </a:solidFill>
                <a:latin typeface="Microsoft Sans Serif"/>
                <a:cs typeface="Microsoft Sans Serif"/>
              </a:rPr>
              <a:t>d  </a:t>
            </a:r>
            <a:r>
              <a:rPr sz="3100" spc="254" dirty="0">
                <a:solidFill>
                  <a:srgbClr val="E4E400"/>
                </a:solidFill>
                <a:latin typeface="Microsoft Sans Serif"/>
                <a:cs typeface="Microsoft Sans Serif"/>
              </a:rPr>
              <a:t>imputazione</a:t>
            </a:r>
            <a:endParaRPr sz="3100" dirty="0">
              <a:latin typeface="Microsoft Sans Serif"/>
              <a:cs typeface="Microsoft Sans Serif"/>
            </a:endParaRPr>
          </a:p>
          <a:p>
            <a:pPr marL="1905" algn="ctr">
              <a:lnSpc>
                <a:spcPts val="3470"/>
              </a:lnSpc>
              <a:spcBef>
                <a:spcPts val="705"/>
              </a:spcBef>
            </a:pPr>
            <a:r>
              <a:rPr sz="3100" spc="-15" dirty="0">
                <a:solidFill>
                  <a:srgbClr val="FFFFFF"/>
                </a:solidFill>
                <a:latin typeface="Microsoft Sans Serif"/>
                <a:cs typeface="Microsoft Sans Serif"/>
              </a:rPr>
              <a:t>delle</a:t>
            </a:r>
            <a:r>
              <a:rPr sz="3100" spc="30" dirty="0">
                <a:solidFill>
                  <a:srgbClr val="FFFFFF"/>
                </a:solidFill>
                <a:latin typeface="Microsoft Sans Serif"/>
                <a:cs typeface="Microsoft Sans Serif"/>
              </a:rPr>
              <a:t> </a:t>
            </a:r>
            <a:r>
              <a:rPr sz="3100" spc="-10" dirty="0">
                <a:solidFill>
                  <a:srgbClr val="FFFFFF"/>
                </a:solidFill>
                <a:latin typeface="Microsoft Sans Serif"/>
                <a:cs typeface="Microsoft Sans Serif"/>
              </a:rPr>
              <a:t>transazioni</a:t>
            </a:r>
            <a:r>
              <a:rPr sz="3100" spc="65" dirty="0">
                <a:solidFill>
                  <a:srgbClr val="FFFFFF"/>
                </a:solidFill>
                <a:latin typeface="Microsoft Sans Serif"/>
                <a:cs typeface="Microsoft Sans Serif"/>
              </a:rPr>
              <a:t> </a:t>
            </a:r>
            <a:r>
              <a:rPr sz="3100" spc="-15" dirty="0">
                <a:solidFill>
                  <a:srgbClr val="FFFFFF"/>
                </a:solidFill>
                <a:latin typeface="Microsoft Sans Serif"/>
                <a:cs typeface="Microsoft Sans Serif"/>
              </a:rPr>
              <a:t>nell’ottica</a:t>
            </a:r>
            <a:endParaRPr sz="3100" dirty="0">
              <a:latin typeface="Microsoft Sans Serif"/>
              <a:cs typeface="Microsoft Sans Serif"/>
            </a:endParaRPr>
          </a:p>
          <a:p>
            <a:pPr marL="12700" marR="5080" algn="ctr">
              <a:lnSpc>
                <a:spcPts val="3210"/>
              </a:lnSpc>
              <a:spcBef>
                <a:spcPts val="280"/>
              </a:spcBef>
            </a:pPr>
            <a:r>
              <a:rPr sz="3100" spc="-10" dirty="0">
                <a:solidFill>
                  <a:srgbClr val="FFFFFF"/>
                </a:solidFill>
                <a:latin typeface="Microsoft Sans Serif"/>
                <a:cs typeface="Microsoft Sans Serif"/>
              </a:rPr>
              <a:t>sia</a:t>
            </a:r>
            <a:r>
              <a:rPr sz="3100" spc="15" dirty="0">
                <a:solidFill>
                  <a:srgbClr val="FFFFFF"/>
                </a:solidFill>
                <a:latin typeface="Microsoft Sans Serif"/>
                <a:cs typeface="Microsoft Sans Serif"/>
              </a:rPr>
              <a:t> </a:t>
            </a:r>
            <a:r>
              <a:rPr sz="3100" spc="-15" dirty="0">
                <a:solidFill>
                  <a:srgbClr val="FFFFFF"/>
                </a:solidFill>
                <a:latin typeface="Microsoft Sans Serif"/>
                <a:cs typeface="Microsoft Sans Serif"/>
              </a:rPr>
              <a:t>della</a:t>
            </a:r>
            <a:r>
              <a:rPr sz="3100" spc="45" dirty="0">
                <a:solidFill>
                  <a:srgbClr val="FFFFFF"/>
                </a:solidFill>
                <a:latin typeface="Microsoft Sans Serif"/>
                <a:cs typeface="Microsoft Sans Serif"/>
              </a:rPr>
              <a:t> </a:t>
            </a:r>
            <a:r>
              <a:rPr sz="3100" spc="-5" dirty="0">
                <a:solidFill>
                  <a:srgbClr val="FFFFFF"/>
                </a:solidFill>
                <a:latin typeface="Microsoft Sans Serif"/>
                <a:cs typeface="Microsoft Sans Serif"/>
              </a:rPr>
              <a:t>competenza</a:t>
            </a:r>
            <a:r>
              <a:rPr sz="3100" spc="60" dirty="0">
                <a:solidFill>
                  <a:srgbClr val="FFFFFF"/>
                </a:solidFill>
                <a:latin typeface="Microsoft Sans Serif"/>
                <a:cs typeface="Microsoft Sans Serif"/>
              </a:rPr>
              <a:t> </a:t>
            </a:r>
            <a:r>
              <a:rPr sz="3100" spc="-10" dirty="0">
                <a:solidFill>
                  <a:srgbClr val="FFFFFF"/>
                </a:solidFill>
                <a:latin typeface="Microsoft Sans Serif"/>
                <a:cs typeface="Microsoft Sans Serif"/>
              </a:rPr>
              <a:t>finanziaria</a:t>
            </a:r>
            <a:r>
              <a:rPr sz="3100" spc="55" dirty="0">
                <a:solidFill>
                  <a:srgbClr val="FFFFFF"/>
                </a:solidFill>
                <a:latin typeface="Microsoft Sans Serif"/>
                <a:cs typeface="Microsoft Sans Serif"/>
              </a:rPr>
              <a:t> </a:t>
            </a:r>
            <a:r>
              <a:rPr sz="3100" spc="-5" dirty="0">
                <a:solidFill>
                  <a:srgbClr val="FFFFFF"/>
                </a:solidFill>
                <a:latin typeface="Microsoft Sans Serif"/>
                <a:cs typeface="Microsoft Sans Serif"/>
              </a:rPr>
              <a:t>che </a:t>
            </a:r>
            <a:r>
              <a:rPr sz="3100" spc="-810" dirty="0">
                <a:solidFill>
                  <a:srgbClr val="FFFFFF"/>
                </a:solidFill>
                <a:latin typeface="Microsoft Sans Serif"/>
                <a:cs typeface="Microsoft Sans Serif"/>
              </a:rPr>
              <a:t> </a:t>
            </a:r>
            <a:r>
              <a:rPr sz="3100" spc="-10" dirty="0">
                <a:solidFill>
                  <a:srgbClr val="FFFFFF"/>
                </a:solidFill>
                <a:latin typeface="Microsoft Sans Serif"/>
                <a:cs typeface="Microsoft Sans Serif"/>
              </a:rPr>
              <a:t>economico-patrimoniale.</a:t>
            </a:r>
            <a:endParaRPr sz="3100" dirty="0">
              <a:latin typeface="Microsoft Sans Serif"/>
              <a:cs typeface="Microsoft Sans Serif"/>
            </a:endParaRPr>
          </a:p>
          <a:p>
            <a:pPr marL="1270" algn="ctr">
              <a:lnSpc>
                <a:spcPts val="3180"/>
              </a:lnSpc>
            </a:pPr>
            <a:r>
              <a:rPr sz="3100" spc="-10" dirty="0">
                <a:solidFill>
                  <a:srgbClr val="FFFFFF"/>
                </a:solidFill>
                <a:latin typeface="Microsoft Sans Serif"/>
                <a:cs typeface="Microsoft Sans Serif"/>
              </a:rPr>
              <a:t>Schematizzando:</a:t>
            </a:r>
            <a:endParaRPr sz="3100" dirty="0">
              <a:latin typeface="Microsoft Sans Serif"/>
              <a:cs typeface="Microsoft Sans Serif"/>
            </a:endParaRPr>
          </a:p>
        </p:txBody>
      </p:sp>
      <p:sp>
        <p:nvSpPr>
          <p:cNvPr id="10" name="object 10"/>
          <p:cNvSpPr txBox="1"/>
          <p:nvPr/>
        </p:nvSpPr>
        <p:spPr>
          <a:xfrm>
            <a:off x="2150173" y="243885"/>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pic>
        <p:nvPicPr>
          <p:cNvPr id="12" name="Picture 2" descr="Risultato immagine per INRL">
            <a:extLst>
              <a:ext uri="{FF2B5EF4-FFF2-40B4-BE49-F238E27FC236}">
                <a16:creationId xmlns:a16="http://schemas.microsoft.com/office/drawing/2014/main" id="{6BE0F3ED-627A-4097-99F4-871F85FA41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46125" y="1557419"/>
            <a:ext cx="7624643" cy="5148079"/>
          </a:xfrm>
          <a:prstGeom prst="rect">
            <a:avLst/>
          </a:prstGeom>
        </p:spPr>
      </p:pic>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29</a:t>
            </a:fld>
            <a:endParaRPr dirty="0"/>
          </a:p>
        </p:txBody>
      </p:sp>
      <p:pic>
        <p:nvPicPr>
          <p:cNvPr id="8" name="Picture 2" descr="Risultato immagine per INRL">
            <a:extLst>
              <a:ext uri="{FF2B5EF4-FFF2-40B4-BE49-F238E27FC236}">
                <a16:creationId xmlns:a16="http://schemas.microsoft.com/office/drawing/2014/main" id="{1865A467-6AC0-4726-A50A-FEC215F4D0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object 15"/>
          <p:cNvSpPr txBox="1"/>
          <p:nvPr/>
        </p:nvSpPr>
        <p:spPr>
          <a:xfrm>
            <a:off x="8588375" y="6369938"/>
            <a:ext cx="274955" cy="224790"/>
          </a:xfrm>
          <a:prstGeom prst="rect">
            <a:avLst/>
          </a:prstGeom>
        </p:spPr>
        <p:txBody>
          <a:bodyPr vert="horz" wrap="square" lIns="0" tIns="0" rIns="0" bIns="0" rtlCol="0">
            <a:spAutoFit/>
          </a:bodyPr>
          <a:lstStyle/>
          <a:p>
            <a:pPr marL="38100">
              <a:lnSpc>
                <a:spcPts val="1650"/>
              </a:lnSpc>
            </a:pPr>
            <a:fld id="{81D60167-4931-47E6-BA6A-407CBD079E47}" type="slidenum">
              <a:rPr sz="1400" dirty="0">
                <a:solidFill>
                  <a:srgbClr val="FFFFFF"/>
                </a:solidFill>
                <a:latin typeface="Microsoft Sans Serif"/>
                <a:cs typeface="Microsoft Sans Serif"/>
              </a:rPr>
              <a:t>3</a:t>
            </a:fld>
            <a:endParaRPr sz="1400">
              <a:latin typeface="Microsoft Sans Serif"/>
              <a:cs typeface="Microsoft Sans Serif"/>
            </a:endParaRPr>
          </a:p>
        </p:txBody>
      </p:sp>
      <p:sp>
        <p:nvSpPr>
          <p:cNvPr id="14" name="object 14"/>
          <p:cNvSpPr txBox="1"/>
          <p:nvPr/>
        </p:nvSpPr>
        <p:spPr>
          <a:xfrm>
            <a:off x="442595" y="1600200"/>
            <a:ext cx="8258809" cy="4168449"/>
          </a:xfrm>
          <a:prstGeom prst="rect">
            <a:avLst/>
          </a:prstGeom>
        </p:spPr>
        <p:txBody>
          <a:bodyPr vert="horz" wrap="square" lIns="0" tIns="13335" rIns="0" bIns="0" rtlCol="0">
            <a:spAutoFit/>
          </a:bodyPr>
          <a:lstStyle/>
          <a:p>
            <a:pPr marL="12065" marR="5080" indent="1270" algn="just">
              <a:lnSpc>
                <a:spcPct val="100000"/>
              </a:lnSpc>
              <a:spcBef>
                <a:spcPts val="105"/>
              </a:spcBef>
            </a:pPr>
            <a:r>
              <a:rPr sz="2400" b="1" dirty="0">
                <a:solidFill>
                  <a:srgbClr val="FFFFFF"/>
                </a:solidFill>
                <a:latin typeface="+mj-lt"/>
                <a:cs typeface="Times New Roman"/>
              </a:rPr>
              <a:t>Si tratta di un documento formato da 12 capitoli, di </a:t>
            </a:r>
            <a:r>
              <a:rPr sz="2400" b="1" spc="-10" dirty="0">
                <a:solidFill>
                  <a:srgbClr val="FFFFFF"/>
                </a:solidFill>
                <a:latin typeface="+mj-lt"/>
                <a:cs typeface="Times New Roman"/>
              </a:rPr>
              <a:t>ci</a:t>
            </a:r>
            <a:endParaRPr lang="it-IT" sz="2400" b="1" spc="-10" dirty="0">
              <a:solidFill>
                <a:srgbClr val="FFFFFF"/>
              </a:solidFill>
              <a:latin typeface="+mj-lt"/>
              <a:cs typeface="Times New Roman"/>
            </a:endParaRPr>
          </a:p>
          <a:p>
            <a:pPr marL="12065" marR="5080" indent="1270" algn="just">
              <a:lnSpc>
                <a:spcPct val="100000"/>
              </a:lnSpc>
              <a:spcBef>
                <a:spcPts val="105"/>
              </a:spcBef>
            </a:pPr>
            <a:r>
              <a:rPr sz="2400" dirty="0">
                <a:solidFill>
                  <a:srgbClr val="FF0000"/>
                </a:solidFill>
                <a:latin typeface="+mj-lt"/>
                <a:cs typeface="Times New Roman"/>
              </a:rPr>
              <a:t>un vademecum operativo con focus sui controlli che </a:t>
            </a:r>
            <a:r>
              <a:rPr sz="2400" spc="-5" dirty="0">
                <a:solidFill>
                  <a:srgbClr val="FF0000"/>
                </a:solidFill>
                <a:latin typeface="+mj-lt"/>
                <a:cs typeface="Times New Roman"/>
              </a:rPr>
              <a:t>l'organo </a:t>
            </a:r>
            <a:r>
              <a:rPr sz="2400" dirty="0">
                <a:solidFill>
                  <a:srgbClr val="FF0000"/>
                </a:solidFill>
                <a:latin typeface="+mj-lt"/>
                <a:cs typeface="Times New Roman"/>
              </a:rPr>
              <a:t>di </a:t>
            </a:r>
            <a:r>
              <a:rPr sz="2400" spc="5" dirty="0">
                <a:solidFill>
                  <a:srgbClr val="FF0000"/>
                </a:solidFill>
                <a:latin typeface="+mj-lt"/>
                <a:cs typeface="Times New Roman"/>
              </a:rPr>
              <a:t> </a:t>
            </a:r>
            <a:r>
              <a:rPr sz="2400" dirty="0">
                <a:solidFill>
                  <a:srgbClr val="FF0000"/>
                </a:solidFill>
                <a:latin typeface="+mj-lt"/>
                <a:cs typeface="Times New Roman"/>
              </a:rPr>
              <a:t>revisione deve pianificare e </a:t>
            </a:r>
            <a:r>
              <a:rPr sz="2400" spc="-5" dirty="0">
                <a:solidFill>
                  <a:srgbClr val="FF0000"/>
                </a:solidFill>
                <a:latin typeface="+mj-lt"/>
                <a:cs typeface="Times New Roman"/>
              </a:rPr>
              <a:t>programmare </a:t>
            </a:r>
            <a:r>
              <a:rPr sz="2400" dirty="0">
                <a:solidFill>
                  <a:srgbClr val="FF0000"/>
                </a:solidFill>
                <a:latin typeface="+mj-lt"/>
                <a:cs typeface="Times New Roman"/>
              </a:rPr>
              <a:t>al fine di </a:t>
            </a:r>
            <a:r>
              <a:rPr sz="2400" spc="-5" dirty="0">
                <a:solidFill>
                  <a:srgbClr val="FF0000"/>
                </a:solidFill>
                <a:latin typeface="+mj-lt"/>
                <a:cs typeface="Times New Roman"/>
              </a:rPr>
              <a:t>implementare </a:t>
            </a:r>
            <a:r>
              <a:rPr sz="2400" dirty="0">
                <a:solidFill>
                  <a:srgbClr val="FF0000"/>
                </a:solidFill>
                <a:latin typeface="+mj-lt"/>
                <a:cs typeface="Times New Roman"/>
              </a:rPr>
              <a:t>un </a:t>
            </a:r>
            <a:r>
              <a:rPr sz="2400" i="1" spc="5" dirty="0">
                <a:solidFill>
                  <a:srgbClr val="FF0000"/>
                </a:solidFill>
                <a:latin typeface="+mj-lt"/>
                <a:cs typeface="Times New Roman"/>
              </a:rPr>
              <a:t>modus </a:t>
            </a:r>
            <a:r>
              <a:rPr sz="2400" i="1" spc="10" dirty="0">
                <a:solidFill>
                  <a:srgbClr val="FF0000"/>
                </a:solidFill>
                <a:latin typeface="+mj-lt"/>
                <a:cs typeface="Times New Roman"/>
              </a:rPr>
              <a:t> </a:t>
            </a:r>
            <a:r>
              <a:rPr sz="2400" i="1" dirty="0">
                <a:solidFill>
                  <a:srgbClr val="FF0000"/>
                </a:solidFill>
                <a:latin typeface="+mj-lt"/>
                <a:cs typeface="Times New Roman"/>
              </a:rPr>
              <a:t>operandi</a:t>
            </a:r>
            <a:r>
              <a:rPr sz="2400" i="1" spc="-45" dirty="0">
                <a:solidFill>
                  <a:srgbClr val="FF0000"/>
                </a:solidFill>
                <a:latin typeface="+mj-lt"/>
                <a:cs typeface="Times New Roman"/>
              </a:rPr>
              <a:t> </a:t>
            </a:r>
            <a:r>
              <a:rPr sz="2400" dirty="0">
                <a:solidFill>
                  <a:srgbClr val="FF0000"/>
                </a:solidFill>
                <a:latin typeface="+mj-lt"/>
                <a:cs typeface="Times New Roman"/>
              </a:rPr>
              <a:t>che consenta</a:t>
            </a:r>
            <a:r>
              <a:rPr sz="2400" spc="-35" dirty="0">
                <a:solidFill>
                  <a:srgbClr val="FF0000"/>
                </a:solidFill>
                <a:latin typeface="+mj-lt"/>
                <a:cs typeface="Times New Roman"/>
              </a:rPr>
              <a:t> </a:t>
            </a:r>
            <a:r>
              <a:rPr sz="2400" dirty="0">
                <a:solidFill>
                  <a:srgbClr val="FF0000"/>
                </a:solidFill>
                <a:latin typeface="+mj-lt"/>
                <a:cs typeface="Times New Roman"/>
              </a:rPr>
              <a:t>di</a:t>
            </a:r>
            <a:r>
              <a:rPr sz="2400" spc="-15" dirty="0">
                <a:solidFill>
                  <a:srgbClr val="FF0000"/>
                </a:solidFill>
                <a:latin typeface="+mj-lt"/>
                <a:cs typeface="Times New Roman"/>
              </a:rPr>
              <a:t> </a:t>
            </a:r>
            <a:r>
              <a:rPr sz="2400" dirty="0">
                <a:solidFill>
                  <a:srgbClr val="FF0000"/>
                </a:solidFill>
                <a:latin typeface="+mj-lt"/>
                <a:cs typeface="Times New Roman"/>
              </a:rPr>
              <a:t>ridurre</a:t>
            </a:r>
            <a:r>
              <a:rPr sz="2400" spc="-35" dirty="0">
                <a:solidFill>
                  <a:srgbClr val="FF0000"/>
                </a:solidFill>
                <a:latin typeface="+mj-lt"/>
                <a:cs typeface="Times New Roman"/>
              </a:rPr>
              <a:t> </a:t>
            </a:r>
            <a:r>
              <a:rPr sz="2400" dirty="0">
                <a:solidFill>
                  <a:srgbClr val="FF0000"/>
                </a:solidFill>
                <a:latin typeface="+mj-lt"/>
                <a:cs typeface="Times New Roman"/>
              </a:rPr>
              <a:t>il</a:t>
            </a:r>
            <a:r>
              <a:rPr sz="2400" spc="-5" dirty="0">
                <a:solidFill>
                  <a:srgbClr val="FF0000"/>
                </a:solidFill>
                <a:latin typeface="+mj-lt"/>
                <a:cs typeface="Times New Roman"/>
              </a:rPr>
              <a:t> </a:t>
            </a:r>
            <a:r>
              <a:rPr sz="2400" dirty="0">
                <a:solidFill>
                  <a:srgbClr val="FF0000"/>
                </a:solidFill>
                <a:latin typeface="+mj-lt"/>
                <a:cs typeface="Times New Roman"/>
              </a:rPr>
              <a:t>rischio</a:t>
            </a:r>
            <a:r>
              <a:rPr sz="2400" spc="-35" dirty="0">
                <a:solidFill>
                  <a:srgbClr val="FF0000"/>
                </a:solidFill>
                <a:latin typeface="+mj-lt"/>
                <a:cs typeface="Times New Roman"/>
              </a:rPr>
              <a:t> </a:t>
            </a:r>
            <a:r>
              <a:rPr sz="2400" dirty="0">
                <a:solidFill>
                  <a:srgbClr val="FF0000"/>
                </a:solidFill>
                <a:latin typeface="+mj-lt"/>
                <a:cs typeface="Times New Roman"/>
              </a:rPr>
              <a:t>di</a:t>
            </a:r>
            <a:r>
              <a:rPr sz="2400" spc="-5" dirty="0">
                <a:solidFill>
                  <a:srgbClr val="FF0000"/>
                </a:solidFill>
                <a:latin typeface="+mj-lt"/>
                <a:cs typeface="Times New Roman"/>
              </a:rPr>
              <a:t> </a:t>
            </a:r>
            <a:r>
              <a:rPr sz="2400" dirty="0">
                <a:solidFill>
                  <a:srgbClr val="FF0000"/>
                </a:solidFill>
                <a:latin typeface="+mj-lt"/>
                <a:cs typeface="Times New Roman"/>
              </a:rPr>
              <a:t>revisione</a:t>
            </a:r>
            <a:r>
              <a:rPr sz="2400" spc="-40" dirty="0">
                <a:solidFill>
                  <a:srgbClr val="FF0000"/>
                </a:solidFill>
                <a:latin typeface="+mj-lt"/>
                <a:cs typeface="Times New Roman"/>
              </a:rPr>
              <a:t> </a:t>
            </a:r>
            <a:r>
              <a:rPr sz="2400" dirty="0">
                <a:solidFill>
                  <a:srgbClr val="FF0000"/>
                </a:solidFill>
                <a:latin typeface="+mj-lt"/>
                <a:cs typeface="Times New Roman"/>
              </a:rPr>
              <a:t>a</a:t>
            </a:r>
            <a:r>
              <a:rPr sz="2400" spc="10" dirty="0">
                <a:solidFill>
                  <a:srgbClr val="FF0000"/>
                </a:solidFill>
                <a:latin typeface="+mj-lt"/>
                <a:cs typeface="Times New Roman"/>
              </a:rPr>
              <a:t> </a:t>
            </a:r>
            <a:r>
              <a:rPr sz="2400" dirty="0">
                <a:solidFill>
                  <a:srgbClr val="FF0000"/>
                </a:solidFill>
                <a:latin typeface="+mj-lt"/>
                <a:cs typeface="Times New Roman"/>
              </a:rPr>
              <a:t>un</a:t>
            </a:r>
            <a:r>
              <a:rPr sz="2400" spc="-10" dirty="0">
                <a:solidFill>
                  <a:srgbClr val="FF0000"/>
                </a:solidFill>
                <a:latin typeface="+mj-lt"/>
                <a:cs typeface="Times New Roman"/>
              </a:rPr>
              <a:t> </a:t>
            </a:r>
            <a:r>
              <a:rPr sz="2400" dirty="0">
                <a:solidFill>
                  <a:srgbClr val="FF0000"/>
                </a:solidFill>
                <a:latin typeface="+mj-lt"/>
                <a:cs typeface="Times New Roman"/>
              </a:rPr>
              <a:t>livello</a:t>
            </a:r>
            <a:r>
              <a:rPr sz="2400" spc="-15" dirty="0">
                <a:solidFill>
                  <a:srgbClr val="FF0000"/>
                </a:solidFill>
                <a:latin typeface="+mj-lt"/>
                <a:cs typeface="Times New Roman"/>
              </a:rPr>
              <a:t> </a:t>
            </a:r>
            <a:r>
              <a:rPr sz="2400" spc="-5" dirty="0">
                <a:solidFill>
                  <a:srgbClr val="FF0000"/>
                </a:solidFill>
                <a:latin typeface="+mj-lt"/>
                <a:cs typeface="Times New Roman"/>
              </a:rPr>
              <a:t>"accettabile"</a:t>
            </a:r>
            <a:r>
              <a:rPr sz="2400" spc="-35" dirty="0">
                <a:solidFill>
                  <a:srgbClr val="FF0000"/>
                </a:solidFill>
                <a:latin typeface="+mj-lt"/>
                <a:cs typeface="Times New Roman"/>
              </a:rPr>
              <a:t> </a:t>
            </a:r>
            <a:r>
              <a:rPr sz="2400" dirty="0">
                <a:solidFill>
                  <a:srgbClr val="FF0000"/>
                </a:solidFill>
                <a:latin typeface="+mj-lt"/>
                <a:cs typeface="Times New Roman"/>
              </a:rPr>
              <a:t>e </a:t>
            </a:r>
            <a:r>
              <a:rPr sz="2400" spc="-484" dirty="0">
                <a:solidFill>
                  <a:srgbClr val="FF0000"/>
                </a:solidFill>
                <a:latin typeface="+mj-lt"/>
                <a:cs typeface="Times New Roman"/>
              </a:rPr>
              <a:t> </a:t>
            </a:r>
            <a:r>
              <a:rPr sz="2400" dirty="0">
                <a:solidFill>
                  <a:srgbClr val="FF0000"/>
                </a:solidFill>
                <a:latin typeface="+mj-lt"/>
                <a:cs typeface="Times New Roman"/>
              </a:rPr>
              <a:t>che sia adeguato agli obblighi connessi </a:t>
            </a:r>
            <a:r>
              <a:rPr sz="2400" spc="-5" dirty="0">
                <a:solidFill>
                  <a:srgbClr val="FF0000"/>
                </a:solidFill>
                <a:latin typeface="+mj-lt"/>
                <a:cs typeface="Times New Roman"/>
              </a:rPr>
              <a:t>all'attività </a:t>
            </a:r>
            <a:r>
              <a:rPr sz="2400" dirty="0">
                <a:solidFill>
                  <a:srgbClr val="FF0000"/>
                </a:solidFill>
                <a:latin typeface="+mj-lt"/>
                <a:cs typeface="Times New Roman"/>
              </a:rPr>
              <a:t>di vigilanza e controllo e </a:t>
            </a:r>
            <a:r>
              <a:rPr sz="2400" spc="-5" dirty="0">
                <a:solidFill>
                  <a:srgbClr val="FF0000"/>
                </a:solidFill>
                <a:latin typeface="+mj-lt"/>
                <a:cs typeface="Times New Roman"/>
              </a:rPr>
              <a:t>alle </a:t>
            </a:r>
            <a:r>
              <a:rPr sz="2400" dirty="0">
                <a:solidFill>
                  <a:srgbClr val="FF0000"/>
                </a:solidFill>
                <a:latin typeface="+mj-lt"/>
                <a:cs typeface="Times New Roman"/>
              </a:rPr>
              <a:t> </a:t>
            </a:r>
            <a:r>
              <a:rPr sz="2400" spc="-5" dirty="0">
                <a:solidFill>
                  <a:srgbClr val="FF0000"/>
                </a:solidFill>
                <a:latin typeface="+mj-lt"/>
                <a:cs typeface="Times New Roman"/>
              </a:rPr>
              <a:t>relative</a:t>
            </a:r>
            <a:r>
              <a:rPr sz="2400" spc="-40" dirty="0">
                <a:solidFill>
                  <a:srgbClr val="FF0000"/>
                </a:solidFill>
                <a:latin typeface="+mj-lt"/>
                <a:cs typeface="Times New Roman"/>
              </a:rPr>
              <a:t> </a:t>
            </a:r>
            <a:r>
              <a:rPr sz="2400" dirty="0">
                <a:solidFill>
                  <a:srgbClr val="FF0000"/>
                </a:solidFill>
                <a:latin typeface="+mj-lt"/>
                <a:cs typeface="Times New Roman"/>
              </a:rPr>
              <a:t>responsabilità.</a:t>
            </a:r>
          </a:p>
          <a:p>
            <a:pPr marL="116205" marR="106045" algn="just">
              <a:lnSpc>
                <a:spcPct val="100000"/>
              </a:lnSpc>
              <a:spcBef>
                <a:spcPts val="1200"/>
              </a:spcBef>
            </a:pPr>
            <a:r>
              <a:rPr sz="2400" dirty="0">
                <a:solidFill>
                  <a:srgbClr val="FF0000"/>
                </a:solidFill>
                <a:latin typeface="+mj-lt"/>
                <a:cs typeface="Times New Roman"/>
              </a:rPr>
              <a:t>E’</a:t>
            </a:r>
            <a:r>
              <a:rPr sz="2400" spc="-160" dirty="0">
                <a:solidFill>
                  <a:srgbClr val="FF0000"/>
                </a:solidFill>
                <a:latin typeface="+mj-lt"/>
                <a:cs typeface="Times New Roman"/>
              </a:rPr>
              <a:t> </a:t>
            </a:r>
            <a:r>
              <a:rPr sz="2400" dirty="0">
                <a:solidFill>
                  <a:srgbClr val="FF0000"/>
                </a:solidFill>
                <a:latin typeface="+mj-lt"/>
                <a:cs typeface="Times New Roman"/>
              </a:rPr>
              <a:t>l’aggiornamento</a:t>
            </a:r>
            <a:r>
              <a:rPr sz="2400" spc="-55" dirty="0">
                <a:solidFill>
                  <a:srgbClr val="FF0000"/>
                </a:solidFill>
                <a:latin typeface="+mj-lt"/>
                <a:cs typeface="Times New Roman"/>
              </a:rPr>
              <a:t> </a:t>
            </a:r>
            <a:r>
              <a:rPr sz="2400" dirty="0">
                <a:solidFill>
                  <a:srgbClr val="FF0000"/>
                </a:solidFill>
                <a:latin typeface="+mj-lt"/>
                <a:cs typeface="Times New Roman"/>
              </a:rPr>
              <a:t>di</a:t>
            </a:r>
            <a:r>
              <a:rPr sz="2400" spc="-10" dirty="0">
                <a:solidFill>
                  <a:srgbClr val="FF0000"/>
                </a:solidFill>
                <a:latin typeface="+mj-lt"/>
                <a:cs typeface="Times New Roman"/>
              </a:rPr>
              <a:t> </a:t>
            </a:r>
            <a:r>
              <a:rPr sz="2400" spc="5" dirty="0">
                <a:solidFill>
                  <a:srgbClr val="FF0000"/>
                </a:solidFill>
                <a:latin typeface="+mj-lt"/>
                <a:cs typeface="Times New Roman"/>
              </a:rPr>
              <a:t>una</a:t>
            </a:r>
            <a:r>
              <a:rPr sz="2400" spc="-25" dirty="0">
                <a:solidFill>
                  <a:srgbClr val="FF0000"/>
                </a:solidFill>
                <a:latin typeface="+mj-lt"/>
                <a:cs typeface="Times New Roman"/>
              </a:rPr>
              <a:t> </a:t>
            </a:r>
            <a:r>
              <a:rPr sz="2400" dirty="0">
                <a:solidFill>
                  <a:srgbClr val="FF0000"/>
                </a:solidFill>
                <a:latin typeface="+mj-lt"/>
                <a:cs typeface="Times New Roman"/>
              </a:rPr>
              <a:t>versione</a:t>
            </a:r>
            <a:r>
              <a:rPr sz="2400" spc="-35" dirty="0">
                <a:solidFill>
                  <a:srgbClr val="FF0000"/>
                </a:solidFill>
                <a:latin typeface="+mj-lt"/>
                <a:cs typeface="Times New Roman"/>
              </a:rPr>
              <a:t> </a:t>
            </a:r>
            <a:r>
              <a:rPr sz="2400" dirty="0">
                <a:solidFill>
                  <a:srgbClr val="FF0000"/>
                </a:solidFill>
                <a:latin typeface="+mj-lt"/>
                <a:cs typeface="Times New Roman"/>
              </a:rPr>
              <a:t>precedente,</a:t>
            </a:r>
            <a:r>
              <a:rPr sz="2400" spc="-45" dirty="0">
                <a:solidFill>
                  <a:srgbClr val="FF0000"/>
                </a:solidFill>
                <a:latin typeface="+mj-lt"/>
                <a:cs typeface="Times New Roman"/>
              </a:rPr>
              <a:t> </a:t>
            </a:r>
            <a:r>
              <a:rPr sz="2400" dirty="0">
                <a:solidFill>
                  <a:srgbClr val="FF0000"/>
                </a:solidFill>
                <a:latin typeface="+mj-lt"/>
                <a:cs typeface="Times New Roman"/>
              </a:rPr>
              <a:t>che</a:t>
            </a:r>
            <a:r>
              <a:rPr sz="2400" spc="-5" dirty="0">
                <a:solidFill>
                  <a:srgbClr val="FF0000"/>
                </a:solidFill>
                <a:latin typeface="+mj-lt"/>
                <a:cs typeface="Times New Roman"/>
              </a:rPr>
              <a:t> </a:t>
            </a:r>
            <a:r>
              <a:rPr sz="2400" dirty="0">
                <a:solidFill>
                  <a:srgbClr val="FF0000"/>
                </a:solidFill>
                <a:latin typeface="+mj-lt"/>
                <a:cs typeface="Times New Roman"/>
              </a:rPr>
              <a:t>per</a:t>
            </a:r>
            <a:r>
              <a:rPr sz="2400" spc="-15" dirty="0">
                <a:solidFill>
                  <a:srgbClr val="FF0000"/>
                </a:solidFill>
                <a:latin typeface="+mj-lt"/>
                <a:cs typeface="Times New Roman"/>
              </a:rPr>
              <a:t> </a:t>
            </a:r>
            <a:r>
              <a:rPr sz="2400" dirty="0">
                <a:solidFill>
                  <a:srgbClr val="FF0000"/>
                </a:solidFill>
                <a:latin typeface="+mj-lt"/>
                <a:cs typeface="Times New Roman"/>
              </a:rPr>
              <a:t>la</a:t>
            </a:r>
            <a:r>
              <a:rPr sz="2400" spc="-5" dirty="0">
                <a:solidFill>
                  <a:srgbClr val="FF0000"/>
                </a:solidFill>
                <a:latin typeface="+mj-lt"/>
                <a:cs typeface="Times New Roman"/>
              </a:rPr>
              <a:t> prima</a:t>
            </a:r>
            <a:r>
              <a:rPr sz="2400" spc="-10" dirty="0">
                <a:solidFill>
                  <a:srgbClr val="FF0000"/>
                </a:solidFill>
                <a:latin typeface="+mj-lt"/>
                <a:cs typeface="Times New Roman"/>
              </a:rPr>
              <a:t> </a:t>
            </a:r>
            <a:r>
              <a:rPr sz="2400" dirty="0">
                <a:solidFill>
                  <a:srgbClr val="FF0000"/>
                </a:solidFill>
                <a:latin typeface="+mj-lt"/>
                <a:cs typeface="Times New Roman"/>
              </a:rPr>
              <a:t>volta</a:t>
            </a:r>
            <a:r>
              <a:rPr sz="2400" spc="-20" dirty="0">
                <a:solidFill>
                  <a:srgbClr val="FF0000"/>
                </a:solidFill>
                <a:latin typeface="+mj-lt"/>
                <a:cs typeface="Times New Roman"/>
              </a:rPr>
              <a:t> </a:t>
            </a:r>
            <a:r>
              <a:rPr sz="2400" spc="-5" dirty="0">
                <a:solidFill>
                  <a:srgbClr val="FF0000"/>
                </a:solidFill>
                <a:latin typeface="+mj-lt"/>
                <a:cs typeface="Times New Roman"/>
              </a:rPr>
              <a:t>tratta</a:t>
            </a:r>
            <a:r>
              <a:rPr sz="2400" spc="-15" dirty="0">
                <a:solidFill>
                  <a:srgbClr val="FF0000"/>
                </a:solidFill>
                <a:latin typeface="+mj-lt"/>
                <a:cs typeface="Times New Roman"/>
              </a:rPr>
              <a:t> </a:t>
            </a:r>
            <a:r>
              <a:rPr sz="2400" dirty="0">
                <a:solidFill>
                  <a:srgbClr val="FF0000"/>
                </a:solidFill>
                <a:latin typeface="+mj-lt"/>
                <a:cs typeface="Times New Roman"/>
              </a:rPr>
              <a:t>dei </a:t>
            </a:r>
            <a:r>
              <a:rPr sz="2400" spc="-484" dirty="0">
                <a:solidFill>
                  <a:srgbClr val="FF0000"/>
                </a:solidFill>
                <a:latin typeface="+mj-lt"/>
                <a:cs typeface="Times New Roman"/>
              </a:rPr>
              <a:t> </a:t>
            </a:r>
            <a:r>
              <a:rPr sz="2400" dirty="0">
                <a:solidFill>
                  <a:srgbClr val="FF0000"/>
                </a:solidFill>
                <a:latin typeface="+mj-lt"/>
                <a:cs typeface="Times New Roman"/>
              </a:rPr>
              <a:t>controlli</a:t>
            </a:r>
            <a:r>
              <a:rPr sz="2400" spc="-70" dirty="0">
                <a:solidFill>
                  <a:srgbClr val="FF0000"/>
                </a:solidFill>
                <a:latin typeface="+mj-lt"/>
                <a:cs typeface="Times New Roman"/>
              </a:rPr>
              <a:t> </a:t>
            </a:r>
            <a:r>
              <a:rPr sz="2400" spc="-15" dirty="0">
                <a:solidFill>
                  <a:srgbClr val="FF0000"/>
                </a:solidFill>
                <a:latin typeface="+mj-lt"/>
                <a:cs typeface="Times New Roman"/>
              </a:rPr>
              <a:t>DELL’ORGANO</a:t>
            </a:r>
            <a:r>
              <a:rPr sz="2400" spc="-5" dirty="0">
                <a:solidFill>
                  <a:srgbClr val="FF0000"/>
                </a:solidFill>
                <a:latin typeface="+mj-lt"/>
                <a:cs typeface="Times New Roman"/>
              </a:rPr>
              <a:t> </a:t>
            </a:r>
            <a:r>
              <a:rPr sz="2400" dirty="0">
                <a:solidFill>
                  <a:srgbClr val="FF0000"/>
                </a:solidFill>
                <a:latin typeface="+mj-lt"/>
                <a:cs typeface="Times New Roman"/>
              </a:rPr>
              <a:t>DI</a:t>
            </a:r>
            <a:r>
              <a:rPr sz="2400" spc="-5" dirty="0">
                <a:solidFill>
                  <a:srgbClr val="FF0000"/>
                </a:solidFill>
                <a:latin typeface="+mj-lt"/>
                <a:cs typeface="Times New Roman"/>
              </a:rPr>
              <a:t> </a:t>
            </a:r>
            <a:r>
              <a:rPr sz="2400" dirty="0">
                <a:solidFill>
                  <a:srgbClr val="FF0000"/>
                </a:solidFill>
                <a:latin typeface="+mj-lt"/>
                <a:cs typeface="Times New Roman"/>
              </a:rPr>
              <a:t>REVISIONE:</a:t>
            </a:r>
          </a:p>
          <a:p>
            <a:pPr algn="just">
              <a:lnSpc>
                <a:spcPct val="100000"/>
              </a:lnSpc>
              <a:spcBef>
                <a:spcPts val="1200"/>
              </a:spcBef>
            </a:pPr>
            <a:r>
              <a:rPr sz="2400" spc="-5" dirty="0">
                <a:solidFill>
                  <a:srgbClr val="FF0000"/>
                </a:solidFill>
                <a:latin typeface="+mj-lt"/>
                <a:cs typeface="Times New Roman"/>
              </a:rPr>
              <a:t>-sugli</a:t>
            </a:r>
            <a:r>
              <a:rPr sz="2400" spc="-45" dirty="0">
                <a:solidFill>
                  <a:srgbClr val="FF0000"/>
                </a:solidFill>
                <a:latin typeface="+mj-lt"/>
                <a:cs typeface="Times New Roman"/>
              </a:rPr>
              <a:t> </a:t>
            </a:r>
            <a:r>
              <a:rPr sz="2400" dirty="0">
                <a:solidFill>
                  <a:srgbClr val="FF0000"/>
                </a:solidFill>
                <a:latin typeface="+mj-lt"/>
                <a:cs typeface="Times New Roman"/>
              </a:rPr>
              <a:t>ORGANISMI</a:t>
            </a:r>
            <a:r>
              <a:rPr sz="2400" spc="-35" dirty="0">
                <a:solidFill>
                  <a:srgbClr val="FF0000"/>
                </a:solidFill>
                <a:latin typeface="+mj-lt"/>
                <a:cs typeface="Times New Roman"/>
              </a:rPr>
              <a:t> </a:t>
            </a:r>
            <a:r>
              <a:rPr sz="2400" spc="-65" dirty="0">
                <a:solidFill>
                  <a:srgbClr val="FF0000"/>
                </a:solidFill>
                <a:latin typeface="+mj-lt"/>
                <a:cs typeface="Times New Roman"/>
              </a:rPr>
              <a:t>PARTECIPATI</a:t>
            </a:r>
            <a:endParaRPr sz="2400" dirty="0">
              <a:solidFill>
                <a:srgbClr val="FF0000"/>
              </a:solidFill>
              <a:latin typeface="+mj-lt"/>
              <a:cs typeface="Times New Roman"/>
            </a:endParaRPr>
          </a:p>
          <a:p>
            <a:pPr algn="just">
              <a:lnSpc>
                <a:spcPct val="100000"/>
              </a:lnSpc>
              <a:spcBef>
                <a:spcPts val="1205"/>
              </a:spcBef>
            </a:pPr>
            <a:r>
              <a:rPr sz="2400" dirty="0">
                <a:solidFill>
                  <a:srgbClr val="FF0000"/>
                </a:solidFill>
                <a:latin typeface="+mj-lt"/>
                <a:cs typeface="Times New Roman"/>
              </a:rPr>
              <a:t>-</a:t>
            </a:r>
            <a:r>
              <a:rPr sz="2400" spc="-30" dirty="0">
                <a:solidFill>
                  <a:srgbClr val="FF0000"/>
                </a:solidFill>
                <a:latin typeface="+mj-lt"/>
                <a:cs typeface="Times New Roman"/>
              </a:rPr>
              <a:t> </a:t>
            </a:r>
            <a:r>
              <a:rPr sz="2400" dirty="0">
                <a:solidFill>
                  <a:srgbClr val="FF0000"/>
                </a:solidFill>
                <a:latin typeface="+mj-lt"/>
                <a:cs typeface="Times New Roman"/>
              </a:rPr>
              <a:t>sul</a:t>
            </a:r>
            <a:r>
              <a:rPr sz="2400" spc="-30" dirty="0">
                <a:solidFill>
                  <a:srgbClr val="FF0000"/>
                </a:solidFill>
                <a:latin typeface="+mj-lt"/>
                <a:cs typeface="Times New Roman"/>
              </a:rPr>
              <a:t> </a:t>
            </a:r>
            <a:r>
              <a:rPr sz="2400" dirty="0">
                <a:solidFill>
                  <a:srgbClr val="FF0000"/>
                </a:solidFill>
                <a:latin typeface="+mj-lt"/>
                <a:cs typeface="Times New Roman"/>
              </a:rPr>
              <a:t>BILANCIO</a:t>
            </a:r>
            <a:r>
              <a:rPr sz="2400" spc="-5" dirty="0">
                <a:solidFill>
                  <a:srgbClr val="FF0000"/>
                </a:solidFill>
                <a:latin typeface="+mj-lt"/>
                <a:cs typeface="Times New Roman"/>
              </a:rPr>
              <a:t> </a:t>
            </a:r>
            <a:r>
              <a:rPr sz="2400" spc="-25" dirty="0">
                <a:solidFill>
                  <a:srgbClr val="FF0000"/>
                </a:solidFill>
                <a:latin typeface="+mj-lt"/>
                <a:cs typeface="Times New Roman"/>
              </a:rPr>
              <a:t>CONSOLIDATO</a:t>
            </a:r>
            <a:endParaRPr sz="2400" dirty="0">
              <a:solidFill>
                <a:srgbClr val="FF0000"/>
              </a:solidFill>
              <a:latin typeface="+mj-lt"/>
              <a:cs typeface="Times New Roman"/>
            </a:endParaRPr>
          </a:p>
        </p:txBody>
      </p:sp>
      <p:pic>
        <p:nvPicPr>
          <p:cNvPr id="18" name="Immagine 17">
            <a:extLst>
              <a:ext uri="{FF2B5EF4-FFF2-40B4-BE49-F238E27FC236}">
                <a16:creationId xmlns:a16="http://schemas.microsoft.com/office/drawing/2014/main" id="{0602D223-9E67-4CEA-B869-4ECBE593E5A2}"/>
              </a:ext>
            </a:extLst>
          </p:cNvPr>
          <p:cNvPicPr>
            <a:picLocks noChangeAspect="1"/>
          </p:cNvPicPr>
          <p:nvPr/>
        </p:nvPicPr>
        <p:blipFill>
          <a:blip r:embed="rId2"/>
          <a:stretch>
            <a:fillRect/>
          </a:stretch>
        </p:blipFill>
        <p:spPr>
          <a:xfrm>
            <a:off x="2514600" y="631825"/>
            <a:ext cx="3914775" cy="82867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28600" y="1810639"/>
            <a:ext cx="7927492" cy="3988271"/>
          </a:xfrm>
          <a:prstGeom prst="rect">
            <a:avLst/>
          </a:prstGeom>
        </p:spPr>
        <p:txBody>
          <a:bodyPr vert="horz" wrap="square" lIns="0" tIns="12700" rIns="0" bIns="0" rtlCol="0">
            <a:spAutoFit/>
          </a:bodyPr>
          <a:lstStyle/>
          <a:p>
            <a:pPr marL="7620" algn="ctr">
              <a:spcBef>
                <a:spcPts val="100"/>
              </a:spcBef>
            </a:pPr>
            <a:r>
              <a:rPr sz="2400" b="1" i="1" dirty="0">
                <a:solidFill>
                  <a:srgbClr val="FF0000"/>
                </a:solidFill>
                <a:latin typeface="+mj-lt"/>
                <a:cs typeface="Arial"/>
              </a:rPr>
              <a:t>Definizione</a:t>
            </a:r>
            <a:endParaRPr sz="2400" dirty="0">
              <a:solidFill>
                <a:srgbClr val="FF0000"/>
              </a:solidFill>
              <a:latin typeface="+mj-lt"/>
              <a:cs typeface="Arial"/>
            </a:endParaRPr>
          </a:p>
          <a:p>
            <a:pPr marL="4445" algn="ctr"/>
            <a:r>
              <a:rPr sz="2400" b="1" i="1" dirty="0">
                <a:solidFill>
                  <a:srgbClr val="FF0000"/>
                </a:solidFill>
                <a:latin typeface="+mj-lt"/>
                <a:cs typeface="Arial"/>
              </a:rPr>
              <a:t>(punto 17 principi generali o postulati)</a:t>
            </a:r>
            <a:endParaRPr sz="2400" dirty="0">
              <a:solidFill>
                <a:srgbClr val="FF0000"/>
              </a:solidFill>
              <a:latin typeface="+mj-lt"/>
              <a:cs typeface="Arial"/>
            </a:endParaRPr>
          </a:p>
          <a:p>
            <a:pPr marL="12700" algn="just">
              <a:spcBef>
                <a:spcPts val="1000"/>
              </a:spcBef>
              <a:tabLst>
                <a:tab pos="233679" algn="l"/>
              </a:tabLst>
            </a:pPr>
            <a:r>
              <a:rPr sz="2800" i="1" dirty="0">
                <a:solidFill>
                  <a:srgbClr val="FF0000"/>
                </a:solidFill>
                <a:latin typeface="+mj-lt"/>
                <a:cs typeface="Arial"/>
              </a:rPr>
              <a:t>&lt;&lt;La </a:t>
            </a:r>
            <a:r>
              <a:rPr sz="2800" b="1" i="1" dirty="0">
                <a:solidFill>
                  <a:srgbClr val="FF0000"/>
                </a:solidFill>
                <a:latin typeface="+mj-lt"/>
                <a:cs typeface="Arial"/>
              </a:rPr>
              <a:t>competenza economica </a:t>
            </a:r>
            <a:r>
              <a:rPr sz="2800" i="1" dirty="0" err="1">
                <a:solidFill>
                  <a:srgbClr val="FF0000"/>
                </a:solidFill>
                <a:latin typeface="+mj-lt"/>
                <a:cs typeface="Arial"/>
              </a:rPr>
              <a:t>rappresenta</a:t>
            </a:r>
            <a:r>
              <a:rPr sz="2800" i="1" dirty="0">
                <a:solidFill>
                  <a:srgbClr val="FF0000"/>
                </a:solidFill>
                <a:latin typeface="+mj-lt"/>
                <a:cs typeface="Arial"/>
              </a:rPr>
              <a:t> il</a:t>
            </a:r>
            <a:r>
              <a:rPr lang="it-IT" sz="2800" dirty="0">
                <a:solidFill>
                  <a:srgbClr val="FF0000"/>
                </a:solidFill>
                <a:latin typeface="+mj-lt"/>
                <a:cs typeface="Arial"/>
              </a:rPr>
              <a:t> </a:t>
            </a:r>
            <a:r>
              <a:rPr sz="3400" i="1" u="heavy" dirty="0" err="1">
                <a:solidFill>
                  <a:srgbClr val="FF0000"/>
                </a:solidFill>
                <a:uFill>
                  <a:solidFill>
                    <a:srgbClr val="99FF33"/>
                  </a:solidFill>
                </a:uFill>
                <a:latin typeface="+mj-lt"/>
                <a:cs typeface="Arial"/>
              </a:rPr>
              <a:t>criterio</a:t>
            </a:r>
            <a:r>
              <a:rPr sz="3400" i="1" u="heavy" dirty="0">
                <a:solidFill>
                  <a:srgbClr val="FF0000"/>
                </a:solidFill>
                <a:uFill>
                  <a:solidFill>
                    <a:srgbClr val="99FF33"/>
                  </a:solidFill>
                </a:uFill>
                <a:latin typeface="+mj-lt"/>
                <a:cs typeface="Arial"/>
              </a:rPr>
              <a:t> </a:t>
            </a:r>
            <a:r>
              <a:rPr sz="2800" i="1" dirty="0">
                <a:solidFill>
                  <a:srgbClr val="FF0000"/>
                </a:solidFill>
                <a:latin typeface="+mj-lt"/>
                <a:cs typeface="Arial"/>
              </a:rPr>
              <a:t>con il quale sono </a:t>
            </a:r>
            <a:r>
              <a:rPr sz="2800" i="1" u="heavy" dirty="0">
                <a:solidFill>
                  <a:srgbClr val="FF0000"/>
                </a:solidFill>
                <a:uFill>
                  <a:solidFill>
                    <a:srgbClr val="FFFF00"/>
                  </a:solidFill>
                </a:uFill>
                <a:latin typeface="+mj-lt"/>
                <a:cs typeface="Arial"/>
              </a:rPr>
              <a:t>imputati</a:t>
            </a:r>
            <a:r>
              <a:rPr sz="2800" i="1" dirty="0">
                <a:solidFill>
                  <a:srgbClr val="FF0000"/>
                </a:solidFill>
                <a:latin typeface="+mj-lt"/>
                <a:cs typeface="Arial"/>
              </a:rPr>
              <a:t> </a:t>
            </a:r>
            <a:r>
              <a:rPr sz="2800" i="1" u="heavy" dirty="0" err="1">
                <a:solidFill>
                  <a:srgbClr val="FF0000"/>
                </a:solidFill>
                <a:uFill>
                  <a:solidFill>
                    <a:srgbClr val="FFFF00"/>
                  </a:solidFill>
                </a:uFill>
                <a:latin typeface="+mj-lt"/>
                <a:cs typeface="Arial"/>
              </a:rPr>
              <a:t>gli</a:t>
            </a:r>
            <a:r>
              <a:rPr sz="2800" i="1" u="heavy" dirty="0">
                <a:solidFill>
                  <a:srgbClr val="FF0000"/>
                </a:solidFill>
                <a:uFill>
                  <a:solidFill>
                    <a:srgbClr val="FFFF00"/>
                  </a:solidFill>
                </a:uFill>
                <a:latin typeface="+mj-lt"/>
                <a:cs typeface="Arial"/>
              </a:rPr>
              <a:t> </a:t>
            </a:r>
            <a:r>
              <a:rPr sz="2800" i="1" u="heavy" dirty="0" err="1">
                <a:solidFill>
                  <a:srgbClr val="FF0000"/>
                </a:solidFill>
                <a:uFill>
                  <a:solidFill>
                    <a:srgbClr val="FFFF00"/>
                  </a:solidFill>
                </a:uFill>
                <a:latin typeface="+mj-lt"/>
                <a:cs typeface="Arial"/>
              </a:rPr>
              <a:t>effetti</a:t>
            </a:r>
            <a:r>
              <a:rPr lang="it-IT" sz="2800" u="heavy" dirty="0">
                <a:solidFill>
                  <a:srgbClr val="FF0000"/>
                </a:solidFill>
                <a:uFill>
                  <a:solidFill>
                    <a:srgbClr val="FFFF00"/>
                  </a:solidFill>
                </a:uFill>
                <a:latin typeface="+mj-lt"/>
                <a:cs typeface="Arial"/>
              </a:rPr>
              <a:t> </a:t>
            </a:r>
            <a:r>
              <a:rPr sz="2800" i="1" dirty="0" err="1">
                <a:solidFill>
                  <a:srgbClr val="FF0000"/>
                </a:solidFill>
                <a:latin typeface="+mj-lt"/>
                <a:cs typeface="Arial"/>
              </a:rPr>
              <a:t>delle</a:t>
            </a:r>
            <a:r>
              <a:rPr lang="it-IT" sz="2800" i="1" dirty="0">
                <a:solidFill>
                  <a:srgbClr val="FF0000"/>
                </a:solidFill>
                <a:latin typeface="+mj-lt"/>
                <a:cs typeface="Arial"/>
              </a:rPr>
              <a:t> </a:t>
            </a:r>
            <a:r>
              <a:rPr sz="2800" i="1" dirty="0">
                <a:solidFill>
                  <a:srgbClr val="FF0000"/>
                </a:solidFill>
                <a:latin typeface="+mj-lt"/>
                <a:cs typeface="Arial"/>
              </a:rPr>
              <a:t>diverse operazioni ed </a:t>
            </a:r>
            <a:r>
              <a:rPr sz="2800" i="1" dirty="0" err="1">
                <a:solidFill>
                  <a:srgbClr val="FF0000"/>
                </a:solidFill>
                <a:latin typeface="+mj-lt"/>
                <a:cs typeface="Arial"/>
              </a:rPr>
              <a:t>attività</a:t>
            </a:r>
            <a:r>
              <a:rPr lang="it-IT" sz="2800" dirty="0">
                <a:solidFill>
                  <a:srgbClr val="FF0000"/>
                </a:solidFill>
                <a:latin typeface="+mj-lt"/>
                <a:cs typeface="Arial"/>
              </a:rPr>
              <a:t> </a:t>
            </a:r>
            <a:r>
              <a:rPr sz="2800" i="1" dirty="0" err="1">
                <a:solidFill>
                  <a:srgbClr val="FF0000"/>
                </a:solidFill>
                <a:latin typeface="+mj-lt"/>
                <a:cs typeface="Arial"/>
              </a:rPr>
              <a:t>amministrative</a:t>
            </a:r>
            <a:r>
              <a:rPr sz="2800" i="1" dirty="0">
                <a:solidFill>
                  <a:srgbClr val="FF0000"/>
                </a:solidFill>
                <a:latin typeface="+mj-lt"/>
                <a:cs typeface="Arial"/>
              </a:rPr>
              <a:t> che la </a:t>
            </a:r>
            <a:r>
              <a:rPr sz="2800" i="1" dirty="0" err="1">
                <a:solidFill>
                  <a:srgbClr val="FF0000"/>
                </a:solidFill>
                <a:latin typeface="+mj-lt"/>
                <a:cs typeface="Arial"/>
              </a:rPr>
              <a:t>singola</a:t>
            </a:r>
            <a:r>
              <a:rPr lang="it-IT" sz="2800" dirty="0">
                <a:solidFill>
                  <a:srgbClr val="FF0000"/>
                </a:solidFill>
                <a:latin typeface="+mj-lt"/>
                <a:cs typeface="Arial"/>
              </a:rPr>
              <a:t> </a:t>
            </a:r>
            <a:r>
              <a:rPr sz="2800" i="1" dirty="0" err="1">
                <a:solidFill>
                  <a:srgbClr val="FF0000"/>
                </a:solidFill>
                <a:latin typeface="+mj-lt"/>
                <a:cs typeface="Arial"/>
              </a:rPr>
              <a:t>amministrazione</a:t>
            </a:r>
            <a:r>
              <a:rPr sz="2800" i="1" dirty="0">
                <a:solidFill>
                  <a:srgbClr val="FF0000"/>
                </a:solidFill>
                <a:latin typeface="+mj-lt"/>
                <a:cs typeface="Arial"/>
              </a:rPr>
              <a:t> pubblica </a:t>
            </a:r>
            <a:r>
              <a:rPr sz="2800" i="1" dirty="0" err="1">
                <a:solidFill>
                  <a:srgbClr val="FF0000"/>
                </a:solidFill>
                <a:latin typeface="+mj-lt"/>
                <a:cs typeface="Arial"/>
              </a:rPr>
              <a:t>svolge</a:t>
            </a:r>
            <a:r>
              <a:rPr sz="2800" i="1" dirty="0">
                <a:solidFill>
                  <a:srgbClr val="FF0000"/>
                </a:solidFill>
                <a:latin typeface="+mj-lt"/>
                <a:cs typeface="Arial"/>
              </a:rPr>
              <a:t> </a:t>
            </a:r>
            <a:r>
              <a:rPr sz="2800" i="1" dirty="0" err="1">
                <a:solidFill>
                  <a:srgbClr val="FF0000"/>
                </a:solidFill>
                <a:latin typeface="+mj-lt"/>
                <a:cs typeface="Arial"/>
              </a:rPr>
              <a:t>durante</a:t>
            </a:r>
            <a:r>
              <a:rPr lang="it-IT" sz="2800" dirty="0">
                <a:solidFill>
                  <a:srgbClr val="FF0000"/>
                </a:solidFill>
                <a:latin typeface="+mj-lt"/>
                <a:cs typeface="Arial"/>
              </a:rPr>
              <a:t> </a:t>
            </a:r>
            <a:r>
              <a:rPr sz="2800" i="1" dirty="0" err="1">
                <a:solidFill>
                  <a:srgbClr val="FF0000"/>
                </a:solidFill>
                <a:latin typeface="+mj-lt"/>
                <a:cs typeface="Arial"/>
              </a:rPr>
              <a:t>ogni</a:t>
            </a:r>
            <a:r>
              <a:rPr sz="2800" i="1" dirty="0">
                <a:solidFill>
                  <a:srgbClr val="FF0000"/>
                </a:solidFill>
                <a:latin typeface="+mj-lt"/>
                <a:cs typeface="Arial"/>
              </a:rPr>
              <a:t> esercizio e mediante le </a:t>
            </a:r>
            <a:r>
              <a:rPr sz="2800" i="1" dirty="0" err="1">
                <a:solidFill>
                  <a:srgbClr val="FF0000"/>
                </a:solidFill>
                <a:latin typeface="+mj-lt"/>
                <a:cs typeface="Arial"/>
              </a:rPr>
              <a:t>quali</a:t>
            </a:r>
            <a:r>
              <a:rPr sz="2800" i="1" dirty="0">
                <a:solidFill>
                  <a:srgbClr val="FF0000"/>
                </a:solidFill>
                <a:latin typeface="+mj-lt"/>
                <a:cs typeface="Arial"/>
              </a:rPr>
              <a:t> </a:t>
            </a:r>
            <a:r>
              <a:rPr sz="2800" i="1" dirty="0" err="1">
                <a:solidFill>
                  <a:srgbClr val="FF0000"/>
                </a:solidFill>
                <a:latin typeface="+mj-lt"/>
                <a:cs typeface="Arial"/>
              </a:rPr>
              <a:t>si</a:t>
            </a:r>
            <a:r>
              <a:rPr lang="it-IT" sz="2800" dirty="0">
                <a:solidFill>
                  <a:srgbClr val="FF0000"/>
                </a:solidFill>
                <a:latin typeface="+mj-lt"/>
                <a:cs typeface="Arial"/>
              </a:rPr>
              <a:t> </a:t>
            </a:r>
            <a:r>
              <a:rPr sz="2800" i="1" dirty="0" err="1">
                <a:solidFill>
                  <a:srgbClr val="FF0000"/>
                </a:solidFill>
                <a:latin typeface="+mj-lt"/>
                <a:cs typeface="Arial"/>
              </a:rPr>
              <a:t>evidenziano</a:t>
            </a:r>
            <a:r>
              <a:rPr sz="2800" i="1" dirty="0">
                <a:solidFill>
                  <a:srgbClr val="FF0000"/>
                </a:solidFill>
                <a:latin typeface="+mj-lt"/>
                <a:cs typeface="Arial"/>
              </a:rPr>
              <a:t> “</a:t>
            </a:r>
            <a:r>
              <a:rPr sz="2800" b="1" i="1" dirty="0">
                <a:solidFill>
                  <a:srgbClr val="FF0000"/>
                </a:solidFill>
                <a:latin typeface="+mj-lt"/>
                <a:cs typeface="Arial"/>
              </a:rPr>
              <a:t>utilità economiche</a:t>
            </a:r>
            <a:r>
              <a:rPr sz="2800" i="1" dirty="0">
                <a:solidFill>
                  <a:srgbClr val="FF0000"/>
                </a:solidFill>
                <a:latin typeface="+mj-lt"/>
                <a:cs typeface="Arial"/>
              </a:rPr>
              <a:t>” cedute e/o</a:t>
            </a:r>
            <a:r>
              <a:rPr lang="it-IT" sz="2800" i="1" dirty="0">
                <a:solidFill>
                  <a:srgbClr val="FF0000"/>
                </a:solidFill>
                <a:latin typeface="+mj-lt"/>
                <a:cs typeface="Arial"/>
              </a:rPr>
              <a:t> </a:t>
            </a:r>
            <a:r>
              <a:rPr sz="2800" i="1" dirty="0" err="1">
                <a:solidFill>
                  <a:srgbClr val="FF0000"/>
                </a:solidFill>
                <a:latin typeface="+mj-lt"/>
                <a:cs typeface="Arial"/>
              </a:rPr>
              <a:t>acquisite</a:t>
            </a:r>
            <a:r>
              <a:rPr sz="2800" i="1" dirty="0">
                <a:solidFill>
                  <a:srgbClr val="FF0000"/>
                </a:solidFill>
                <a:latin typeface="+mj-lt"/>
                <a:cs typeface="Arial"/>
              </a:rPr>
              <a:t> anche se non direttamente  collegate ai relativi movimenti finanziari.&gt;&gt;</a:t>
            </a:r>
            <a:endParaRPr sz="2800" dirty="0">
              <a:solidFill>
                <a:srgbClr val="FF0000"/>
              </a:solidFill>
              <a:latin typeface="+mj-lt"/>
              <a:cs typeface="Arial"/>
            </a:endParaRPr>
          </a:p>
        </p:txBody>
      </p:sp>
      <p:sp>
        <p:nvSpPr>
          <p:cNvPr id="4" name="object 4"/>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30</a:t>
            </a:fld>
            <a:endParaRPr dirty="0"/>
          </a:p>
        </p:txBody>
      </p:sp>
      <p:pic>
        <p:nvPicPr>
          <p:cNvPr id="6" name="Picture 2" descr="Risultato immagine per INRL">
            <a:extLst>
              <a:ext uri="{FF2B5EF4-FFF2-40B4-BE49-F238E27FC236}">
                <a16:creationId xmlns:a16="http://schemas.microsoft.com/office/drawing/2014/main" id="{F8F46599-965C-4020-8A27-56F531789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5C40BEE6-D95E-4428-8CC5-4BFEA2D65328}"/>
              </a:ext>
            </a:extLst>
          </p:cNvPr>
          <p:cNvSpPr txBox="1"/>
          <p:nvPr/>
        </p:nvSpPr>
        <p:spPr>
          <a:xfrm>
            <a:off x="457200" y="685800"/>
            <a:ext cx="8305800" cy="5075748"/>
          </a:xfrm>
          <a:prstGeom prst="rect">
            <a:avLst/>
          </a:prstGeom>
        </p:spPr>
        <p:txBody>
          <a:bodyPr vert="horz" wrap="square" lIns="0" tIns="12700" rIns="0" bIns="0" rtlCol="0">
            <a:spAutoFit/>
          </a:bodyPr>
          <a:lstStyle/>
          <a:p>
            <a:pPr marR="20320"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3746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a:p>
            <a:pPr>
              <a:lnSpc>
                <a:spcPct val="100000"/>
              </a:lnSpc>
              <a:spcBef>
                <a:spcPts val="20"/>
              </a:spcBef>
            </a:pPr>
            <a:endParaRPr sz="2500" dirty="0">
              <a:latin typeface="Times New Roman"/>
              <a:cs typeface="Times New Roman"/>
            </a:endParaRPr>
          </a:p>
          <a:p>
            <a:pPr marL="5715" algn="ctr">
              <a:lnSpc>
                <a:spcPts val="2450"/>
              </a:lnSpc>
            </a:pPr>
            <a:r>
              <a:rPr sz="2400" b="1" i="1" spc="-5" dirty="0">
                <a:solidFill>
                  <a:srgbClr val="FF0000"/>
                </a:solidFill>
                <a:latin typeface="+mj-lt"/>
                <a:cs typeface="Arial"/>
              </a:rPr>
              <a:t>Nel</a:t>
            </a:r>
            <a:r>
              <a:rPr sz="2400" b="1" i="1" spc="-20" dirty="0">
                <a:solidFill>
                  <a:srgbClr val="FF0000"/>
                </a:solidFill>
                <a:latin typeface="+mj-lt"/>
                <a:cs typeface="Arial"/>
              </a:rPr>
              <a:t> </a:t>
            </a:r>
            <a:r>
              <a:rPr sz="2400" b="1" i="1" spc="-5" dirty="0">
                <a:solidFill>
                  <a:srgbClr val="FF0000"/>
                </a:solidFill>
                <a:latin typeface="+mj-lt"/>
                <a:cs typeface="Arial"/>
              </a:rPr>
              <a:t>primo</a:t>
            </a:r>
            <a:r>
              <a:rPr sz="2400" b="1" i="1" spc="-40" dirty="0">
                <a:solidFill>
                  <a:srgbClr val="FF0000"/>
                </a:solidFill>
                <a:latin typeface="+mj-lt"/>
                <a:cs typeface="Arial"/>
              </a:rPr>
              <a:t> </a:t>
            </a:r>
            <a:r>
              <a:rPr sz="2400" b="1" i="1" spc="-5" dirty="0">
                <a:solidFill>
                  <a:srgbClr val="FF0000"/>
                </a:solidFill>
                <a:latin typeface="+mj-lt"/>
                <a:cs typeface="Arial"/>
              </a:rPr>
              <a:t>caso</a:t>
            </a:r>
            <a:endParaRPr sz="2400" dirty="0">
              <a:solidFill>
                <a:srgbClr val="FF0000"/>
              </a:solidFill>
              <a:latin typeface="+mj-lt"/>
              <a:cs typeface="Arial"/>
            </a:endParaRPr>
          </a:p>
          <a:p>
            <a:pPr marL="4445" algn="ctr">
              <a:lnSpc>
                <a:spcPts val="2450"/>
              </a:lnSpc>
            </a:pPr>
            <a:r>
              <a:rPr sz="2400" b="1" i="1" spc="-5" dirty="0">
                <a:solidFill>
                  <a:srgbClr val="FF0000"/>
                </a:solidFill>
                <a:latin typeface="+mj-lt"/>
                <a:cs typeface="Arial"/>
              </a:rPr>
              <a:t>(processo </a:t>
            </a:r>
            <a:r>
              <a:rPr sz="2400" b="1" i="1" dirty="0">
                <a:solidFill>
                  <a:srgbClr val="FF0000"/>
                </a:solidFill>
                <a:latin typeface="+mj-lt"/>
                <a:cs typeface="Arial"/>
              </a:rPr>
              <a:t>di</a:t>
            </a:r>
            <a:r>
              <a:rPr sz="2400" b="1" i="1" spc="5" dirty="0">
                <a:solidFill>
                  <a:srgbClr val="FF0000"/>
                </a:solidFill>
                <a:latin typeface="+mj-lt"/>
                <a:cs typeface="Arial"/>
              </a:rPr>
              <a:t> </a:t>
            </a:r>
            <a:r>
              <a:rPr sz="2400" b="1" i="1" spc="-5" dirty="0">
                <a:solidFill>
                  <a:srgbClr val="FF0000"/>
                </a:solidFill>
                <a:latin typeface="+mj-lt"/>
                <a:cs typeface="Arial"/>
              </a:rPr>
              <a:t>scambio:</a:t>
            </a:r>
            <a:r>
              <a:rPr sz="2400" b="1" i="1" dirty="0">
                <a:solidFill>
                  <a:srgbClr val="FF0000"/>
                </a:solidFill>
                <a:latin typeface="+mj-lt"/>
                <a:cs typeface="Arial"/>
              </a:rPr>
              <a:t> </a:t>
            </a:r>
            <a:r>
              <a:rPr sz="2400" b="1" i="1" spc="-5" dirty="0">
                <a:solidFill>
                  <a:srgbClr val="FF0000"/>
                </a:solidFill>
                <a:latin typeface="+mj-lt"/>
                <a:cs typeface="Arial"/>
              </a:rPr>
              <a:t>COSTI/RICAVI)</a:t>
            </a:r>
            <a:endParaRPr sz="2400" dirty="0">
              <a:solidFill>
                <a:srgbClr val="FF0000"/>
              </a:solidFill>
              <a:latin typeface="+mj-lt"/>
              <a:cs typeface="Arial"/>
            </a:endParaRPr>
          </a:p>
          <a:p>
            <a:pPr marL="147320" algn="just">
              <a:spcBef>
                <a:spcPts val="1005"/>
              </a:spcBef>
              <a:tabLst>
                <a:tab pos="369570" algn="l"/>
              </a:tabLst>
            </a:pPr>
            <a:r>
              <a:rPr sz="2800" dirty="0">
                <a:solidFill>
                  <a:srgbClr val="FF0000"/>
                </a:solidFill>
                <a:latin typeface="+mj-lt"/>
                <a:cs typeface="Microsoft Sans Serif"/>
              </a:rPr>
              <a:t>la competenza economica dei </a:t>
            </a:r>
            <a:r>
              <a:rPr sz="2800" b="1" dirty="0">
                <a:solidFill>
                  <a:srgbClr val="FF0000"/>
                </a:solidFill>
                <a:latin typeface="+mj-lt"/>
                <a:cs typeface="Arial"/>
              </a:rPr>
              <a:t>costi </a:t>
            </a:r>
            <a:r>
              <a:rPr sz="2800" dirty="0">
                <a:solidFill>
                  <a:srgbClr val="FF0000"/>
                </a:solidFill>
                <a:latin typeface="+mj-lt"/>
                <a:cs typeface="Microsoft Sans Serif"/>
              </a:rPr>
              <a:t>e </a:t>
            </a:r>
            <a:r>
              <a:rPr sz="2800" dirty="0" err="1">
                <a:solidFill>
                  <a:srgbClr val="FF0000"/>
                </a:solidFill>
                <a:latin typeface="+mj-lt"/>
                <a:cs typeface="Microsoft Sans Serif"/>
              </a:rPr>
              <a:t>dei</a:t>
            </a:r>
            <a:r>
              <a:rPr lang="it-IT" sz="2800" dirty="0">
                <a:solidFill>
                  <a:srgbClr val="FF0000"/>
                </a:solidFill>
                <a:latin typeface="+mj-lt"/>
                <a:cs typeface="Microsoft Sans Serif"/>
              </a:rPr>
              <a:t> </a:t>
            </a:r>
            <a:r>
              <a:rPr sz="2800" b="1" dirty="0" err="1">
                <a:solidFill>
                  <a:srgbClr val="FF0000"/>
                </a:solidFill>
                <a:latin typeface="+mj-lt"/>
                <a:cs typeface="Arial"/>
              </a:rPr>
              <a:t>ricavi</a:t>
            </a:r>
            <a:r>
              <a:rPr sz="2800" b="1" dirty="0">
                <a:solidFill>
                  <a:srgbClr val="FF0000"/>
                </a:solidFill>
                <a:latin typeface="+mj-lt"/>
                <a:cs typeface="Arial"/>
              </a:rPr>
              <a:t> </a:t>
            </a:r>
            <a:r>
              <a:rPr sz="2800" dirty="0">
                <a:solidFill>
                  <a:srgbClr val="FF0000"/>
                </a:solidFill>
                <a:latin typeface="+mj-lt"/>
                <a:cs typeface="Microsoft Sans Serif"/>
              </a:rPr>
              <a:t>è riconducibile al principio </a:t>
            </a:r>
            <a:r>
              <a:rPr sz="2800" dirty="0" err="1">
                <a:solidFill>
                  <a:srgbClr val="FF0000"/>
                </a:solidFill>
                <a:latin typeface="+mj-lt"/>
                <a:cs typeface="Microsoft Sans Serif"/>
              </a:rPr>
              <a:t>contabile</a:t>
            </a:r>
            <a:r>
              <a:rPr lang="it-IT" sz="2800" dirty="0">
                <a:solidFill>
                  <a:srgbClr val="FF0000"/>
                </a:solidFill>
                <a:latin typeface="+mj-lt"/>
                <a:cs typeface="Microsoft Sans Serif"/>
              </a:rPr>
              <a:t> </a:t>
            </a:r>
            <a:r>
              <a:rPr sz="2800" dirty="0">
                <a:solidFill>
                  <a:srgbClr val="FF0000"/>
                </a:solidFill>
                <a:latin typeface="+mj-lt"/>
                <a:cs typeface="Microsoft Sans Serif"/>
              </a:rPr>
              <a:t>n. 11 dell’Organismo Italiano di </a:t>
            </a:r>
            <a:r>
              <a:rPr sz="2800" dirty="0" err="1">
                <a:solidFill>
                  <a:srgbClr val="FF0000"/>
                </a:solidFill>
                <a:latin typeface="+mj-lt"/>
                <a:cs typeface="Microsoft Sans Serif"/>
              </a:rPr>
              <a:t>Contabilità</a:t>
            </a:r>
            <a:r>
              <a:rPr lang="it-IT" sz="2800" dirty="0">
                <a:solidFill>
                  <a:srgbClr val="FF0000"/>
                </a:solidFill>
                <a:latin typeface="+mj-lt"/>
                <a:cs typeface="Microsoft Sans Serif"/>
              </a:rPr>
              <a:t> </a:t>
            </a:r>
            <a:r>
              <a:rPr sz="2800" dirty="0">
                <a:solidFill>
                  <a:srgbClr val="FF0000"/>
                </a:solidFill>
                <a:latin typeface="+mj-lt"/>
                <a:cs typeface="Microsoft Sans Serif"/>
              </a:rPr>
              <a:t>(OIC) </a:t>
            </a:r>
            <a:r>
              <a:rPr sz="2800" i="1" dirty="0">
                <a:solidFill>
                  <a:srgbClr val="FF0000"/>
                </a:solidFill>
                <a:latin typeface="+mj-lt"/>
                <a:cs typeface="Arial"/>
              </a:rPr>
              <a:t>“…l’effetto delle operazioni e </a:t>
            </a:r>
            <a:r>
              <a:rPr sz="2800" i="1" dirty="0" err="1">
                <a:solidFill>
                  <a:srgbClr val="FF0000"/>
                </a:solidFill>
                <a:latin typeface="+mj-lt"/>
                <a:cs typeface="Arial"/>
              </a:rPr>
              <a:t>degli</a:t>
            </a:r>
            <a:r>
              <a:rPr sz="2800" i="1" dirty="0">
                <a:solidFill>
                  <a:srgbClr val="FF0000"/>
                </a:solidFill>
                <a:latin typeface="+mj-lt"/>
                <a:cs typeface="Arial"/>
              </a:rPr>
              <a:t> </a:t>
            </a:r>
            <a:r>
              <a:rPr sz="2800" i="1" dirty="0" err="1">
                <a:solidFill>
                  <a:srgbClr val="FF0000"/>
                </a:solidFill>
                <a:latin typeface="+mj-lt"/>
                <a:cs typeface="Arial"/>
              </a:rPr>
              <a:t>altr</a:t>
            </a:r>
            <a:r>
              <a:rPr lang="it-IT" sz="2800" i="1" dirty="0">
                <a:solidFill>
                  <a:srgbClr val="FF0000"/>
                </a:solidFill>
                <a:latin typeface="+mj-lt"/>
                <a:cs typeface="Arial"/>
              </a:rPr>
              <a:t>i</a:t>
            </a:r>
            <a:r>
              <a:rPr lang="it-IT" sz="2800" dirty="0">
                <a:solidFill>
                  <a:srgbClr val="FF0000"/>
                </a:solidFill>
                <a:latin typeface="+mj-lt"/>
                <a:cs typeface="Arial"/>
              </a:rPr>
              <a:t> </a:t>
            </a:r>
            <a:r>
              <a:rPr sz="2800" i="1" dirty="0" err="1">
                <a:solidFill>
                  <a:srgbClr val="FF0000"/>
                </a:solidFill>
                <a:latin typeface="+mj-lt"/>
                <a:cs typeface="Arial"/>
              </a:rPr>
              <a:t>eventi</a:t>
            </a:r>
            <a:r>
              <a:rPr sz="2800" i="1" dirty="0">
                <a:solidFill>
                  <a:srgbClr val="FF0000"/>
                </a:solidFill>
                <a:latin typeface="+mj-lt"/>
                <a:cs typeface="Arial"/>
              </a:rPr>
              <a:t> deve essere </a:t>
            </a:r>
            <a:r>
              <a:rPr sz="2800" i="1" dirty="0" err="1">
                <a:solidFill>
                  <a:srgbClr val="FF0000"/>
                </a:solidFill>
                <a:latin typeface="+mj-lt"/>
                <a:cs typeface="Arial"/>
              </a:rPr>
              <a:t>rilevato</a:t>
            </a:r>
            <a:r>
              <a:rPr sz="2800" i="1" dirty="0">
                <a:solidFill>
                  <a:srgbClr val="FF0000"/>
                </a:solidFill>
                <a:latin typeface="+mj-lt"/>
                <a:cs typeface="Arial"/>
              </a:rPr>
              <a:t> </a:t>
            </a:r>
            <a:r>
              <a:rPr sz="2800" i="1" dirty="0" err="1">
                <a:solidFill>
                  <a:srgbClr val="FF0000"/>
                </a:solidFill>
                <a:latin typeface="+mj-lt"/>
                <a:cs typeface="Arial"/>
              </a:rPr>
              <a:t>contabilmente</a:t>
            </a:r>
            <a:r>
              <a:rPr lang="it-IT" sz="2800" dirty="0">
                <a:solidFill>
                  <a:srgbClr val="FF0000"/>
                </a:solidFill>
                <a:latin typeface="+mj-lt"/>
                <a:cs typeface="Arial"/>
              </a:rPr>
              <a:t> </a:t>
            </a:r>
            <a:r>
              <a:rPr sz="2800" i="1" dirty="0">
                <a:solidFill>
                  <a:srgbClr val="FF0000"/>
                </a:solidFill>
                <a:latin typeface="+mj-lt"/>
                <a:cs typeface="Arial"/>
              </a:rPr>
              <a:t>ed attribuito all’esercizio al quale </a:t>
            </a:r>
            <a:r>
              <a:rPr sz="2800" i="1" dirty="0" err="1">
                <a:solidFill>
                  <a:srgbClr val="FF0000"/>
                </a:solidFill>
                <a:latin typeface="+mj-lt"/>
                <a:cs typeface="Arial"/>
              </a:rPr>
              <a:t>tali</a:t>
            </a:r>
            <a:r>
              <a:rPr lang="it-IT" sz="2800" dirty="0">
                <a:solidFill>
                  <a:srgbClr val="FF0000"/>
                </a:solidFill>
                <a:latin typeface="+mj-lt"/>
                <a:cs typeface="Arial"/>
              </a:rPr>
              <a:t> </a:t>
            </a:r>
            <a:r>
              <a:rPr sz="3300" b="1" i="1" u="heavy" dirty="0" err="1">
                <a:solidFill>
                  <a:srgbClr val="FF0000"/>
                </a:solidFill>
                <a:uFill>
                  <a:solidFill>
                    <a:srgbClr val="99FF33"/>
                  </a:solidFill>
                </a:uFill>
                <a:latin typeface="+mj-lt"/>
                <a:cs typeface="Arial"/>
              </a:rPr>
              <a:t>operazioni</a:t>
            </a:r>
            <a:r>
              <a:rPr sz="3300" b="1" i="1" u="heavy" dirty="0">
                <a:solidFill>
                  <a:srgbClr val="FF0000"/>
                </a:solidFill>
                <a:uFill>
                  <a:solidFill>
                    <a:srgbClr val="99FF33"/>
                  </a:solidFill>
                </a:uFill>
                <a:latin typeface="+mj-lt"/>
                <a:cs typeface="Arial"/>
              </a:rPr>
              <a:t> </a:t>
            </a:r>
            <a:r>
              <a:rPr sz="3300" b="1" i="1" u="heavy" dirty="0" err="1">
                <a:solidFill>
                  <a:srgbClr val="FF0000"/>
                </a:solidFill>
                <a:uFill>
                  <a:solidFill>
                    <a:srgbClr val="99FF33"/>
                  </a:solidFill>
                </a:uFill>
                <a:latin typeface="+mj-lt"/>
                <a:cs typeface="Arial"/>
              </a:rPr>
              <a:t>si</a:t>
            </a:r>
            <a:r>
              <a:rPr sz="3300" b="1" i="1" u="heavy" dirty="0">
                <a:solidFill>
                  <a:srgbClr val="FF0000"/>
                </a:solidFill>
                <a:uFill>
                  <a:solidFill>
                    <a:srgbClr val="99FF33"/>
                  </a:solidFill>
                </a:uFill>
                <a:latin typeface="+mj-lt"/>
                <a:cs typeface="Arial"/>
              </a:rPr>
              <a:t> </a:t>
            </a:r>
            <a:r>
              <a:rPr sz="3300" b="1" i="1" u="heavy" dirty="0" err="1">
                <a:solidFill>
                  <a:srgbClr val="FF0000"/>
                </a:solidFill>
                <a:uFill>
                  <a:solidFill>
                    <a:srgbClr val="99FF33"/>
                  </a:solidFill>
                </a:uFill>
                <a:latin typeface="+mj-lt"/>
                <a:cs typeface="Arial"/>
              </a:rPr>
              <a:t>riferiscono</a:t>
            </a:r>
            <a:r>
              <a:rPr lang="it-IT" sz="3300" b="1" u="heavy" dirty="0">
                <a:solidFill>
                  <a:srgbClr val="FF0000"/>
                </a:solidFill>
                <a:uFill>
                  <a:solidFill>
                    <a:srgbClr val="99FF33"/>
                  </a:solidFill>
                </a:uFill>
                <a:latin typeface="+mj-lt"/>
                <a:cs typeface="Arial"/>
              </a:rPr>
              <a:t> </a:t>
            </a:r>
            <a:r>
              <a:rPr sz="2800" i="1" dirty="0">
                <a:solidFill>
                  <a:srgbClr val="FF0000"/>
                </a:solidFill>
                <a:latin typeface="+mj-lt"/>
                <a:cs typeface="Arial"/>
              </a:rPr>
              <a:t>e non a quello in cui</a:t>
            </a:r>
            <a:r>
              <a:rPr lang="it-IT" sz="2800" dirty="0">
                <a:solidFill>
                  <a:srgbClr val="FF0000"/>
                </a:solidFill>
                <a:latin typeface="+mj-lt"/>
                <a:cs typeface="Arial"/>
              </a:rPr>
              <a:t> </a:t>
            </a:r>
            <a:r>
              <a:rPr sz="2800" i="1" dirty="0" err="1">
                <a:solidFill>
                  <a:srgbClr val="FF0000"/>
                </a:solidFill>
                <a:latin typeface="+mj-lt"/>
                <a:cs typeface="Arial"/>
              </a:rPr>
              <a:t>si</a:t>
            </a:r>
            <a:r>
              <a:rPr sz="2800" i="1" dirty="0">
                <a:solidFill>
                  <a:srgbClr val="FF0000"/>
                </a:solidFill>
                <a:latin typeface="+mj-lt"/>
                <a:cs typeface="Arial"/>
              </a:rPr>
              <a:t> concretizzano i relativi movimenti di  numerario (incassi e pagamenti).”</a:t>
            </a:r>
            <a:endParaRPr sz="2800" dirty="0">
              <a:solidFill>
                <a:srgbClr val="FF0000"/>
              </a:solidFill>
              <a:latin typeface="+mj-lt"/>
              <a:cs typeface="Arial"/>
            </a:endParaRPr>
          </a:p>
        </p:txBody>
      </p:sp>
      <p:pic>
        <p:nvPicPr>
          <p:cNvPr id="3" name="Picture 2" descr="Risultato immagine per INRL">
            <a:extLst>
              <a:ext uri="{FF2B5EF4-FFF2-40B4-BE49-F238E27FC236}">
                <a16:creationId xmlns:a16="http://schemas.microsoft.com/office/drawing/2014/main" id="{3AA7C39F-EECF-47C0-90B3-0C9294A8A7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7926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F3A0BD6-EE62-4FBA-A20B-CC5CA670D28C}"/>
              </a:ext>
            </a:extLst>
          </p:cNvPr>
          <p:cNvSpPr txBox="1"/>
          <p:nvPr/>
        </p:nvSpPr>
        <p:spPr>
          <a:xfrm>
            <a:off x="304800" y="1447801"/>
            <a:ext cx="8534400" cy="4084580"/>
          </a:xfrm>
          <a:prstGeom prst="rect">
            <a:avLst/>
          </a:prstGeom>
          <a:noFill/>
        </p:spPr>
        <p:txBody>
          <a:bodyPr wrap="square">
            <a:spAutoFit/>
          </a:bodyPr>
          <a:lstStyle/>
          <a:p>
            <a:pPr marL="1905" algn="just">
              <a:lnSpc>
                <a:spcPts val="2245"/>
              </a:lnSpc>
              <a:spcBef>
                <a:spcPts val="95"/>
              </a:spcBef>
            </a:pPr>
            <a:r>
              <a:rPr lang="it-IT" sz="2800" b="1" i="1" spc="-5" dirty="0">
                <a:solidFill>
                  <a:srgbClr val="FF0000"/>
                </a:solidFill>
                <a:latin typeface="+mj-lt"/>
                <a:cs typeface="Arial"/>
              </a:rPr>
              <a:t>Nel secondo</a:t>
            </a:r>
            <a:r>
              <a:rPr lang="it-IT" sz="2800" b="1" i="1" spc="40" dirty="0">
                <a:solidFill>
                  <a:srgbClr val="FF0000"/>
                </a:solidFill>
                <a:latin typeface="+mj-lt"/>
                <a:cs typeface="Arial"/>
              </a:rPr>
              <a:t> </a:t>
            </a:r>
            <a:r>
              <a:rPr lang="it-IT" sz="2800" b="1" i="1" spc="-5" dirty="0">
                <a:solidFill>
                  <a:srgbClr val="FF0000"/>
                </a:solidFill>
                <a:latin typeface="+mj-lt"/>
                <a:cs typeface="Arial"/>
              </a:rPr>
              <a:t>caso</a:t>
            </a:r>
            <a:r>
              <a:rPr lang="it-IT" sz="2800" b="1" i="1" spc="15" dirty="0">
                <a:solidFill>
                  <a:srgbClr val="FF0000"/>
                </a:solidFill>
                <a:latin typeface="+mj-lt"/>
                <a:cs typeface="Arial"/>
              </a:rPr>
              <a:t> </a:t>
            </a:r>
            <a:r>
              <a:rPr lang="it-IT" sz="2800" b="1" i="1" spc="-5" dirty="0">
                <a:solidFill>
                  <a:srgbClr val="FF0000"/>
                </a:solidFill>
                <a:latin typeface="+mj-lt"/>
                <a:cs typeface="Arial"/>
              </a:rPr>
              <a:t>(processo</a:t>
            </a:r>
            <a:r>
              <a:rPr lang="it-IT" sz="2800" b="1" i="1" spc="35" dirty="0">
                <a:solidFill>
                  <a:srgbClr val="FF0000"/>
                </a:solidFill>
                <a:latin typeface="+mj-lt"/>
                <a:cs typeface="Arial"/>
              </a:rPr>
              <a:t> </a:t>
            </a:r>
            <a:r>
              <a:rPr lang="it-IT" sz="2800" b="1" i="1" spc="-5" dirty="0">
                <a:solidFill>
                  <a:srgbClr val="FF0000"/>
                </a:solidFill>
                <a:latin typeface="+mj-lt"/>
                <a:cs typeface="Arial"/>
              </a:rPr>
              <a:t>di</a:t>
            </a:r>
            <a:r>
              <a:rPr lang="it-IT" sz="2800" b="1" i="1" spc="30" dirty="0">
                <a:solidFill>
                  <a:srgbClr val="FF0000"/>
                </a:solidFill>
                <a:latin typeface="+mj-lt"/>
                <a:cs typeface="Arial"/>
              </a:rPr>
              <a:t> </a:t>
            </a:r>
            <a:r>
              <a:rPr lang="it-IT" sz="2800" b="1" i="1" spc="-5" dirty="0">
                <a:solidFill>
                  <a:srgbClr val="FF0000"/>
                </a:solidFill>
                <a:latin typeface="+mj-lt"/>
                <a:cs typeface="Arial"/>
              </a:rPr>
              <a:t>erogazione:</a:t>
            </a:r>
            <a:endParaRPr lang="it-IT" sz="2800" dirty="0">
              <a:solidFill>
                <a:srgbClr val="FF0000"/>
              </a:solidFill>
              <a:latin typeface="+mj-lt"/>
              <a:cs typeface="Arial"/>
            </a:endParaRPr>
          </a:p>
          <a:p>
            <a:pPr marL="1270" algn="just">
              <a:lnSpc>
                <a:spcPts val="1850"/>
              </a:lnSpc>
            </a:pPr>
            <a:r>
              <a:rPr lang="it-IT" sz="2800" b="1" i="1" spc="-5" dirty="0">
                <a:solidFill>
                  <a:srgbClr val="FF0000"/>
                </a:solidFill>
                <a:latin typeface="+mj-lt"/>
                <a:cs typeface="Arial"/>
              </a:rPr>
              <a:t>proventi/oneri)</a:t>
            </a:r>
            <a:r>
              <a:rPr lang="it-IT" sz="2800" dirty="0">
                <a:solidFill>
                  <a:srgbClr val="FF0000"/>
                </a:solidFill>
                <a:latin typeface="+mj-lt"/>
                <a:cs typeface="Arial"/>
              </a:rPr>
              <a:t> </a:t>
            </a:r>
            <a:r>
              <a:rPr lang="it-IT" sz="2800" b="1" i="1" spc="-5" dirty="0">
                <a:solidFill>
                  <a:srgbClr val="FF0000"/>
                </a:solidFill>
                <a:latin typeface="+mj-lt"/>
                <a:cs typeface="Arial"/>
              </a:rPr>
              <a:t>–</a:t>
            </a:r>
            <a:r>
              <a:rPr lang="it-IT" sz="2800" b="1" i="1" spc="-45" dirty="0">
                <a:solidFill>
                  <a:srgbClr val="FF0000"/>
                </a:solidFill>
                <a:latin typeface="+mj-lt"/>
                <a:cs typeface="Arial"/>
              </a:rPr>
              <a:t> </a:t>
            </a:r>
            <a:r>
              <a:rPr lang="it-IT" sz="2800" b="1" i="1" spc="-5" dirty="0">
                <a:solidFill>
                  <a:srgbClr val="FF0000"/>
                </a:solidFill>
                <a:latin typeface="+mj-lt"/>
                <a:cs typeface="Arial"/>
              </a:rPr>
              <a:t>Proventi</a:t>
            </a:r>
            <a:r>
              <a:rPr lang="it-IT" sz="2800" b="1" i="1" spc="-10" dirty="0">
                <a:solidFill>
                  <a:srgbClr val="FF0000"/>
                </a:solidFill>
                <a:latin typeface="+mj-lt"/>
                <a:cs typeface="Arial"/>
              </a:rPr>
              <a:t> </a:t>
            </a:r>
            <a:r>
              <a:rPr lang="it-IT" sz="2800" b="1" i="1" spc="-5" dirty="0">
                <a:solidFill>
                  <a:srgbClr val="FF0000"/>
                </a:solidFill>
                <a:latin typeface="+mj-lt"/>
                <a:cs typeface="Arial"/>
              </a:rPr>
              <a:t>-</a:t>
            </a:r>
            <a:endParaRPr lang="it-IT" sz="2800" dirty="0">
              <a:solidFill>
                <a:srgbClr val="FF0000"/>
              </a:solidFill>
              <a:latin typeface="+mj-lt"/>
              <a:cs typeface="Arial"/>
            </a:endParaRPr>
          </a:p>
          <a:p>
            <a:pPr algn="just">
              <a:lnSpc>
                <a:spcPct val="100000"/>
              </a:lnSpc>
            </a:pPr>
            <a:endParaRPr lang="it-IT" sz="2800" dirty="0">
              <a:solidFill>
                <a:srgbClr val="FF0000"/>
              </a:solidFill>
              <a:latin typeface="+mj-lt"/>
              <a:cs typeface="Arial"/>
            </a:endParaRPr>
          </a:p>
          <a:p>
            <a:pPr marL="12700" marR="5080" algn="just">
              <a:lnSpc>
                <a:spcPct val="70000"/>
              </a:lnSpc>
            </a:pPr>
            <a:r>
              <a:rPr lang="it-IT" sz="2800" spc="-5" dirty="0">
                <a:solidFill>
                  <a:srgbClr val="FF0000"/>
                </a:solidFill>
                <a:latin typeface="+mj-lt"/>
                <a:cs typeface="Microsoft Sans Serif"/>
              </a:rPr>
              <a:t>Le</a:t>
            </a:r>
            <a:r>
              <a:rPr lang="it-IT" sz="2800" spc="25" dirty="0">
                <a:solidFill>
                  <a:srgbClr val="FF0000"/>
                </a:solidFill>
                <a:latin typeface="+mj-lt"/>
                <a:cs typeface="Microsoft Sans Serif"/>
              </a:rPr>
              <a:t> </a:t>
            </a:r>
            <a:r>
              <a:rPr lang="it-IT" sz="2800" spc="-5" dirty="0">
                <a:solidFill>
                  <a:srgbClr val="FF0000"/>
                </a:solidFill>
                <a:latin typeface="+mj-lt"/>
                <a:cs typeface="Microsoft Sans Serif"/>
              </a:rPr>
              <a:t>risorse</a:t>
            </a:r>
            <a:r>
              <a:rPr lang="it-IT" sz="2800" spc="30" dirty="0">
                <a:solidFill>
                  <a:srgbClr val="FF0000"/>
                </a:solidFill>
                <a:latin typeface="+mj-lt"/>
                <a:cs typeface="Microsoft Sans Serif"/>
              </a:rPr>
              <a:t> </a:t>
            </a:r>
            <a:r>
              <a:rPr lang="it-IT" sz="2800" spc="-5" dirty="0">
                <a:solidFill>
                  <a:srgbClr val="FF0000"/>
                </a:solidFill>
                <a:latin typeface="+mj-lt"/>
                <a:cs typeface="Microsoft Sans Serif"/>
              </a:rPr>
              <a:t>finanziarie</a:t>
            </a:r>
            <a:r>
              <a:rPr lang="it-IT" sz="2800" spc="30" dirty="0">
                <a:solidFill>
                  <a:srgbClr val="FF0000"/>
                </a:solidFill>
                <a:latin typeface="+mj-lt"/>
                <a:cs typeface="Microsoft Sans Serif"/>
              </a:rPr>
              <a:t> </a:t>
            </a:r>
            <a:r>
              <a:rPr lang="it-IT" sz="2800" spc="-5" dirty="0">
                <a:solidFill>
                  <a:srgbClr val="FF0000"/>
                </a:solidFill>
                <a:latin typeface="+mj-lt"/>
                <a:cs typeface="Microsoft Sans Serif"/>
              </a:rPr>
              <a:t>rese</a:t>
            </a:r>
            <a:r>
              <a:rPr lang="it-IT" sz="2800" spc="35" dirty="0">
                <a:solidFill>
                  <a:srgbClr val="FF0000"/>
                </a:solidFill>
                <a:latin typeface="+mj-lt"/>
                <a:cs typeface="Microsoft Sans Serif"/>
              </a:rPr>
              <a:t> </a:t>
            </a:r>
            <a:r>
              <a:rPr lang="it-IT" sz="2800" spc="-10" dirty="0">
                <a:solidFill>
                  <a:srgbClr val="FF0000"/>
                </a:solidFill>
                <a:latin typeface="+mj-lt"/>
                <a:cs typeface="Microsoft Sans Serif"/>
              </a:rPr>
              <a:t>disponibili</a:t>
            </a:r>
            <a:r>
              <a:rPr lang="it-IT" sz="2800" spc="15" dirty="0">
                <a:solidFill>
                  <a:srgbClr val="FF0000"/>
                </a:solidFill>
                <a:latin typeface="+mj-lt"/>
                <a:cs typeface="Microsoft Sans Serif"/>
              </a:rPr>
              <a:t> </a:t>
            </a:r>
            <a:r>
              <a:rPr lang="it-IT" sz="2800" spc="-5" dirty="0">
                <a:solidFill>
                  <a:srgbClr val="FF0000"/>
                </a:solidFill>
                <a:latin typeface="+mj-lt"/>
                <a:cs typeface="Microsoft Sans Serif"/>
              </a:rPr>
              <a:t>per</a:t>
            </a:r>
            <a:r>
              <a:rPr lang="it-IT" sz="2800" spc="45" dirty="0">
                <a:solidFill>
                  <a:srgbClr val="FF0000"/>
                </a:solidFill>
                <a:latin typeface="+mj-lt"/>
                <a:cs typeface="Microsoft Sans Serif"/>
              </a:rPr>
              <a:t> </a:t>
            </a:r>
            <a:r>
              <a:rPr lang="it-IT" sz="2800" spc="-10" dirty="0">
                <a:solidFill>
                  <a:srgbClr val="FF0000"/>
                </a:solidFill>
                <a:latin typeface="+mj-lt"/>
                <a:cs typeface="Microsoft Sans Serif"/>
              </a:rPr>
              <a:t>le</a:t>
            </a:r>
            <a:r>
              <a:rPr lang="it-IT" sz="2800" spc="80" dirty="0">
                <a:solidFill>
                  <a:srgbClr val="FF0000"/>
                </a:solidFill>
                <a:latin typeface="+mj-lt"/>
                <a:cs typeface="Microsoft Sans Serif"/>
              </a:rPr>
              <a:t> </a:t>
            </a:r>
            <a:r>
              <a:rPr lang="it-IT" sz="2800" b="1" spc="-5" dirty="0">
                <a:solidFill>
                  <a:srgbClr val="FF0000"/>
                </a:solidFill>
                <a:latin typeface="+mj-lt"/>
                <a:cs typeface="Arial"/>
              </a:rPr>
              <a:t>attività </a:t>
            </a:r>
            <a:r>
              <a:rPr lang="it-IT" sz="2800" b="1" spc="-595" dirty="0">
                <a:solidFill>
                  <a:srgbClr val="FF0000"/>
                </a:solidFill>
                <a:latin typeface="+mj-lt"/>
                <a:cs typeface="Arial"/>
              </a:rPr>
              <a:t> </a:t>
            </a:r>
            <a:r>
              <a:rPr lang="it-IT" sz="2800" b="1" spc="-5" dirty="0">
                <a:solidFill>
                  <a:srgbClr val="FF0000"/>
                </a:solidFill>
                <a:latin typeface="+mj-lt"/>
                <a:cs typeface="Arial"/>
              </a:rPr>
              <a:t>istituzionali dell’amministrazione, come i diversi proventi o trasferimenti correnti di natura tributaria o non, si imputano all’esercizio nel quale si è verificata la manifestazione finanziaria e se tali risorse sono risultate impiegate per la copertura dei costi sostenuti per le attività istituzionali programmate (tributi in autoliquidazione: si imputano per cassa).</a:t>
            </a:r>
          </a:p>
          <a:p>
            <a:pPr marL="12700" marR="5080" algn="ctr">
              <a:lnSpc>
                <a:spcPct val="70000"/>
              </a:lnSpc>
            </a:pPr>
            <a:endParaRPr lang="it-IT" sz="2800" b="1" spc="-5" dirty="0">
              <a:solidFill>
                <a:srgbClr val="FF0000"/>
              </a:solidFill>
              <a:latin typeface="+mj-lt"/>
              <a:cs typeface="Arial"/>
            </a:endParaRPr>
          </a:p>
          <a:p>
            <a:pPr marL="12700" marR="5080" algn="ctr">
              <a:lnSpc>
                <a:spcPct val="70000"/>
              </a:lnSpc>
            </a:pPr>
            <a:endParaRPr lang="it-IT" sz="2800" dirty="0">
              <a:solidFill>
                <a:srgbClr val="FF0000"/>
              </a:solidFill>
              <a:latin typeface="+mj-lt"/>
              <a:cs typeface="Arial"/>
            </a:endParaRPr>
          </a:p>
        </p:txBody>
      </p:sp>
      <p:sp>
        <p:nvSpPr>
          <p:cNvPr id="4" name="object 4">
            <a:extLst>
              <a:ext uri="{FF2B5EF4-FFF2-40B4-BE49-F238E27FC236}">
                <a16:creationId xmlns:a16="http://schemas.microsoft.com/office/drawing/2014/main" id="{5AB6C17A-909B-4B16-8080-57420CC845FE}"/>
              </a:ext>
            </a:extLst>
          </p:cNvPr>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pic>
        <p:nvPicPr>
          <p:cNvPr id="5" name="Picture 2" descr="Risultato immagine per INRL">
            <a:extLst>
              <a:ext uri="{FF2B5EF4-FFF2-40B4-BE49-F238E27FC236}">
                <a16:creationId xmlns:a16="http://schemas.microsoft.com/office/drawing/2014/main" id="{8AE37087-CF59-4161-A912-7864210619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85808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F3A0BD6-EE62-4FBA-A20B-CC5CA670D28C}"/>
              </a:ext>
            </a:extLst>
          </p:cNvPr>
          <p:cNvSpPr txBox="1"/>
          <p:nvPr/>
        </p:nvSpPr>
        <p:spPr>
          <a:xfrm>
            <a:off x="304800" y="1305837"/>
            <a:ext cx="8686800" cy="5476756"/>
          </a:xfrm>
          <a:prstGeom prst="rect">
            <a:avLst/>
          </a:prstGeom>
          <a:noFill/>
        </p:spPr>
        <p:txBody>
          <a:bodyPr wrap="square">
            <a:spAutoFit/>
          </a:bodyPr>
          <a:lstStyle/>
          <a:p>
            <a:pPr marL="1905" algn="just">
              <a:lnSpc>
                <a:spcPts val="2245"/>
              </a:lnSpc>
              <a:spcBef>
                <a:spcPts val="95"/>
              </a:spcBef>
            </a:pPr>
            <a:r>
              <a:rPr lang="it-IT" sz="2800" b="1" i="1" spc="-5" dirty="0">
                <a:solidFill>
                  <a:srgbClr val="FF0000"/>
                </a:solidFill>
                <a:latin typeface="+mj-lt"/>
                <a:cs typeface="Arial"/>
              </a:rPr>
              <a:t>Nel secondo</a:t>
            </a:r>
            <a:r>
              <a:rPr lang="it-IT" sz="2800" b="1" i="1" spc="40" dirty="0">
                <a:solidFill>
                  <a:srgbClr val="FF0000"/>
                </a:solidFill>
                <a:latin typeface="+mj-lt"/>
                <a:cs typeface="Arial"/>
              </a:rPr>
              <a:t> </a:t>
            </a:r>
            <a:r>
              <a:rPr lang="it-IT" sz="2800" b="1" i="1" spc="-5" dirty="0">
                <a:solidFill>
                  <a:srgbClr val="FF0000"/>
                </a:solidFill>
                <a:latin typeface="+mj-lt"/>
                <a:cs typeface="Arial"/>
              </a:rPr>
              <a:t>caso</a:t>
            </a:r>
            <a:r>
              <a:rPr lang="it-IT" sz="2800" b="1" i="1" spc="15" dirty="0">
                <a:solidFill>
                  <a:srgbClr val="FF0000"/>
                </a:solidFill>
                <a:latin typeface="+mj-lt"/>
                <a:cs typeface="Arial"/>
              </a:rPr>
              <a:t> </a:t>
            </a:r>
            <a:r>
              <a:rPr lang="it-IT" sz="2800" b="1" i="1" spc="-5" dirty="0">
                <a:solidFill>
                  <a:srgbClr val="FF0000"/>
                </a:solidFill>
                <a:latin typeface="+mj-lt"/>
                <a:cs typeface="Arial"/>
              </a:rPr>
              <a:t>(processo</a:t>
            </a:r>
            <a:r>
              <a:rPr lang="it-IT" sz="2800" b="1" i="1" spc="35" dirty="0">
                <a:solidFill>
                  <a:srgbClr val="FF0000"/>
                </a:solidFill>
                <a:latin typeface="+mj-lt"/>
                <a:cs typeface="Arial"/>
              </a:rPr>
              <a:t> </a:t>
            </a:r>
            <a:r>
              <a:rPr lang="it-IT" sz="2800" b="1" i="1" spc="-5" dirty="0">
                <a:solidFill>
                  <a:srgbClr val="FF0000"/>
                </a:solidFill>
                <a:latin typeface="+mj-lt"/>
                <a:cs typeface="Arial"/>
              </a:rPr>
              <a:t>di</a:t>
            </a:r>
            <a:r>
              <a:rPr lang="it-IT" sz="2800" b="1" i="1" spc="30" dirty="0">
                <a:solidFill>
                  <a:srgbClr val="FF0000"/>
                </a:solidFill>
                <a:latin typeface="+mj-lt"/>
                <a:cs typeface="Arial"/>
              </a:rPr>
              <a:t> </a:t>
            </a:r>
            <a:r>
              <a:rPr lang="it-IT" sz="2800" b="1" i="1" spc="-5" dirty="0">
                <a:solidFill>
                  <a:srgbClr val="FF0000"/>
                </a:solidFill>
                <a:latin typeface="+mj-lt"/>
                <a:cs typeface="Arial"/>
              </a:rPr>
              <a:t>erogazione:</a:t>
            </a:r>
            <a:endParaRPr lang="it-IT" sz="2800" dirty="0">
              <a:solidFill>
                <a:srgbClr val="FF0000"/>
              </a:solidFill>
              <a:latin typeface="+mj-lt"/>
              <a:cs typeface="Arial"/>
            </a:endParaRPr>
          </a:p>
          <a:p>
            <a:pPr marL="1270" algn="just">
              <a:lnSpc>
                <a:spcPts val="1850"/>
              </a:lnSpc>
            </a:pPr>
            <a:r>
              <a:rPr lang="it-IT" sz="2800" b="1" i="1" spc="-5" dirty="0">
                <a:solidFill>
                  <a:srgbClr val="FF0000"/>
                </a:solidFill>
                <a:latin typeface="+mj-lt"/>
                <a:cs typeface="Arial"/>
              </a:rPr>
              <a:t>proventi/oneri)</a:t>
            </a:r>
            <a:r>
              <a:rPr lang="it-IT" sz="2800" dirty="0">
                <a:solidFill>
                  <a:srgbClr val="FF0000"/>
                </a:solidFill>
                <a:latin typeface="+mj-lt"/>
                <a:cs typeface="Arial"/>
              </a:rPr>
              <a:t> </a:t>
            </a:r>
            <a:r>
              <a:rPr lang="it-IT" sz="2800" b="1" i="1" spc="-5" dirty="0">
                <a:solidFill>
                  <a:srgbClr val="FF0000"/>
                </a:solidFill>
                <a:latin typeface="+mj-lt"/>
                <a:cs typeface="Arial"/>
              </a:rPr>
              <a:t>–</a:t>
            </a:r>
            <a:r>
              <a:rPr lang="it-IT" sz="2800" b="1" i="1" spc="-45" dirty="0">
                <a:solidFill>
                  <a:srgbClr val="FF0000"/>
                </a:solidFill>
                <a:latin typeface="+mj-lt"/>
                <a:cs typeface="Arial"/>
              </a:rPr>
              <a:t> </a:t>
            </a:r>
            <a:r>
              <a:rPr lang="it-IT" sz="2800" b="1" i="1" spc="-5" dirty="0">
                <a:solidFill>
                  <a:srgbClr val="FF0000"/>
                </a:solidFill>
                <a:latin typeface="+mj-lt"/>
                <a:cs typeface="Arial"/>
              </a:rPr>
              <a:t>Proventi</a:t>
            </a:r>
            <a:r>
              <a:rPr lang="it-IT" sz="2800" b="1" i="1" spc="-10" dirty="0">
                <a:solidFill>
                  <a:srgbClr val="FF0000"/>
                </a:solidFill>
                <a:latin typeface="+mj-lt"/>
                <a:cs typeface="Arial"/>
              </a:rPr>
              <a:t> </a:t>
            </a:r>
            <a:r>
              <a:rPr lang="it-IT" sz="2800" b="1" i="1" spc="-5" dirty="0">
                <a:solidFill>
                  <a:srgbClr val="FF0000"/>
                </a:solidFill>
                <a:latin typeface="+mj-lt"/>
                <a:cs typeface="Arial"/>
              </a:rPr>
              <a:t>–</a:t>
            </a:r>
          </a:p>
          <a:p>
            <a:pPr marL="1270" algn="just">
              <a:lnSpc>
                <a:spcPts val="1850"/>
              </a:lnSpc>
            </a:pPr>
            <a:endParaRPr lang="it-IT" sz="2800" b="1" i="1" spc="-5" dirty="0">
              <a:solidFill>
                <a:srgbClr val="FF0000"/>
              </a:solidFill>
              <a:latin typeface="+mj-lt"/>
              <a:cs typeface="Arial"/>
            </a:endParaRPr>
          </a:p>
          <a:p>
            <a:pPr marL="1270" algn="just">
              <a:lnSpc>
                <a:spcPts val="1850"/>
              </a:lnSpc>
            </a:pPr>
            <a:r>
              <a:rPr lang="it-IT" sz="3600" b="1" i="1" spc="-5" dirty="0">
                <a:solidFill>
                  <a:srgbClr val="FF0000"/>
                </a:solidFill>
                <a:latin typeface="+mj-lt"/>
                <a:cs typeface="Arial"/>
              </a:rPr>
              <a:t>ECCEZIONE</a:t>
            </a:r>
            <a:endParaRPr lang="it-IT" sz="3600" dirty="0">
              <a:solidFill>
                <a:srgbClr val="FF0000"/>
              </a:solidFill>
              <a:latin typeface="+mj-lt"/>
              <a:cs typeface="Arial"/>
            </a:endParaRPr>
          </a:p>
          <a:p>
            <a:pPr algn="just">
              <a:lnSpc>
                <a:spcPct val="100000"/>
              </a:lnSpc>
            </a:pPr>
            <a:endParaRPr lang="it-IT" sz="2800" dirty="0">
              <a:solidFill>
                <a:srgbClr val="FF0000"/>
              </a:solidFill>
              <a:latin typeface="+mj-lt"/>
              <a:cs typeface="Arial"/>
            </a:endParaRPr>
          </a:p>
          <a:p>
            <a:pPr marL="12700" marR="5080" algn="just">
              <a:lnSpc>
                <a:spcPct val="70000"/>
              </a:lnSpc>
            </a:pPr>
            <a:r>
              <a:rPr lang="it-IT" sz="2800" spc="-5" dirty="0">
                <a:solidFill>
                  <a:srgbClr val="FF0000"/>
                </a:solidFill>
                <a:latin typeface="+mj-lt"/>
                <a:cs typeface="Microsoft Sans Serif"/>
              </a:rPr>
              <a:t>i trasferimenti (ATTIVI, cioè ottenuti dall’Ente) a destinazione vincolata (correnti e in c/capitale) sono imputati in funzione della copertura degli oneri a cui sono destinati.</a:t>
            </a:r>
          </a:p>
          <a:p>
            <a:pPr marL="12700" marR="5080" algn="just">
              <a:lnSpc>
                <a:spcPct val="70000"/>
              </a:lnSpc>
            </a:pPr>
            <a:r>
              <a:rPr lang="it-IT" sz="2800" spc="-5" dirty="0">
                <a:solidFill>
                  <a:srgbClr val="FF0000"/>
                </a:solidFill>
                <a:latin typeface="+mj-lt"/>
                <a:cs typeface="Microsoft Sans Serif"/>
              </a:rPr>
              <a:t>Quindi trasferimenti attivi a destinazione vincolata: correnti sono imputati economicamente all’esercizio di competenza degli oneri alla cui copertura sono destinati;</a:t>
            </a:r>
          </a:p>
          <a:p>
            <a:pPr marL="12700" marR="5080" algn="just">
              <a:lnSpc>
                <a:spcPct val="70000"/>
              </a:lnSpc>
            </a:pPr>
            <a:r>
              <a:rPr lang="it-IT" sz="2800" spc="-5" dirty="0">
                <a:solidFill>
                  <a:srgbClr val="FF0000"/>
                </a:solidFill>
                <a:latin typeface="+mj-lt"/>
                <a:cs typeface="Microsoft Sans Serif"/>
              </a:rPr>
              <a:t>in conto capitale, vincolati alla realizzazione di immobilizzazioni, sono imputati, per un importo proporzionale all’onere finanziato, negli esercizi nei quali si ripartisce il costo/onere dell’immobilizzazione (es. quota di ammortamento</a:t>
            </a:r>
            <a:endParaRPr lang="it-IT" sz="2800" b="1" spc="-5" dirty="0">
              <a:solidFill>
                <a:srgbClr val="FF0000"/>
              </a:solidFill>
              <a:latin typeface="+mj-lt"/>
              <a:cs typeface="Arial"/>
            </a:endParaRPr>
          </a:p>
          <a:p>
            <a:pPr marL="12700" marR="5080" algn="ctr">
              <a:lnSpc>
                <a:spcPct val="70000"/>
              </a:lnSpc>
            </a:pPr>
            <a:endParaRPr lang="it-IT" sz="2800" dirty="0">
              <a:solidFill>
                <a:srgbClr val="FF0000"/>
              </a:solidFill>
              <a:latin typeface="+mj-lt"/>
              <a:cs typeface="Arial"/>
            </a:endParaRPr>
          </a:p>
        </p:txBody>
      </p:sp>
      <p:sp>
        <p:nvSpPr>
          <p:cNvPr id="4" name="object 4">
            <a:extLst>
              <a:ext uri="{FF2B5EF4-FFF2-40B4-BE49-F238E27FC236}">
                <a16:creationId xmlns:a16="http://schemas.microsoft.com/office/drawing/2014/main" id="{5AB6C17A-909B-4B16-8080-57420CC845FE}"/>
              </a:ext>
            </a:extLst>
          </p:cNvPr>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pic>
        <p:nvPicPr>
          <p:cNvPr id="5" name="Picture 2" descr="Risultato immagine per INRL">
            <a:extLst>
              <a:ext uri="{FF2B5EF4-FFF2-40B4-BE49-F238E27FC236}">
                <a16:creationId xmlns:a16="http://schemas.microsoft.com/office/drawing/2014/main" id="{8AE37087-CF59-4161-A912-7864210619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938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1752600" y="1295706"/>
            <a:ext cx="6189980" cy="1551066"/>
          </a:xfrm>
          <a:prstGeom prst="rect">
            <a:avLst/>
          </a:prstGeom>
        </p:spPr>
        <p:txBody>
          <a:bodyPr vert="horz" wrap="square" lIns="0" tIns="12065" rIns="0" bIns="0" rtlCol="0">
            <a:spAutoFit/>
          </a:bodyPr>
          <a:lstStyle/>
          <a:p>
            <a:pPr marL="12700">
              <a:lnSpc>
                <a:spcPct val="100000"/>
              </a:lnSpc>
              <a:spcBef>
                <a:spcPts val="95"/>
              </a:spcBef>
            </a:pPr>
            <a:r>
              <a:rPr lang="it-IT" sz="2800" i="1" spc="-5" dirty="0">
                <a:solidFill>
                  <a:srgbClr val="FF0000"/>
                </a:solidFill>
                <a:cs typeface="Arial"/>
              </a:rPr>
              <a:t>Altre</a:t>
            </a:r>
            <a:r>
              <a:rPr lang="it-IT" sz="2800" i="1" dirty="0">
                <a:solidFill>
                  <a:srgbClr val="FF0000"/>
                </a:solidFill>
                <a:cs typeface="Arial"/>
              </a:rPr>
              <a:t> </a:t>
            </a:r>
            <a:r>
              <a:rPr lang="it-IT" sz="2800" i="1" spc="-5" dirty="0">
                <a:solidFill>
                  <a:srgbClr val="FF0000"/>
                </a:solidFill>
                <a:cs typeface="Arial"/>
              </a:rPr>
              <a:t>rilevazioni</a:t>
            </a:r>
            <a:r>
              <a:rPr lang="it-IT" sz="2800" i="1" spc="20" dirty="0">
                <a:solidFill>
                  <a:srgbClr val="FF0000"/>
                </a:solidFill>
                <a:cs typeface="Arial"/>
              </a:rPr>
              <a:t> </a:t>
            </a:r>
            <a:r>
              <a:rPr lang="it-IT" sz="2400" i="1" spc="-5" dirty="0">
                <a:solidFill>
                  <a:srgbClr val="FF0000"/>
                </a:solidFill>
                <a:cs typeface="Arial"/>
              </a:rPr>
              <a:t>(integrazione,</a:t>
            </a:r>
            <a:r>
              <a:rPr lang="it-IT" sz="2400" i="1" spc="-20" dirty="0">
                <a:solidFill>
                  <a:srgbClr val="FF0000"/>
                </a:solidFill>
                <a:cs typeface="Arial"/>
              </a:rPr>
              <a:t> </a:t>
            </a:r>
            <a:r>
              <a:rPr lang="it-IT" sz="2400" i="1" dirty="0">
                <a:solidFill>
                  <a:srgbClr val="FF0000"/>
                </a:solidFill>
                <a:cs typeface="Arial"/>
              </a:rPr>
              <a:t>rettifica</a:t>
            </a:r>
            <a:r>
              <a:rPr lang="it-IT" sz="2400" i="1" spc="-20" dirty="0">
                <a:solidFill>
                  <a:srgbClr val="FF0000"/>
                </a:solidFill>
                <a:cs typeface="Arial"/>
              </a:rPr>
              <a:t> </a:t>
            </a:r>
            <a:r>
              <a:rPr lang="it-IT" sz="2400" i="1" dirty="0">
                <a:solidFill>
                  <a:srgbClr val="FF0000"/>
                </a:solidFill>
                <a:cs typeface="Arial"/>
              </a:rPr>
              <a:t>e </a:t>
            </a:r>
            <a:r>
              <a:rPr lang="it-IT" sz="2400" b="1" i="1" spc="-5" dirty="0">
                <a:solidFill>
                  <a:srgbClr val="FF0000"/>
                </a:solidFill>
                <a:cs typeface="Arial"/>
              </a:rPr>
              <a:t>completamento),</a:t>
            </a:r>
            <a:r>
              <a:rPr lang="it-IT" sz="2400" b="1" i="1" spc="-25" dirty="0">
                <a:solidFill>
                  <a:srgbClr val="FF0000"/>
                </a:solidFill>
                <a:cs typeface="Arial"/>
              </a:rPr>
              <a:t> </a:t>
            </a:r>
            <a:r>
              <a:rPr lang="it-IT" sz="2400" b="1" i="1" dirty="0">
                <a:solidFill>
                  <a:srgbClr val="FF0000"/>
                </a:solidFill>
                <a:cs typeface="Arial"/>
              </a:rPr>
              <a:t>non</a:t>
            </a:r>
            <a:r>
              <a:rPr lang="it-IT" sz="2400" b="1" i="1" spc="-15" dirty="0">
                <a:solidFill>
                  <a:srgbClr val="FF0000"/>
                </a:solidFill>
                <a:cs typeface="Arial"/>
              </a:rPr>
              <a:t> </a:t>
            </a:r>
            <a:r>
              <a:rPr lang="it-IT" sz="2400" b="1" i="1" spc="-5" dirty="0">
                <a:solidFill>
                  <a:srgbClr val="FF0000"/>
                </a:solidFill>
                <a:cs typeface="Arial"/>
              </a:rPr>
              <a:t>rilevate</a:t>
            </a:r>
            <a:r>
              <a:rPr lang="it-IT" sz="2400" b="1" i="1" dirty="0">
                <a:solidFill>
                  <a:srgbClr val="FF0000"/>
                </a:solidFill>
                <a:cs typeface="Arial"/>
              </a:rPr>
              <a:t> in</a:t>
            </a:r>
            <a:r>
              <a:rPr lang="it-IT" sz="2400" b="1" i="1" spc="-5" dirty="0">
                <a:solidFill>
                  <a:srgbClr val="FF0000"/>
                </a:solidFill>
                <a:cs typeface="Arial"/>
              </a:rPr>
              <a:t> </a:t>
            </a:r>
            <a:r>
              <a:rPr lang="it-IT" sz="2400" b="1" i="1" dirty="0">
                <a:solidFill>
                  <a:srgbClr val="FF0000"/>
                </a:solidFill>
                <a:cs typeface="Arial"/>
              </a:rPr>
              <a:t>contabilità </a:t>
            </a:r>
            <a:r>
              <a:rPr lang="it-IT" sz="2400" b="1" i="1" spc="-655" dirty="0">
                <a:solidFill>
                  <a:srgbClr val="FF0000"/>
                </a:solidFill>
                <a:cs typeface="Arial"/>
              </a:rPr>
              <a:t> </a:t>
            </a:r>
            <a:r>
              <a:rPr lang="it-IT" sz="2400" b="1" i="1" spc="-5" dirty="0">
                <a:solidFill>
                  <a:srgbClr val="FF0000"/>
                </a:solidFill>
                <a:cs typeface="Arial"/>
              </a:rPr>
              <a:t>finanziaria</a:t>
            </a:r>
            <a:br>
              <a:rPr lang="it-IT" sz="2400" dirty="0">
                <a:solidFill>
                  <a:srgbClr val="FF0000"/>
                </a:solidFill>
                <a:cs typeface="Arial"/>
              </a:rPr>
            </a:br>
            <a:endParaRPr lang="it-IT" sz="2400" dirty="0">
              <a:solidFill>
                <a:srgbClr val="FF0000"/>
              </a:solidFill>
              <a:cs typeface="Arial"/>
            </a:endParaRPr>
          </a:p>
        </p:txBody>
      </p:sp>
      <p:sp>
        <p:nvSpPr>
          <p:cNvPr id="10" name="object 10"/>
          <p:cNvSpPr txBox="1">
            <a:spLocks noGrp="1"/>
          </p:cNvSpPr>
          <p:nvPr>
            <p:ph type="sldNum" sz="quarter" idx="12"/>
          </p:nvPr>
        </p:nvSpPr>
        <p:spPr>
          <a:xfrm>
            <a:off x="6457950" y="6436834"/>
            <a:ext cx="2057400" cy="204158"/>
          </a:xfrm>
          <a:prstGeom prst="rect">
            <a:avLst/>
          </a:prstGeom>
        </p:spPr>
        <p:txBody>
          <a:bodyPr vert="horz" wrap="square" lIns="0" tIns="0" rIns="0" bIns="0" rtlCol="0">
            <a:spAutoFit/>
          </a:bodyPr>
          <a:lstStyle/>
          <a:p>
            <a:pPr marL="38100">
              <a:lnSpc>
                <a:spcPts val="1650"/>
              </a:lnSpc>
            </a:pPr>
            <a:fld id="{81D60167-4931-47E6-BA6A-407CBD079E47}" type="slidenum">
              <a:rPr dirty="0">
                <a:solidFill>
                  <a:srgbClr val="FF0000"/>
                </a:solidFill>
                <a:latin typeface="+mj-lt"/>
              </a:rPr>
              <a:t>34</a:t>
            </a:fld>
            <a:endParaRPr dirty="0">
              <a:solidFill>
                <a:srgbClr val="FF0000"/>
              </a:solidFill>
              <a:latin typeface="+mj-lt"/>
            </a:endParaRPr>
          </a:p>
        </p:txBody>
      </p:sp>
      <p:sp>
        <p:nvSpPr>
          <p:cNvPr id="5" name="object 5"/>
          <p:cNvSpPr txBox="1"/>
          <p:nvPr/>
        </p:nvSpPr>
        <p:spPr>
          <a:xfrm>
            <a:off x="152400" y="2920487"/>
            <a:ext cx="8686800" cy="3726020"/>
          </a:xfrm>
          <a:prstGeom prst="rect">
            <a:avLst/>
          </a:prstGeom>
        </p:spPr>
        <p:txBody>
          <a:bodyPr vert="horz" wrap="square" lIns="0" tIns="121920" rIns="0" bIns="0" rtlCol="0">
            <a:spAutoFit/>
          </a:bodyPr>
          <a:lstStyle/>
          <a:p>
            <a:pPr marL="603250" indent="-514350">
              <a:spcBef>
                <a:spcPts val="1005"/>
              </a:spcBef>
              <a:buFont typeface="+mj-lt"/>
              <a:buAutoNum type="alphaUcPeriod"/>
              <a:tabLst>
                <a:tab pos="793115" algn="l"/>
              </a:tabLst>
            </a:pPr>
            <a:r>
              <a:rPr sz="2800" spc="-15" dirty="0">
                <a:solidFill>
                  <a:srgbClr val="FF0000"/>
                </a:solidFill>
                <a:latin typeface="+mj-lt"/>
                <a:cs typeface="Microsoft Sans Serif"/>
              </a:rPr>
              <a:t>le</a:t>
            </a:r>
            <a:r>
              <a:rPr sz="2800" spc="40" dirty="0">
                <a:solidFill>
                  <a:srgbClr val="FF0000"/>
                </a:solidFill>
                <a:latin typeface="+mj-lt"/>
                <a:cs typeface="Microsoft Sans Serif"/>
              </a:rPr>
              <a:t> </a:t>
            </a:r>
            <a:r>
              <a:rPr sz="2800" b="1" spc="-5" dirty="0">
                <a:solidFill>
                  <a:srgbClr val="FF0000"/>
                </a:solidFill>
                <a:latin typeface="+mj-lt"/>
                <a:cs typeface="Arial"/>
              </a:rPr>
              <a:t>quote</a:t>
            </a:r>
            <a:r>
              <a:rPr sz="2800" b="1" spc="25" dirty="0">
                <a:solidFill>
                  <a:srgbClr val="FF0000"/>
                </a:solidFill>
                <a:latin typeface="+mj-lt"/>
                <a:cs typeface="Arial"/>
              </a:rPr>
              <a:t> </a:t>
            </a:r>
            <a:r>
              <a:rPr sz="2800" b="1" spc="-5" dirty="0">
                <a:solidFill>
                  <a:srgbClr val="FF0000"/>
                </a:solidFill>
                <a:latin typeface="+mj-lt"/>
                <a:cs typeface="Arial"/>
              </a:rPr>
              <a:t>di</a:t>
            </a:r>
            <a:r>
              <a:rPr sz="2800" b="1" spc="-10" dirty="0">
                <a:solidFill>
                  <a:srgbClr val="FF0000"/>
                </a:solidFill>
                <a:latin typeface="+mj-lt"/>
                <a:cs typeface="Arial"/>
              </a:rPr>
              <a:t> </a:t>
            </a:r>
            <a:r>
              <a:rPr sz="2800" b="1" spc="-5" dirty="0">
                <a:solidFill>
                  <a:srgbClr val="FF0000"/>
                </a:solidFill>
                <a:latin typeface="+mj-lt"/>
                <a:cs typeface="Arial"/>
              </a:rPr>
              <a:t>ammortamento</a:t>
            </a:r>
            <a:r>
              <a:rPr sz="2800" b="1" spc="40" dirty="0">
                <a:solidFill>
                  <a:srgbClr val="FF0000"/>
                </a:solidFill>
                <a:latin typeface="+mj-lt"/>
                <a:cs typeface="Arial"/>
              </a:rPr>
              <a:t> </a:t>
            </a:r>
            <a:r>
              <a:rPr sz="2800" spc="-5" dirty="0">
                <a:solidFill>
                  <a:srgbClr val="FF0000"/>
                </a:solidFill>
                <a:latin typeface="+mj-lt"/>
                <a:cs typeface="Microsoft Sans Serif"/>
              </a:rPr>
              <a:t>relative</a:t>
            </a:r>
            <a:r>
              <a:rPr sz="2800" spc="25" dirty="0">
                <a:solidFill>
                  <a:srgbClr val="FF0000"/>
                </a:solidFill>
                <a:latin typeface="+mj-lt"/>
                <a:cs typeface="Microsoft Sans Serif"/>
              </a:rPr>
              <a:t> </a:t>
            </a:r>
            <a:r>
              <a:rPr sz="2800" spc="-10" dirty="0">
                <a:solidFill>
                  <a:srgbClr val="FF0000"/>
                </a:solidFill>
                <a:latin typeface="+mj-lt"/>
                <a:cs typeface="Microsoft Sans Serif"/>
              </a:rPr>
              <a:t>alle</a:t>
            </a:r>
            <a:r>
              <a:rPr lang="it-IT" sz="2800" dirty="0">
                <a:solidFill>
                  <a:srgbClr val="FF0000"/>
                </a:solidFill>
                <a:latin typeface="+mj-lt"/>
                <a:cs typeface="Microsoft Sans Serif"/>
              </a:rPr>
              <a:t> </a:t>
            </a:r>
            <a:r>
              <a:rPr sz="2800" spc="-10" dirty="0" err="1">
                <a:solidFill>
                  <a:srgbClr val="FF0000"/>
                </a:solidFill>
                <a:latin typeface="+mj-lt"/>
                <a:cs typeface="Microsoft Sans Serif"/>
              </a:rPr>
              <a:t>immobilizzazioni</a:t>
            </a:r>
            <a:r>
              <a:rPr sz="2800" spc="60" dirty="0">
                <a:solidFill>
                  <a:srgbClr val="FF0000"/>
                </a:solidFill>
                <a:latin typeface="+mj-lt"/>
                <a:cs typeface="Microsoft Sans Serif"/>
              </a:rPr>
              <a:t> </a:t>
            </a:r>
            <a:r>
              <a:rPr sz="2800" spc="-10" dirty="0">
                <a:solidFill>
                  <a:srgbClr val="FF0000"/>
                </a:solidFill>
                <a:latin typeface="+mj-lt"/>
                <a:cs typeface="Microsoft Sans Serif"/>
              </a:rPr>
              <a:t>materiali</a:t>
            </a:r>
            <a:r>
              <a:rPr sz="2800" spc="65" dirty="0">
                <a:solidFill>
                  <a:srgbClr val="FF0000"/>
                </a:solidFill>
                <a:latin typeface="+mj-lt"/>
                <a:cs typeface="Microsoft Sans Serif"/>
              </a:rPr>
              <a:t> </a:t>
            </a:r>
            <a:r>
              <a:rPr sz="2800" spc="-5" dirty="0">
                <a:solidFill>
                  <a:srgbClr val="FF0000"/>
                </a:solidFill>
                <a:latin typeface="+mj-lt"/>
                <a:cs typeface="Microsoft Sans Serif"/>
              </a:rPr>
              <a:t>ed</a:t>
            </a:r>
            <a:r>
              <a:rPr sz="2800" spc="60" dirty="0">
                <a:solidFill>
                  <a:srgbClr val="FF0000"/>
                </a:solidFill>
                <a:latin typeface="+mj-lt"/>
                <a:cs typeface="Microsoft Sans Serif"/>
              </a:rPr>
              <a:t> </a:t>
            </a:r>
            <a:r>
              <a:rPr sz="2800" spc="-10" dirty="0">
                <a:solidFill>
                  <a:srgbClr val="FF0000"/>
                </a:solidFill>
                <a:latin typeface="+mj-lt"/>
                <a:cs typeface="Microsoft Sans Serif"/>
              </a:rPr>
              <a:t>immateriali </a:t>
            </a:r>
            <a:r>
              <a:rPr sz="2800" spc="-730" dirty="0">
                <a:solidFill>
                  <a:srgbClr val="FF0000"/>
                </a:solidFill>
                <a:latin typeface="+mj-lt"/>
                <a:cs typeface="Microsoft Sans Serif"/>
              </a:rPr>
              <a:t> </a:t>
            </a:r>
            <a:r>
              <a:rPr sz="2800" spc="-5" dirty="0" err="1">
                <a:solidFill>
                  <a:srgbClr val="FF0000"/>
                </a:solidFill>
                <a:latin typeface="+mj-lt"/>
                <a:cs typeface="Microsoft Sans Serif"/>
              </a:rPr>
              <a:t>utilizzate</a:t>
            </a:r>
            <a:r>
              <a:rPr sz="2800" spc="-5" dirty="0">
                <a:solidFill>
                  <a:srgbClr val="FF0000"/>
                </a:solidFill>
                <a:latin typeface="+mj-lt"/>
                <a:cs typeface="Microsoft Sans Serif"/>
              </a:rPr>
              <a:t>;</a:t>
            </a:r>
            <a:endParaRPr lang="it-IT" sz="2800" dirty="0">
              <a:solidFill>
                <a:srgbClr val="FF0000"/>
              </a:solidFill>
              <a:latin typeface="+mj-lt"/>
              <a:cs typeface="Microsoft Sans Serif"/>
            </a:endParaRPr>
          </a:p>
          <a:p>
            <a:pPr marL="603250" marR="563245" indent="-514350" algn="just">
              <a:spcBef>
                <a:spcPts val="505"/>
              </a:spcBef>
              <a:buFont typeface="+mj-lt"/>
              <a:buAutoNum type="alphaUcPeriod"/>
            </a:pPr>
            <a:r>
              <a:rPr sz="2800" spc="-15" dirty="0">
                <a:solidFill>
                  <a:srgbClr val="FF0000"/>
                </a:solidFill>
                <a:latin typeface="+mj-lt"/>
                <a:cs typeface="Microsoft Sans Serif"/>
              </a:rPr>
              <a:t>le</a:t>
            </a:r>
            <a:r>
              <a:rPr sz="2800" spc="35" dirty="0">
                <a:solidFill>
                  <a:srgbClr val="FF0000"/>
                </a:solidFill>
                <a:latin typeface="+mj-lt"/>
                <a:cs typeface="Microsoft Sans Serif"/>
              </a:rPr>
              <a:t> </a:t>
            </a:r>
            <a:r>
              <a:rPr sz="2800" spc="-5" dirty="0">
                <a:solidFill>
                  <a:srgbClr val="FF0000"/>
                </a:solidFill>
                <a:latin typeface="+mj-lt"/>
                <a:cs typeface="Microsoft Sans Serif"/>
              </a:rPr>
              <a:t>eventuali</a:t>
            </a:r>
            <a:r>
              <a:rPr sz="2800" spc="40" dirty="0">
                <a:solidFill>
                  <a:srgbClr val="FF0000"/>
                </a:solidFill>
                <a:latin typeface="+mj-lt"/>
                <a:cs typeface="Microsoft Sans Serif"/>
              </a:rPr>
              <a:t> </a:t>
            </a:r>
            <a:r>
              <a:rPr sz="2800" spc="-5" dirty="0">
                <a:solidFill>
                  <a:srgbClr val="FF0000"/>
                </a:solidFill>
                <a:latin typeface="+mj-lt"/>
                <a:cs typeface="Microsoft Sans Serif"/>
              </a:rPr>
              <a:t>quote</a:t>
            </a:r>
            <a:r>
              <a:rPr sz="2800" spc="40" dirty="0">
                <a:solidFill>
                  <a:srgbClr val="FF0000"/>
                </a:solidFill>
                <a:latin typeface="+mj-lt"/>
                <a:cs typeface="Microsoft Sans Serif"/>
              </a:rPr>
              <a:t> </a:t>
            </a:r>
            <a:r>
              <a:rPr sz="2800" spc="-15" dirty="0">
                <a:solidFill>
                  <a:srgbClr val="FF0000"/>
                </a:solidFill>
                <a:latin typeface="+mj-lt"/>
                <a:cs typeface="Microsoft Sans Serif"/>
              </a:rPr>
              <a:t>di</a:t>
            </a:r>
            <a:r>
              <a:rPr sz="2800" spc="75" dirty="0">
                <a:solidFill>
                  <a:srgbClr val="FF0000"/>
                </a:solidFill>
                <a:latin typeface="+mj-lt"/>
                <a:cs typeface="Microsoft Sans Serif"/>
              </a:rPr>
              <a:t> </a:t>
            </a:r>
            <a:r>
              <a:rPr sz="2800" b="1" spc="-5" dirty="0" err="1">
                <a:solidFill>
                  <a:srgbClr val="FF0000"/>
                </a:solidFill>
                <a:latin typeface="+mj-lt"/>
                <a:cs typeface="Arial"/>
              </a:rPr>
              <a:t>accantonamento</a:t>
            </a:r>
            <a:r>
              <a:rPr sz="2800" b="1" spc="40" dirty="0">
                <a:solidFill>
                  <a:srgbClr val="FF0000"/>
                </a:solidFill>
                <a:latin typeface="+mj-lt"/>
                <a:cs typeface="Arial"/>
              </a:rPr>
              <a:t> </a:t>
            </a:r>
            <a:r>
              <a:rPr sz="2800" b="1" spc="-5" dirty="0">
                <a:solidFill>
                  <a:srgbClr val="FF0000"/>
                </a:solidFill>
                <a:latin typeface="+mj-lt"/>
                <a:cs typeface="Arial"/>
              </a:rPr>
              <a:t>ai</a:t>
            </a:r>
            <a:r>
              <a:rPr lang="it-IT" sz="2800" dirty="0">
                <a:solidFill>
                  <a:srgbClr val="FF0000"/>
                </a:solidFill>
                <a:latin typeface="+mj-lt"/>
                <a:cs typeface="Arial"/>
              </a:rPr>
              <a:t> </a:t>
            </a:r>
            <a:r>
              <a:rPr sz="2800" b="1" spc="-5" dirty="0" err="1">
                <a:solidFill>
                  <a:srgbClr val="FF0000"/>
                </a:solidFill>
                <a:latin typeface="+mj-lt"/>
                <a:cs typeface="Arial"/>
              </a:rPr>
              <a:t>fondi</a:t>
            </a:r>
            <a:r>
              <a:rPr sz="2800" b="1" spc="-5" dirty="0">
                <a:solidFill>
                  <a:srgbClr val="FF0000"/>
                </a:solidFill>
                <a:latin typeface="+mj-lt"/>
                <a:cs typeface="Arial"/>
              </a:rPr>
              <a:t> </a:t>
            </a:r>
            <a:r>
              <a:rPr sz="2800" b="1" spc="-5" dirty="0" err="1">
                <a:solidFill>
                  <a:srgbClr val="FF0000"/>
                </a:solidFill>
                <a:latin typeface="+mj-lt"/>
                <a:cs typeface="Arial"/>
              </a:rPr>
              <a:t>rischi</a:t>
            </a:r>
            <a:r>
              <a:rPr lang="it-IT" sz="2800" b="1" spc="-5" dirty="0">
                <a:solidFill>
                  <a:srgbClr val="FF0000"/>
                </a:solidFill>
                <a:latin typeface="+mj-lt"/>
                <a:cs typeface="Arial"/>
              </a:rPr>
              <a:t> </a:t>
            </a:r>
            <a:r>
              <a:rPr sz="2800" b="1" dirty="0">
                <a:solidFill>
                  <a:srgbClr val="FF0000"/>
                </a:solidFill>
                <a:latin typeface="+mj-lt"/>
                <a:cs typeface="Arial"/>
              </a:rPr>
              <a:t>ed </a:t>
            </a:r>
            <a:r>
              <a:rPr sz="2800" b="1" spc="-5" dirty="0">
                <a:solidFill>
                  <a:srgbClr val="FF0000"/>
                </a:solidFill>
                <a:latin typeface="+mj-lt"/>
                <a:cs typeface="Arial"/>
              </a:rPr>
              <a:t>oneri</a:t>
            </a:r>
            <a:r>
              <a:rPr sz="2800" b="1" spc="5" dirty="0">
                <a:solidFill>
                  <a:srgbClr val="FF0000"/>
                </a:solidFill>
                <a:latin typeface="+mj-lt"/>
                <a:cs typeface="Arial"/>
              </a:rPr>
              <a:t> </a:t>
            </a:r>
            <a:r>
              <a:rPr sz="2800" b="1" spc="-5" dirty="0">
                <a:solidFill>
                  <a:srgbClr val="FF0000"/>
                </a:solidFill>
                <a:latin typeface="+mj-lt"/>
                <a:cs typeface="Arial"/>
              </a:rPr>
              <a:t>futuri</a:t>
            </a:r>
            <a:r>
              <a:rPr sz="2800" b="1" dirty="0">
                <a:solidFill>
                  <a:srgbClr val="FF0000"/>
                </a:solidFill>
                <a:latin typeface="+mj-lt"/>
                <a:cs typeface="Arial"/>
              </a:rPr>
              <a:t> (</a:t>
            </a:r>
            <a:r>
              <a:rPr sz="2200" b="1" dirty="0" err="1">
                <a:solidFill>
                  <a:srgbClr val="FF0000"/>
                </a:solidFill>
                <a:latin typeface="+mj-lt"/>
                <a:cs typeface="Arial"/>
              </a:rPr>
              <a:t>l</a:t>
            </a:r>
            <a:r>
              <a:rPr sz="2200" dirty="0" err="1">
                <a:solidFill>
                  <a:srgbClr val="FF0000"/>
                </a:solidFill>
                <a:latin typeface="+mj-lt"/>
                <a:cs typeface="Microsoft Sans Serif"/>
              </a:rPr>
              <a:t>’accantonamento</a:t>
            </a:r>
            <a:r>
              <a:rPr sz="2200" spc="40" dirty="0">
                <a:solidFill>
                  <a:srgbClr val="FF0000"/>
                </a:solidFill>
                <a:latin typeface="+mj-lt"/>
                <a:cs typeface="Microsoft Sans Serif"/>
              </a:rPr>
              <a:t> </a:t>
            </a:r>
            <a:r>
              <a:rPr sz="2200" spc="-15" dirty="0">
                <a:solidFill>
                  <a:srgbClr val="FF0000"/>
                </a:solidFill>
                <a:latin typeface="+mj-lt"/>
                <a:cs typeface="Microsoft Sans Serif"/>
              </a:rPr>
              <a:t>ai</a:t>
            </a:r>
            <a:r>
              <a:rPr lang="it-IT" sz="2200" dirty="0">
                <a:solidFill>
                  <a:srgbClr val="FF0000"/>
                </a:solidFill>
                <a:latin typeface="+mj-lt"/>
                <a:cs typeface="Microsoft Sans Serif"/>
              </a:rPr>
              <a:t> </a:t>
            </a:r>
            <a:r>
              <a:rPr sz="2200" spc="-10" dirty="0" err="1">
                <a:solidFill>
                  <a:srgbClr val="FF0000"/>
                </a:solidFill>
                <a:latin typeface="+mj-lt"/>
                <a:cs typeface="Microsoft Sans Serif"/>
              </a:rPr>
              <a:t>fondi</a:t>
            </a:r>
            <a:r>
              <a:rPr sz="2200" spc="20" dirty="0">
                <a:solidFill>
                  <a:srgbClr val="FF0000"/>
                </a:solidFill>
                <a:latin typeface="+mj-lt"/>
                <a:cs typeface="Microsoft Sans Serif"/>
              </a:rPr>
              <a:t> </a:t>
            </a:r>
            <a:r>
              <a:rPr sz="2200" spc="-5" dirty="0">
                <a:solidFill>
                  <a:srgbClr val="FF0000"/>
                </a:solidFill>
                <a:latin typeface="+mj-lt"/>
                <a:cs typeface="Microsoft Sans Serif"/>
              </a:rPr>
              <a:t>rischi</a:t>
            </a:r>
            <a:r>
              <a:rPr sz="2200" spc="35" dirty="0">
                <a:solidFill>
                  <a:srgbClr val="FF0000"/>
                </a:solidFill>
                <a:latin typeface="+mj-lt"/>
                <a:cs typeface="Microsoft Sans Serif"/>
              </a:rPr>
              <a:t> </a:t>
            </a:r>
            <a:r>
              <a:rPr sz="2200" spc="-5" dirty="0">
                <a:solidFill>
                  <a:srgbClr val="FF0000"/>
                </a:solidFill>
                <a:latin typeface="+mj-lt"/>
                <a:cs typeface="Microsoft Sans Serif"/>
              </a:rPr>
              <a:t>ed</a:t>
            </a:r>
            <a:r>
              <a:rPr sz="2200" spc="35" dirty="0">
                <a:solidFill>
                  <a:srgbClr val="FF0000"/>
                </a:solidFill>
                <a:latin typeface="+mj-lt"/>
                <a:cs typeface="Microsoft Sans Serif"/>
              </a:rPr>
              <a:t> </a:t>
            </a:r>
            <a:r>
              <a:rPr sz="2200" spc="-10" dirty="0">
                <a:solidFill>
                  <a:srgbClr val="FF0000"/>
                </a:solidFill>
                <a:latin typeface="+mj-lt"/>
                <a:cs typeface="Microsoft Sans Serif"/>
              </a:rPr>
              <a:t>oneri</a:t>
            </a:r>
            <a:r>
              <a:rPr sz="2200" spc="50" dirty="0">
                <a:solidFill>
                  <a:srgbClr val="FF0000"/>
                </a:solidFill>
                <a:latin typeface="+mj-lt"/>
                <a:cs typeface="Microsoft Sans Serif"/>
              </a:rPr>
              <a:t> </a:t>
            </a:r>
            <a:r>
              <a:rPr sz="2200" spc="-15" dirty="0">
                <a:solidFill>
                  <a:srgbClr val="FF0000"/>
                </a:solidFill>
                <a:latin typeface="+mj-lt"/>
                <a:cs typeface="Microsoft Sans Serif"/>
              </a:rPr>
              <a:t>di</a:t>
            </a:r>
            <a:r>
              <a:rPr sz="2200" spc="20" dirty="0">
                <a:solidFill>
                  <a:srgbClr val="FF0000"/>
                </a:solidFill>
                <a:latin typeface="+mj-lt"/>
                <a:cs typeface="Microsoft Sans Serif"/>
              </a:rPr>
              <a:t> </a:t>
            </a:r>
            <a:r>
              <a:rPr sz="2200" spc="-5" dirty="0">
                <a:solidFill>
                  <a:srgbClr val="FF0000"/>
                </a:solidFill>
                <a:latin typeface="+mj-lt"/>
                <a:cs typeface="Microsoft Sans Serif"/>
              </a:rPr>
              <a:t>competenza</a:t>
            </a:r>
            <a:r>
              <a:rPr sz="2200" spc="65" dirty="0">
                <a:solidFill>
                  <a:srgbClr val="FF0000"/>
                </a:solidFill>
                <a:latin typeface="+mj-lt"/>
                <a:cs typeface="Microsoft Sans Serif"/>
              </a:rPr>
              <a:t> </a:t>
            </a:r>
            <a:r>
              <a:rPr sz="2200" spc="-10" dirty="0">
                <a:solidFill>
                  <a:srgbClr val="FF0000"/>
                </a:solidFill>
                <a:latin typeface="+mj-lt"/>
                <a:cs typeface="Microsoft Sans Serif"/>
              </a:rPr>
              <a:t>dell’esercizio</a:t>
            </a:r>
            <a:r>
              <a:rPr sz="2200" spc="15" dirty="0">
                <a:solidFill>
                  <a:srgbClr val="FF0000"/>
                </a:solidFill>
                <a:latin typeface="+mj-lt"/>
                <a:cs typeface="Microsoft Sans Serif"/>
              </a:rPr>
              <a:t> </a:t>
            </a:r>
            <a:r>
              <a:rPr sz="2200" spc="-5" dirty="0">
                <a:solidFill>
                  <a:srgbClr val="FF0000"/>
                </a:solidFill>
                <a:latin typeface="+mj-lt"/>
                <a:cs typeface="Microsoft Sans Serif"/>
              </a:rPr>
              <a:t>è</a:t>
            </a:r>
            <a:r>
              <a:rPr sz="2200" spc="35" dirty="0">
                <a:solidFill>
                  <a:srgbClr val="FF0000"/>
                </a:solidFill>
                <a:latin typeface="+mj-lt"/>
                <a:cs typeface="Microsoft Sans Serif"/>
              </a:rPr>
              <a:t> </a:t>
            </a:r>
            <a:r>
              <a:rPr sz="2200" spc="-5" dirty="0" err="1">
                <a:solidFill>
                  <a:srgbClr val="FF0000"/>
                </a:solidFill>
                <a:latin typeface="+mj-lt"/>
                <a:cs typeface="Microsoft Sans Serif"/>
              </a:rPr>
              <a:t>effettuato</a:t>
            </a:r>
            <a:r>
              <a:rPr lang="it-IT" sz="2200" dirty="0">
                <a:solidFill>
                  <a:srgbClr val="FF0000"/>
                </a:solidFill>
                <a:latin typeface="+mj-lt"/>
                <a:cs typeface="Microsoft Sans Serif"/>
              </a:rPr>
              <a:t> </a:t>
            </a:r>
            <a:r>
              <a:rPr sz="2200" spc="-5" dirty="0" err="1">
                <a:solidFill>
                  <a:srgbClr val="FF0000"/>
                </a:solidFill>
                <a:latin typeface="+mj-lt"/>
                <a:cs typeface="Microsoft Sans Serif"/>
              </a:rPr>
              <a:t>anche</a:t>
            </a:r>
            <a:r>
              <a:rPr sz="2200" spc="25" dirty="0">
                <a:solidFill>
                  <a:srgbClr val="FF0000"/>
                </a:solidFill>
                <a:latin typeface="+mj-lt"/>
                <a:cs typeface="Microsoft Sans Serif"/>
              </a:rPr>
              <a:t> </a:t>
            </a:r>
            <a:r>
              <a:rPr sz="2200" spc="-5" dirty="0">
                <a:solidFill>
                  <a:srgbClr val="FF0000"/>
                </a:solidFill>
                <a:latin typeface="+mj-lt"/>
                <a:cs typeface="Microsoft Sans Serif"/>
              </a:rPr>
              <a:t>se</a:t>
            </a:r>
            <a:r>
              <a:rPr sz="2200" spc="25" dirty="0">
                <a:solidFill>
                  <a:srgbClr val="FF0000"/>
                </a:solidFill>
                <a:latin typeface="+mj-lt"/>
                <a:cs typeface="Microsoft Sans Serif"/>
              </a:rPr>
              <a:t> </a:t>
            </a:r>
            <a:r>
              <a:rPr sz="2200" spc="-15" dirty="0">
                <a:solidFill>
                  <a:srgbClr val="FF0000"/>
                </a:solidFill>
                <a:latin typeface="+mj-lt"/>
                <a:cs typeface="Microsoft Sans Serif"/>
              </a:rPr>
              <a:t>i</a:t>
            </a:r>
            <a:r>
              <a:rPr sz="2200" spc="20" dirty="0">
                <a:solidFill>
                  <a:srgbClr val="FF0000"/>
                </a:solidFill>
                <a:latin typeface="+mj-lt"/>
                <a:cs typeface="Microsoft Sans Serif"/>
              </a:rPr>
              <a:t> </a:t>
            </a:r>
            <a:r>
              <a:rPr sz="2200" spc="-5" dirty="0">
                <a:solidFill>
                  <a:srgbClr val="FF0000"/>
                </a:solidFill>
                <a:latin typeface="+mj-lt"/>
                <a:cs typeface="Microsoft Sans Serif"/>
              </a:rPr>
              <a:t>rischi</a:t>
            </a:r>
            <a:r>
              <a:rPr sz="2200" spc="25" dirty="0">
                <a:solidFill>
                  <a:srgbClr val="FF0000"/>
                </a:solidFill>
                <a:latin typeface="+mj-lt"/>
                <a:cs typeface="Microsoft Sans Serif"/>
              </a:rPr>
              <a:t> </a:t>
            </a:r>
            <a:r>
              <a:rPr sz="2200" spc="-5" dirty="0">
                <a:solidFill>
                  <a:srgbClr val="FF0000"/>
                </a:solidFill>
                <a:latin typeface="+mj-lt"/>
                <a:cs typeface="Microsoft Sans Serif"/>
              </a:rPr>
              <a:t>e</a:t>
            </a:r>
            <a:r>
              <a:rPr sz="2200" spc="30" dirty="0">
                <a:solidFill>
                  <a:srgbClr val="FF0000"/>
                </a:solidFill>
                <a:latin typeface="+mj-lt"/>
                <a:cs typeface="Microsoft Sans Serif"/>
              </a:rPr>
              <a:t> </a:t>
            </a:r>
            <a:r>
              <a:rPr sz="2200" spc="-10" dirty="0">
                <a:solidFill>
                  <a:srgbClr val="FF0000"/>
                </a:solidFill>
                <a:latin typeface="+mj-lt"/>
                <a:cs typeface="Microsoft Sans Serif"/>
              </a:rPr>
              <a:t>gli</a:t>
            </a:r>
            <a:r>
              <a:rPr sz="2200" spc="30" dirty="0">
                <a:solidFill>
                  <a:srgbClr val="FF0000"/>
                </a:solidFill>
                <a:latin typeface="+mj-lt"/>
                <a:cs typeface="Microsoft Sans Serif"/>
              </a:rPr>
              <a:t> </a:t>
            </a:r>
            <a:r>
              <a:rPr sz="2200" spc="-5" dirty="0">
                <a:solidFill>
                  <a:srgbClr val="FF0000"/>
                </a:solidFill>
                <a:latin typeface="+mj-lt"/>
                <a:cs typeface="Microsoft Sans Serif"/>
              </a:rPr>
              <a:t>oneri</a:t>
            </a:r>
            <a:r>
              <a:rPr sz="2200" spc="40" dirty="0">
                <a:solidFill>
                  <a:srgbClr val="FF0000"/>
                </a:solidFill>
                <a:latin typeface="+mj-lt"/>
                <a:cs typeface="Microsoft Sans Serif"/>
              </a:rPr>
              <a:t> </a:t>
            </a:r>
            <a:r>
              <a:rPr sz="2200" spc="-5" dirty="0">
                <a:solidFill>
                  <a:srgbClr val="FF0000"/>
                </a:solidFill>
                <a:latin typeface="+mj-lt"/>
                <a:cs typeface="Microsoft Sans Serif"/>
              </a:rPr>
              <a:t>sono</a:t>
            </a:r>
            <a:r>
              <a:rPr sz="2200" spc="30" dirty="0">
                <a:solidFill>
                  <a:srgbClr val="FF0000"/>
                </a:solidFill>
                <a:latin typeface="+mj-lt"/>
                <a:cs typeface="Microsoft Sans Serif"/>
              </a:rPr>
              <a:t> </a:t>
            </a:r>
            <a:r>
              <a:rPr sz="2200" spc="-5" dirty="0">
                <a:solidFill>
                  <a:srgbClr val="FF0000"/>
                </a:solidFill>
                <a:latin typeface="+mj-lt"/>
                <a:cs typeface="Microsoft Sans Serif"/>
              </a:rPr>
              <a:t>conosciuti</a:t>
            </a:r>
            <a:r>
              <a:rPr sz="2200" spc="10" dirty="0">
                <a:solidFill>
                  <a:srgbClr val="FF0000"/>
                </a:solidFill>
                <a:latin typeface="+mj-lt"/>
                <a:cs typeface="Microsoft Sans Serif"/>
              </a:rPr>
              <a:t> </a:t>
            </a:r>
            <a:r>
              <a:rPr sz="2200" spc="-5" dirty="0">
                <a:solidFill>
                  <a:srgbClr val="FF0000"/>
                </a:solidFill>
                <a:latin typeface="+mj-lt"/>
                <a:cs typeface="Microsoft Sans Serif"/>
              </a:rPr>
              <a:t>dopo</a:t>
            </a:r>
            <a:r>
              <a:rPr sz="2200" spc="40" dirty="0">
                <a:solidFill>
                  <a:srgbClr val="FF0000"/>
                </a:solidFill>
                <a:latin typeface="+mj-lt"/>
                <a:cs typeface="Microsoft Sans Serif"/>
              </a:rPr>
              <a:t> </a:t>
            </a:r>
            <a:r>
              <a:rPr sz="2200" spc="-10" dirty="0">
                <a:solidFill>
                  <a:srgbClr val="FF0000"/>
                </a:solidFill>
                <a:latin typeface="+mj-lt"/>
                <a:cs typeface="Microsoft Sans Serif"/>
              </a:rPr>
              <a:t>la</a:t>
            </a:r>
            <a:r>
              <a:rPr sz="2200" spc="20" dirty="0">
                <a:solidFill>
                  <a:srgbClr val="FF0000"/>
                </a:solidFill>
                <a:latin typeface="+mj-lt"/>
                <a:cs typeface="Microsoft Sans Serif"/>
              </a:rPr>
              <a:t> </a:t>
            </a:r>
            <a:r>
              <a:rPr sz="2200" spc="-5" dirty="0">
                <a:solidFill>
                  <a:srgbClr val="FF0000"/>
                </a:solidFill>
                <a:latin typeface="+mj-lt"/>
                <a:cs typeface="Microsoft Sans Serif"/>
              </a:rPr>
              <a:t>chiusura </a:t>
            </a:r>
            <a:r>
              <a:rPr sz="2200" spc="-570" dirty="0">
                <a:solidFill>
                  <a:srgbClr val="FF0000"/>
                </a:solidFill>
                <a:latin typeface="+mj-lt"/>
                <a:cs typeface="Microsoft Sans Serif"/>
              </a:rPr>
              <a:t> </a:t>
            </a:r>
            <a:r>
              <a:rPr sz="2200" spc="-10" dirty="0">
                <a:solidFill>
                  <a:srgbClr val="FF0000"/>
                </a:solidFill>
                <a:latin typeface="+mj-lt"/>
                <a:cs typeface="Microsoft Sans Serif"/>
              </a:rPr>
              <a:t>dell’esercizio </a:t>
            </a:r>
            <a:r>
              <a:rPr sz="2200" spc="-5" dirty="0" err="1">
                <a:solidFill>
                  <a:srgbClr val="FF0000"/>
                </a:solidFill>
                <a:latin typeface="+mj-lt"/>
                <a:cs typeface="Microsoft Sans Serif"/>
              </a:rPr>
              <a:t>fino</a:t>
            </a:r>
            <a:r>
              <a:rPr sz="2200" spc="25" dirty="0">
                <a:solidFill>
                  <a:srgbClr val="FF0000"/>
                </a:solidFill>
                <a:latin typeface="+mj-lt"/>
                <a:cs typeface="Microsoft Sans Serif"/>
              </a:rPr>
              <a:t> </a:t>
            </a:r>
            <a:r>
              <a:rPr sz="2200" spc="-10" dirty="0" err="1">
                <a:solidFill>
                  <a:srgbClr val="FF0000"/>
                </a:solidFill>
                <a:latin typeface="+mj-lt"/>
                <a:cs typeface="Microsoft Sans Serif"/>
              </a:rPr>
              <a:t>alla</a:t>
            </a:r>
            <a:r>
              <a:rPr lang="it-IT" sz="2200" spc="-5" dirty="0">
                <a:solidFill>
                  <a:srgbClr val="FF0000"/>
                </a:solidFill>
                <a:latin typeface="+mj-lt"/>
                <a:cs typeface="Microsoft Sans Serif"/>
              </a:rPr>
              <a:t>data</a:t>
            </a:r>
            <a:r>
              <a:rPr lang="it-IT" sz="2200" spc="5" dirty="0">
                <a:solidFill>
                  <a:srgbClr val="FF0000"/>
                </a:solidFill>
                <a:latin typeface="+mj-lt"/>
                <a:cs typeface="Microsoft Sans Serif"/>
              </a:rPr>
              <a:t> </a:t>
            </a:r>
            <a:r>
              <a:rPr lang="it-IT" sz="2200" spc="-10" dirty="0">
                <a:solidFill>
                  <a:srgbClr val="FF0000"/>
                </a:solidFill>
                <a:latin typeface="+mj-lt"/>
                <a:cs typeface="Microsoft Sans Serif"/>
              </a:rPr>
              <a:t>di</a:t>
            </a:r>
            <a:r>
              <a:rPr lang="it-IT" sz="2200" spc="25" dirty="0">
                <a:solidFill>
                  <a:srgbClr val="FF0000"/>
                </a:solidFill>
                <a:latin typeface="+mj-lt"/>
                <a:cs typeface="Microsoft Sans Serif"/>
              </a:rPr>
              <a:t> </a:t>
            </a:r>
            <a:r>
              <a:rPr lang="it-IT" sz="2200" spc="-5" dirty="0">
                <a:solidFill>
                  <a:srgbClr val="FF0000"/>
                </a:solidFill>
                <a:latin typeface="+mj-lt"/>
                <a:cs typeface="Microsoft Sans Serif"/>
              </a:rPr>
              <a:t>approvazione</a:t>
            </a:r>
            <a:r>
              <a:rPr lang="it-IT" sz="2200" spc="35" dirty="0">
                <a:solidFill>
                  <a:srgbClr val="FF0000"/>
                </a:solidFill>
                <a:latin typeface="+mj-lt"/>
                <a:cs typeface="Microsoft Sans Serif"/>
              </a:rPr>
              <a:t> </a:t>
            </a:r>
            <a:r>
              <a:rPr lang="it-IT" sz="2200" spc="-10" dirty="0">
                <a:solidFill>
                  <a:srgbClr val="FF0000"/>
                </a:solidFill>
                <a:latin typeface="+mj-lt"/>
                <a:cs typeface="Microsoft Sans Serif"/>
              </a:rPr>
              <a:t>della</a:t>
            </a:r>
            <a:r>
              <a:rPr lang="it-IT" sz="2200" spc="20" dirty="0">
                <a:solidFill>
                  <a:srgbClr val="FF0000"/>
                </a:solidFill>
                <a:latin typeface="+mj-lt"/>
                <a:cs typeface="Microsoft Sans Serif"/>
              </a:rPr>
              <a:t> </a:t>
            </a:r>
            <a:r>
              <a:rPr lang="it-IT" sz="2200" spc="-5" dirty="0">
                <a:solidFill>
                  <a:srgbClr val="FF0000"/>
                </a:solidFill>
                <a:latin typeface="+mj-lt"/>
                <a:cs typeface="Microsoft Sans Serif"/>
              </a:rPr>
              <a:t>delibera</a:t>
            </a:r>
            <a:r>
              <a:rPr lang="it-IT" sz="2200" spc="20" dirty="0">
                <a:solidFill>
                  <a:srgbClr val="FF0000"/>
                </a:solidFill>
                <a:latin typeface="+mj-lt"/>
                <a:cs typeface="Microsoft Sans Serif"/>
              </a:rPr>
              <a:t> </a:t>
            </a:r>
            <a:r>
              <a:rPr lang="it-IT" sz="2200" spc="-10" dirty="0" err="1">
                <a:solidFill>
                  <a:srgbClr val="FF0000"/>
                </a:solidFill>
                <a:latin typeface="+mj-lt"/>
                <a:cs typeface="Microsoft Sans Serif"/>
              </a:rPr>
              <a:t>del</a:t>
            </a:r>
            <a:r>
              <a:rPr lang="it-IT" sz="2200" spc="-5" dirty="0" err="1">
                <a:solidFill>
                  <a:srgbClr val="FF0000"/>
                </a:solidFill>
                <a:latin typeface="+mj-lt"/>
                <a:cs typeface="Microsoft Sans Serif"/>
              </a:rPr>
              <a:t>rendiconto</a:t>
            </a:r>
            <a:r>
              <a:rPr lang="it-IT" sz="2200" spc="15" dirty="0">
                <a:solidFill>
                  <a:srgbClr val="FF0000"/>
                </a:solidFill>
                <a:latin typeface="+mj-lt"/>
                <a:cs typeface="Microsoft Sans Serif"/>
              </a:rPr>
              <a:t> </a:t>
            </a:r>
            <a:r>
              <a:rPr lang="it-IT" sz="2200" spc="-10" dirty="0">
                <a:solidFill>
                  <a:srgbClr val="FF0000"/>
                </a:solidFill>
                <a:latin typeface="+mj-lt"/>
                <a:cs typeface="Microsoft Sans Serif"/>
              </a:rPr>
              <a:t>della</a:t>
            </a:r>
            <a:r>
              <a:rPr lang="it-IT" sz="2200" spc="25" dirty="0">
                <a:solidFill>
                  <a:srgbClr val="FF0000"/>
                </a:solidFill>
                <a:latin typeface="+mj-lt"/>
                <a:cs typeface="Microsoft Sans Serif"/>
              </a:rPr>
              <a:t> </a:t>
            </a:r>
            <a:r>
              <a:rPr lang="it-IT" sz="2200" spc="-5" dirty="0">
                <a:solidFill>
                  <a:srgbClr val="FF0000"/>
                </a:solidFill>
                <a:latin typeface="+mj-lt"/>
                <a:cs typeface="Microsoft Sans Serif"/>
              </a:rPr>
              <a:t>gestione</a:t>
            </a:r>
            <a:r>
              <a:rPr lang="it-IT" sz="2800" spc="-5" dirty="0">
                <a:solidFill>
                  <a:srgbClr val="FF0000"/>
                </a:solidFill>
                <a:latin typeface="+mj-lt"/>
                <a:cs typeface="Microsoft Sans Serif"/>
              </a:rPr>
              <a:t>);</a:t>
            </a:r>
            <a:endParaRPr lang="it-IT" sz="2800" dirty="0">
              <a:solidFill>
                <a:srgbClr val="FF0000"/>
              </a:solidFill>
              <a:latin typeface="+mj-lt"/>
              <a:cs typeface="Microsoft Sans Serif"/>
            </a:endParaRPr>
          </a:p>
          <a:p>
            <a:pPr marL="36830" marR="27305" algn="ctr">
              <a:lnSpc>
                <a:spcPct val="70000"/>
              </a:lnSpc>
              <a:spcBef>
                <a:spcPts val="395"/>
              </a:spcBef>
            </a:pPr>
            <a:endParaRPr lang="it-IT" sz="2200" dirty="0">
              <a:solidFill>
                <a:srgbClr val="FF0000"/>
              </a:solidFill>
              <a:latin typeface="+mj-lt"/>
              <a:cs typeface="Microsoft Sans Serif"/>
            </a:endParaRPr>
          </a:p>
          <a:p>
            <a:pPr marL="36830" marR="27305" algn="ctr">
              <a:lnSpc>
                <a:spcPct val="70000"/>
              </a:lnSpc>
              <a:spcBef>
                <a:spcPts val="395"/>
              </a:spcBef>
            </a:pPr>
            <a:endParaRPr sz="2200" dirty="0">
              <a:solidFill>
                <a:srgbClr val="FF0000"/>
              </a:solidFill>
              <a:latin typeface="+mj-lt"/>
              <a:cs typeface="Microsoft Sans Serif"/>
            </a:endParaRPr>
          </a:p>
        </p:txBody>
      </p:sp>
      <p:sp>
        <p:nvSpPr>
          <p:cNvPr id="9" name="object 9"/>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pic>
        <p:nvPicPr>
          <p:cNvPr id="11" name="Picture 2" descr="Risultato immagine per INRL">
            <a:extLst>
              <a:ext uri="{FF2B5EF4-FFF2-40B4-BE49-F238E27FC236}">
                <a16:creationId xmlns:a16="http://schemas.microsoft.com/office/drawing/2014/main" id="{66898AF4-563D-477E-8957-D343451314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234689" y="1653362"/>
            <a:ext cx="2672715" cy="452120"/>
          </a:xfrm>
          <a:prstGeom prst="rect">
            <a:avLst/>
          </a:prstGeom>
        </p:spPr>
        <p:txBody>
          <a:bodyPr vert="horz" wrap="square" lIns="0" tIns="12065" rIns="0" bIns="0" rtlCol="0">
            <a:spAutoFit/>
          </a:bodyPr>
          <a:lstStyle/>
          <a:p>
            <a:pPr marL="12700">
              <a:lnSpc>
                <a:spcPct val="100000"/>
              </a:lnSpc>
              <a:spcBef>
                <a:spcPts val="95"/>
              </a:spcBef>
            </a:pPr>
            <a:r>
              <a:rPr sz="2800" i="1" spc="-5" dirty="0">
                <a:solidFill>
                  <a:srgbClr val="FF0000"/>
                </a:solidFill>
                <a:cs typeface="Arial"/>
              </a:rPr>
              <a:t>Altre</a:t>
            </a:r>
            <a:r>
              <a:rPr sz="2800" i="1" spc="-40" dirty="0">
                <a:solidFill>
                  <a:srgbClr val="FF0000"/>
                </a:solidFill>
                <a:cs typeface="Arial"/>
              </a:rPr>
              <a:t> </a:t>
            </a:r>
            <a:r>
              <a:rPr sz="2800" i="1" spc="-5" dirty="0">
                <a:solidFill>
                  <a:srgbClr val="FF0000"/>
                </a:solidFill>
                <a:cs typeface="Arial"/>
              </a:rPr>
              <a:t>rilevazioni</a:t>
            </a:r>
            <a:endParaRPr sz="2800">
              <a:solidFill>
                <a:srgbClr val="FF0000"/>
              </a:solidFill>
              <a:cs typeface="Arial"/>
            </a:endParaRPr>
          </a:p>
        </p:txBody>
      </p:sp>
      <p:sp>
        <p:nvSpPr>
          <p:cNvPr id="8" name="object 8"/>
          <p:cNvSpPr txBox="1">
            <a:spLocks noGrp="1"/>
          </p:cNvSpPr>
          <p:nvPr>
            <p:ph type="sldNum" sz="quarter" idx="12"/>
          </p:nvPr>
        </p:nvSpPr>
        <p:spPr>
          <a:xfrm>
            <a:off x="6457950" y="6436834"/>
            <a:ext cx="2057400" cy="204158"/>
          </a:xfrm>
          <a:prstGeom prst="rect">
            <a:avLst/>
          </a:prstGeom>
        </p:spPr>
        <p:txBody>
          <a:bodyPr vert="horz" wrap="square" lIns="0" tIns="0" rIns="0" bIns="0" rtlCol="0">
            <a:spAutoFit/>
          </a:bodyPr>
          <a:lstStyle/>
          <a:p>
            <a:pPr marL="38100">
              <a:lnSpc>
                <a:spcPts val="1650"/>
              </a:lnSpc>
            </a:pPr>
            <a:fld id="{81D60167-4931-47E6-BA6A-407CBD079E47}" type="slidenum">
              <a:rPr dirty="0">
                <a:solidFill>
                  <a:srgbClr val="FF0000"/>
                </a:solidFill>
                <a:latin typeface="+mj-lt"/>
              </a:rPr>
              <a:t>35</a:t>
            </a:fld>
            <a:endParaRPr dirty="0">
              <a:solidFill>
                <a:srgbClr val="FF0000"/>
              </a:solidFill>
              <a:latin typeface="+mj-lt"/>
            </a:endParaRPr>
          </a:p>
        </p:txBody>
      </p:sp>
      <p:sp>
        <p:nvSpPr>
          <p:cNvPr id="5" name="object 5"/>
          <p:cNvSpPr txBox="1"/>
          <p:nvPr/>
        </p:nvSpPr>
        <p:spPr>
          <a:xfrm>
            <a:off x="808126" y="1860774"/>
            <a:ext cx="7520940" cy="3819572"/>
          </a:xfrm>
          <a:prstGeom prst="rect">
            <a:avLst/>
          </a:prstGeom>
        </p:spPr>
        <p:txBody>
          <a:bodyPr vert="horz" wrap="square" lIns="0" tIns="122555" rIns="0" bIns="0" rtlCol="0">
            <a:spAutoFit/>
          </a:bodyPr>
          <a:lstStyle/>
          <a:p>
            <a:pPr marL="835025">
              <a:lnSpc>
                <a:spcPct val="100000"/>
              </a:lnSpc>
              <a:spcBef>
                <a:spcPts val="965"/>
              </a:spcBef>
            </a:pPr>
            <a:r>
              <a:rPr sz="2400" b="1" i="1" dirty="0">
                <a:solidFill>
                  <a:srgbClr val="FF0000"/>
                </a:solidFill>
                <a:latin typeface="+mj-lt"/>
                <a:cs typeface="Arial"/>
              </a:rPr>
              <a:t>(integrazione,</a:t>
            </a:r>
            <a:r>
              <a:rPr sz="2400" b="1" i="1" spc="-50" dirty="0">
                <a:solidFill>
                  <a:srgbClr val="FF0000"/>
                </a:solidFill>
                <a:latin typeface="+mj-lt"/>
                <a:cs typeface="Arial"/>
              </a:rPr>
              <a:t> </a:t>
            </a:r>
            <a:r>
              <a:rPr sz="2400" b="1" i="1" dirty="0">
                <a:solidFill>
                  <a:srgbClr val="FF0000"/>
                </a:solidFill>
                <a:latin typeface="+mj-lt"/>
                <a:cs typeface="Arial"/>
              </a:rPr>
              <a:t>rettifica</a:t>
            </a:r>
            <a:r>
              <a:rPr sz="2400" b="1" i="1" spc="-25" dirty="0">
                <a:solidFill>
                  <a:srgbClr val="FF0000"/>
                </a:solidFill>
                <a:latin typeface="+mj-lt"/>
                <a:cs typeface="Arial"/>
              </a:rPr>
              <a:t> </a:t>
            </a:r>
            <a:r>
              <a:rPr sz="2400" b="1" i="1" spc="-5" dirty="0">
                <a:solidFill>
                  <a:srgbClr val="FF0000"/>
                </a:solidFill>
                <a:latin typeface="+mj-lt"/>
                <a:cs typeface="Arial"/>
              </a:rPr>
              <a:t>e completamento)</a:t>
            </a:r>
            <a:endParaRPr sz="2400">
              <a:solidFill>
                <a:srgbClr val="FF0000"/>
              </a:solidFill>
              <a:latin typeface="+mj-lt"/>
              <a:cs typeface="Arial"/>
            </a:endParaRPr>
          </a:p>
          <a:p>
            <a:pPr marL="528955" indent="-393700">
              <a:lnSpc>
                <a:spcPts val="2855"/>
              </a:lnSpc>
              <a:spcBef>
                <a:spcPts val="1005"/>
              </a:spcBef>
              <a:buFont typeface="Arial"/>
              <a:buAutoNum type="alphaLcParenR" startAt="3"/>
              <a:tabLst>
                <a:tab pos="529590" algn="l"/>
              </a:tabLst>
            </a:pPr>
            <a:r>
              <a:rPr sz="2800" spc="-15" dirty="0">
                <a:solidFill>
                  <a:srgbClr val="FF0000"/>
                </a:solidFill>
                <a:latin typeface="+mj-lt"/>
                <a:cs typeface="Microsoft Sans Serif"/>
              </a:rPr>
              <a:t>le</a:t>
            </a:r>
            <a:r>
              <a:rPr sz="2800" spc="50" dirty="0">
                <a:solidFill>
                  <a:srgbClr val="FF0000"/>
                </a:solidFill>
                <a:latin typeface="+mj-lt"/>
                <a:cs typeface="Microsoft Sans Serif"/>
              </a:rPr>
              <a:t> </a:t>
            </a:r>
            <a:r>
              <a:rPr sz="2800" b="1" spc="-5" dirty="0">
                <a:solidFill>
                  <a:srgbClr val="FF0000"/>
                </a:solidFill>
                <a:latin typeface="+mj-lt"/>
                <a:cs typeface="Arial"/>
              </a:rPr>
              <a:t>perdite</a:t>
            </a:r>
            <a:r>
              <a:rPr sz="2800" b="1" spc="20" dirty="0">
                <a:solidFill>
                  <a:srgbClr val="FF0000"/>
                </a:solidFill>
                <a:latin typeface="+mj-lt"/>
                <a:cs typeface="Arial"/>
              </a:rPr>
              <a:t> </a:t>
            </a:r>
            <a:r>
              <a:rPr sz="2800" b="1" spc="-5" dirty="0">
                <a:solidFill>
                  <a:srgbClr val="FF0000"/>
                </a:solidFill>
                <a:latin typeface="+mj-lt"/>
                <a:cs typeface="Arial"/>
              </a:rPr>
              <a:t>su</a:t>
            </a:r>
            <a:r>
              <a:rPr sz="2800" b="1" spc="15" dirty="0">
                <a:solidFill>
                  <a:srgbClr val="FF0000"/>
                </a:solidFill>
                <a:latin typeface="+mj-lt"/>
                <a:cs typeface="Arial"/>
              </a:rPr>
              <a:t> </a:t>
            </a:r>
            <a:r>
              <a:rPr sz="2800" b="1" spc="-5" dirty="0">
                <a:solidFill>
                  <a:srgbClr val="FF0000"/>
                </a:solidFill>
                <a:latin typeface="+mj-lt"/>
                <a:cs typeface="Arial"/>
              </a:rPr>
              <a:t>crediti</a:t>
            </a:r>
            <a:r>
              <a:rPr sz="2800" b="1" dirty="0">
                <a:solidFill>
                  <a:srgbClr val="FF0000"/>
                </a:solidFill>
                <a:latin typeface="+mj-lt"/>
                <a:cs typeface="Arial"/>
              </a:rPr>
              <a:t> </a:t>
            </a:r>
            <a:r>
              <a:rPr sz="2800" b="1" spc="-5" dirty="0">
                <a:solidFill>
                  <a:srgbClr val="FF0000"/>
                </a:solidFill>
                <a:latin typeface="+mj-lt"/>
                <a:cs typeface="Arial"/>
              </a:rPr>
              <a:t>e</a:t>
            </a:r>
            <a:r>
              <a:rPr sz="2800" b="1" dirty="0">
                <a:solidFill>
                  <a:srgbClr val="FF0000"/>
                </a:solidFill>
                <a:latin typeface="+mj-lt"/>
                <a:cs typeface="Arial"/>
              </a:rPr>
              <a:t> </a:t>
            </a:r>
            <a:r>
              <a:rPr sz="2800" b="1" spc="-5" dirty="0">
                <a:solidFill>
                  <a:srgbClr val="FF0000"/>
                </a:solidFill>
                <a:latin typeface="+mj-lt"/>
                <a:cs typeface="Arial"/>
              </a:rPr>
              <a:t>gli</a:t>
            </a:r>
            <a:r>
              <a:rPr sz="2800" b="1" dirty="0">
                <a:solidFill>
                  <a:srgbClr val="FF0000"/>
                </a:solidFill>
                <a:latin typeface="+mj-lt"/>
                <a:cs typeface="Arial"/>
              </a:rPr>
              <a:t> </a:t>
            </a:r>
            <a:r>
              <a:rPr sz="2800" b="1" spc="-5" dirty="0">
                <a:solidFill>
                  <a:srgbClr val="FF0000"/>
                </a:solidFill>
                <a:latin typeface="+mj-lt"/>
                <a:cs typeface="Arial"/>
              </a:rPr>
              <a:t>accantonamenti</a:t>
            </a:r>
            <a:endParaRPr sz="2800">
              <a:solidFill>
                <a:srgbClr val="FF0000"/>
              </a:solidFill>
              <a:latin typeface="+mj-lt"/>
              <a:cs typeface="Arial"/>
            </a:endParaRPr>
          </a:p>
          <a:p>
            <a:pPr marL="1516380">
              <a:lnSpc>
                <a:spcPts val="2355"/>
              </a:lnSpc>
            </a:pPr>
            <a:r>
              <a:rPr sz="2800" spc="-10" dirty="0">
                <a:solidFill>
                  <a:srgbClr val="FF0000"/>
                </a:solidFill>
                <a:latin typeface="+mj-lt"/>
                <a:cs typeface="Microsoft Sans Serif"/>
              </a:rPr>
              <a:t>al</a:t>
            </a:r>
            <a:r>
              <a:rPr sz="2800" spc="15" dirty="0">
                <a:solidFill>
                  <a:srgbClr val="FF0000"/>
                </a:solidFill>
                <a:latin typeface="+mj-lt"/>
                <a:cs typeface="Microsoft Sans Serif"/>
              </a:rPr>
              <a:t> </a:t>
            </a:r>
            <a:r>
              <a:rPr sz="2800" dirty="0">
                <a:solidFill>
                  <a:srgbClr val="FF0000"/>
                </a:solidFill>
                <a:latin typeface="+mj-lt"/>
                <a:cs typeface="Microsoft Sans Serif"/>
              </a:rPr>
              <a:t>fondo</a:t>
            </a:r>
            <a:r>
              <a:rPr sz="2800" spc="20" dirty="0">
                <a:solidFill>
                  <a:srgbClr val="FF0000"/>
                </a:solidFill>
                <a:latin typeface="+mj-lt"/>
                <a:cs typeface="Microsoft Sans Serif"/>
              </a:rPr>
              <a:t> </a:t>
            </a:r>
            <a:r>
              <a:rPr sz="2800" spc="-5" dirty="0">
                <a:solidFill>
                  <a:srgbClr val="FF0000"/>
                </a:solidFill>
                <a:latin typeface="+mj-lt"/>
                <a:cs typeface="Microsoft Sans Serif"/>
              </a:rPr>
              <a:t>svalutazione</a:t>
            </a:r>
            <a:r>
              <a:rPr sz="2800" spc="15" dirty="0">
                <a:solidFill>
                  <a:srgbClr val="FF0000"/>
                </a:solidFill>
                <a:latin typeface="+mj-lt"/>
                <a:cs typeface="Microsoft Sans Serif"/>
              </a:rPr>
              <a:t> </a:t>
            </a:r>
            <a:r>
              <a:rPr sz="2800" spc="-5" dirty="0">
                <a:solidFill>
                  <a:srgbClr val="FF0000"/>
                </a:solidFill>
                <a:latin typeface="+mj-lt"/>
                <a:cs typeface="Microsoft Sans Serif"/>
              </a:rPr>
              <a:t>crediti;</a:t>
            </a:r>
            <a:endParaRPr sz="2800">
              <a:solidFill>
                <a:srgbClr val="FF0000"/>
              </a:solidFill>
              <a:latin typeface="+mj-lt"/>
              <a:cs typeface="Microsoft Sans Serif"/>
            </a:endParaRPr>
          </a:p>
          <a:p>
            <a:pPr marL="426720" indent="-414655">
              <a:lnSpc>
                <a:spcPts val="2355"/>
              </a:lnSpc>
              <a:buAutoNum type="alphaLcParenR" startAt="4"/>
              <a:tabLst>
                <a:tab pos="427355" algn="l"/>
              </a:tabLst>
            </a:pPr>
            <a:r>
              <a:rPr sz="2800" spc="-15" dirty="0">
                <a:solidFill>
                  <a:srgbClr val="FF0000"/>
                </a:solidFill>
                <a:latin typeface="+mj-lt"/>
                <a:cs typeface="Microsoft Sans Serif"/>
              </a:rPr>
              <a:t>le</a:t>
            </a:r>
            <a:r>
              <a:rPr sz="2800" spc="45" dirty="0">
                <a:solidFill>
                  <a:srgbClr val="FF0000"/>
                </a:solidFill>
                <a:latin typeface="+mj-lt"/>
                <a:cs typeface="Microsoft Sans Serif"/>
              </a:rPr>
              <a:t> </a:t>
            </a:r>
            <a:r>
              <a:rPr sz="2800" b="1" spc="-5" dirty="0">
                <a:solidFill>
                  <a:srgbClr val="FF0000"/>
                </a:solidFill>
                <a:latin typeface="+mj-lt"/>
                <a:cs typeface="Arial"/>
              </a:rPr>
              <a:t>rimanenze</a:t>
            </a:r>
            <a:r>
              <a:rPr sz="2800" b="1" spc="30" dirty="0">
                <a:solidFill>
                  <a:srgbClr val="FF0000"/>
                </a:solidFill>
                <a:latin typeface="+mj-lt"/>
                <a:cs typeface="Arial"/>
              </a:rPr>
              <a:t> </a:t>
            </a:r>
            <a:r>
              <a:rPr sz="2800" spc="-15" dirty="0">
                <a:solidFill>
                  <a:srgbClr val="FF0000"/>
                </a:solidFill>
                <a:latin typeface="+mj-lt"/>
                <a:cs typeface="Microsoft Sans Serif"/>
              </a:rPr>
              <a:t>iniziali</a:t>
            </a:r>
            <a:r>
              <a:rPr sz="2800" spc="35" dirty="0">
                <a:solidFill>
                  <a:srgbClr val="FF0000"/>
                </a:solidFill>
                <a:latin typeface="+mj-lt"/>
                <a:cs typeface="Microsoft Sans Serif"/>
              </a:rPr>
              <a:t> </a:t>
            </a:r>
            <a:r>
              <a:rPr sz="2800" spc="-5" dirty="0">
                <a:solidFill>
                  <a:srgbClr val="FF0000"/>
                </a:solidFill>
                <a:latin typeface="+mj-lt"/>
                <a:cs typeface="Microsoft Sans Serif"/>
              </a:rPr>
              <a:t>e</a:t>
            </a:r>
            <a:r>
              <a:rPr sz="2800" spc="35" dirty="0">
                <a:solidFill>
                  <a:srgbClr val="FF0000"/>
                </a:solidFill>
                <a:latin typeface="+mj-lt"/>
                <a:cs typeface="Microsoft Sans Serif"/>
              </a:rPr>
              <a:t> </a:t>
            </a:r>
            <a:r>
              <a:rPr sz="2800" spc="-10" dirty="0">
                <a:solidFill>
                  <a:srgbClr val="FF0000"/>
                </a:solidFill>
                <a:latin typeface="+mj-lt"/>
                <a:cs typeface="Microsoft Sans Serif"/>
              </a:rPr>
              <a:t>finali</a:t>
            </a:r>
            <a:r>
              <a:rPr sz="2800" spc="35" dirty="0">
                <a:solidFill>
                  <a:srgbClr val="FF0000"/>
                </a:solidFill>
                <a:latin typeface="+mj-lt"/>
                <a:cs typeface="Microsoft Sans Serif"/>
              </a:rPr>
              <a:t> </a:t>
            </a:r>
            <a:r>
              <a:rPr sz="2800" spc="-15" dirty="0">
                <a:solidFill>
                  <a:srgbClr val="FF0000"/>
                </a:solidFill>
                <a:latin typeface="+mj-lt"/>
                <a:cs typeface="Microsoft Sans Serif"/>
              </a:rPr>
              <a:t>di</a:t>
            </a:r>
            <a:r>
              <a:rPr sz="2800" spc="40" dirty="0">
                <a:solidFill>
                  <a:srgbClr val="FF0000"/>
                </a:solidFill>
                <a:latin typeface="+mj-lt"/>
                <a:cs typeface="Microsoft Sans Serif"/>
              </a:rPr>
              <a:t> </a:t>
            </a:r>
            <a:r>
              <a:rPr sz="2800" spc="-5" dirty="0">
                <a:solidFill>
                  <a:srgbClr val="FF0000"/>
                </a:solidFill>
                <a:latin typeface="+mj-lt"/>
                <a:cs typeface="Microsoft Sans Serif"/>
              </a:rPr>
              <a:t>materie</a:t>
            </a:r>
            <a:r>
              <a:rPr sz="2800" spc="50" dirty="0">
                <a:solidFill>
                  <a:srgbClr val="FF0000"/>
                </a:solidFill>
                <a:latin typeface="+mj-lt"/>
                <a:cs typeface="Microsoft Sans Serif"/>
              </a:rPr>
              <a:t> </a:t>
            </a:r>
            <a:r>
              <a:rPr sz="2800" spc="-5" dirty="0">
                <a:solidFill>
                  <a:srgbClr val="FF0000"/>
                </a:solidFill>
                <a:latin typeface="+mj-lt"/>
                <a:cs typeface="Microsoft Sans Serif"/>
              </a:rPr>
              <a:t>prime,</a:t>
            </a:r>
            <a:endParaRPr sz="2800">
              <a:solidFill>
                <a:srgbClr val="FF0000"/>
              </a:solidFill>
              <a:latin typeface="+mj-lt"/>
              <a:cs typeface="Microsoft Sans Serif"/>
            </a:endParaRPr>
          </a:p>
          <a:p>
            <a:pPr algn="ctr">
              <a:lnSpc>
                <a:spcPts val="2350"/>
              </a:lnSpc>
            </a:pPr>
            <a:r>
              <a:rPr sz="2800" spc="-5" dirty="0">
                <a:solidFill>
                  <a:srgbClr val="FF0000"/>
                </a:solidFill>
                <a:latin typeface="+mj-lt"/>
                <a:cs typeface="Microsoft Sans Serif"/>
              </a:rPr>
              <a:t>semilavorati,</a:t>
            </a:r>
            <a:r>
              <a:rPr sz="2800" spc="25" dirty="0">
                <a:solidFill>
                  <a:srgbClr val="FF0000"/>
                </a:solidFill>
                <a:latin typeface="+mj-lt"/>
                <a:cs typeface="Microsoft Sans Serif"/>
              </a:rPr>
              <a:t> </a:t>
            </a:r>
            <a:r>
              <a:rPr sz="2800" spc="-5" dirty="0">
                <a:solidFill>
                  <a:srgbClr val="FF0000"/>
                </a:solidFill>
                <a:latin typeface="+mj-lt"/>
                <a:cs typeface="Microsoft Sans Serif"/>
              </a:rPr>
              <a:t>prodotti</a:t>
            </a:r>
            <a:r>
              <a:rPr sz="2800" spc="25" dirty="0">
                <a:solidFill>
                  <a:srgbClr val="FF0000"/>
                </a:solidFill>
                <a:latin typeface="+mj-lt"/>
                <a:cs typeface="Microsoft Sans Serif"/>
              </a:rPr>
              <a:t> </a:t>
            </a:r>
            <a:r>
              <a:rPr sz="2800" spc="-10" dirty="0">
                <a:solidFill>
                  <a:srgbClr val="FF0000"/>
                </a:solidFill>
                <a:latin typeface="+mj-lt"/>
                <a:cs typeface="Microsoft Sans Serif"/>
              </a:rPr>
              <a:t>in</a:t>
            </a:r>
            <a:r>
              <a:rPr sz="2800" spc="30" dirty="0">
                <a:solidFill>
                  <a:srgbClr val="FF0000"/>
                </a:solidFill>
                <a:latin typeface="+mj-lt"/>
                <a:cs typeface="Microsoft Sans Serif"/>
              </a:rPr>
              <a:t> </a:t>
            </a:r>
            <a:r>
              <a:rPr sz="2800" dirty="0">
                <a:solidFill>
                  <a:srgbClr val="FF0000"/>
                </a:solidFill>
                <a:latin typeface="+mj-lt"/>
                <a:cs typeface="Microsoft Sans Serif"/>
              </a:rPr>
              <a:t>corso</a:t>
            </a:r>
            <a:r>
              <a:rPr sz="2800" spc="25" dirty="0">
                <a:solidFill>
                  <a:srgbClr val="FF0000"/>
                </a:solidFill>
                <a:latin typeface="+mj-lt"/>
                <a:cs typeface="Microsoft Sans Serif"/>
              </a:rPr>
              <a:t> </a:t>
            </a:r>
            <a:r>
              <a:rPr sz="2800" spc="-5" dirty="0">
                <a:solidFill>
                  <a:srgbClr val="FF0000"/>
                </a:solidFill>
                <a:latin typeface="+mj-lt"/>
                <a:cs typeface="Microsoft Sans Serif"/>
              </a:rPr>
              <a:t>su</a:t>
            </a:r>
            <a:r>
              <a:rPr sz="2800" spc="40" dirty="0">
                <a:solidFill>
                  <a:srgbClr val="FF0000"/>
                </a:solidFill>
                <a:latin typeface="+mj-lt"/>
                <a:cs typeface="Microsoft Sans Serif"/>
              </a:rPr>
              <a:t> </a:t>
            </a:r>
            <a:r>
              <a:rPr sz="2800" spc="-5" dirty="0">
                <a:solidFill>
                  <a:srgbClr val="FF0000"/>
                </a:solidFill>
                <a:latin typeface="+mj-lt"/>
                <a:cs typeface="Microsoft Sans Serif"/>
              </a:rPr>
              <a:t>ordinazione,</a:t>
            </a:r>
            <a:endParaRPr sz="2800">
              <a:solidFill>
                <a:srgbClr val="FF0000"/>
              </a:solidFill>
              <a:latin typeface="+mj-lt"/>
              <a:cs typeface="Microsoft Sans Serif"/>
            </a:endParaRPr>
          </a:p>
          <a:p>
            <a:pPr algn="ctr">
              <a:lnSpc>
                <a:spcPts val="2350"/>
              </a:lnSpc>
            </a:pPr>
            <a:r>
              <a:rPr sz="2800" spc="-5" dirty="0">
                <a:solidFill>
                  <a:srgbClr val="FF0000"/>
                </a:solidFill>
                <a:latin typeface="+mj-lt"/>
                <a:cs typeface="Microsoft Sans Serif"/>
              </a:rPr>
              <a:t>incrementi</a:t>
            </a:r>
            <a:r>
              <a:rPr sz="2800" spc="40" dirty="0">
                <a:solidFill>
                  <a:srgbClr val="FF0000"/>
                </a:solidFill>
                <a:latin typeface="+mj-lt"/>
                <a:cs typeface="Microsoft Sans Serif"/>
              </a:rPr>
              <a:t> </a:t>
            </a:r>
            <a:r>
              <a:rPr sz="2800" spc="-15" dirty="0">
                <a:solidFill>
                  <a:srgbClr val="FF0000"/>
                </a:solidFill>
                <a:latin typeface="+mj-lt"/>
                <a:cs typeface="Microsoft Sans Serif"/>
              </a:rPr>
              <a:t>di</a:t>
            </a:r>
            <a:r>
              <a:rPr sz="2800" spc="40" dirty="0">
                <a:solidFill>
                  <a:srgbClr val="FF0000"/>
                </a:solidFill>
                <a:latin typeface="+mj-lt"/>
                <a:cs typeface="Microsoft Sans Serif"/>
              </a:rPr>
              <a:t> </a:t>
            </a:r>
            <a:r>
              <a:rPr sz="2800" spc="-10" dirty="0">
                <a:solidFill>
                  <a:srgbClr val="FF0000"/>
                </a:solidFill>
                <a:latin typeface="+mj-lt"/>
                <a:cs typeface="Microsoft Sans Serif"/>
              </a:rPr>
              <a:t>immobilizzazioni</a:t>
            </a:r>
            <a:r>
              <a:rPr sz="2800" spc="45" dirty="0">
                <a:solidFill>
                  <a:srgbClr val="FF0000"/>
                </a:solidFill>
                <a:latin typeface="+mj-lt"/>
                <a:cs typeface="Microsoft Sans Serif"/>
              </a:rPr>
              <a:t> </a:t>
            </a:r>
            <a:r>
              <a:rPr sz="2800" spc="-5" dirty="0">
                <a:solidFill>
                  <a:srgbClr val="FF0000"/>
                </a:solidFill>
                <a:latin typeface="+mj-lt"/>
                <a:cs typeface="Microsoft Sans Serif"/>
              </a:rPr>
              <a:t>per</a:t>
            </a:r>
            <a:r>
              <a:rPr sz="2800" spc="30" dirty="0">
                <a:solidFill>
                  <a:srgbClr val="FF0000"/>
                </a:solidFill>
                <a:latin typeface="+mj-lt"/>
                <a:cs typeface="Microsoft Sans Serif"/>
              </a:rPr>
              <a:t> </a:t>
            </a:r>
            <a:r>
              <a:rPr sz="2800" spc="-5" dirty="0">
                <a:solidFill>
                  <a:srgbClr val="FF0000"/>
                </a:solidFill>
                <a:latin typeface="+mj-lt"/>
                <a:cs typeface="Microsoft Sans Serif"/>
              </a:rPr>
              <a:t>lavori</a:t>
            </a:r>
            <a:r>
              <a:rPr sz="2800" spc="30" dirty="0">
                <a:solidFill>
                  <a:srgbClr val="FF0000"/>
                </a:solidFill>
                <a:latin typeface="+mj-lt"/>
                <a:cs typeface="Microsoft Sans Serif"/>
              </a:rPr>
              <a:t> </a:t>
            </a:r>
            <a:r>
              <a:rPr sz="2800" spc="-5" dirty="0">
                <a:solidFill>
                  <a:srgbClr val="FF0000"/>
                </a:solidFill>
                <a:latin typeface="+mj-lt"/>
                <a:cs typeface="Microsoft Sans Serif"/>
              </a:rPr>
              <a:t>interni</a:t>
            </a:r>
            <a:endParaRPr sz="2800">
              <a:solidFill>
                <a:srgbClr val="FF0000"/>
              </a:solidFill>
              <a:latin typeface="+mj-lt"/>
              <a:cs typeface="Microsoft Sans Serif"/>
            </a:endParaRPr>
          </a:p>
          <a:p>
            <a:pPr marL="3810" algn="ctr">
              <a:lnSpc>
                <a:spcPts val="2355"/>
              </a:lnSpc>
            </a:pPr>
            <a:r>
              <a:rPr sz="2800" spc="-5" dirty="0">
                <a:solidFill>
                  <a:srgbClr val="FF0000"/>
                </a:solidFill>
                <a:latin typeface="+mj-lt"/>
                <a:cs typeface="Microsoft Sans Serif"/>
              </a:rPr>
              <a:t>e</a:t>
            </a:r>
            <a:r>
              <a:rPr sz="2800" spc="10" dirty="0">
                <a:solidFill>
                  <a:srgbClr val="FF0000"/>
                </a:solidFill>
                <a:latin typeface="+mj-lt"/>
                <a:cs typeface="Microsoft Sans Serif"/>
              </a:rPr>
              <a:t> </a:t>
            </a:r>
            <a:r>
              <a:rPr sz="2800" spc="-5" dirty="0">
                <a:solidFill>
                  <a:srgbClr val="FF0000"/>
                </a:solidFill>
                <a:latin typeface="+mj-lt"/>
                <a:cs typeface="Microsoft Sans Serif"/>
              </a:rPr>
              <a:t>prodotti</a:t>
            </a:r>
            <a:r>
              <a:rPr sz="2800" spc="25" dirty="0">
                <a:solidFill>
                  <a:srgbClr val="FF0000"/>
                </a:solidFill>
                <a:latin typeface="+mj-lt"/>
                <a:cs typeface="Microsoft Sans Serif"/>
              </a:rPr>
              <a:t> </a:t>
            </a:r>
            <a:r>
              <a:rPr sz="2800" spc="-10" dirty="0">
                <a:solidFill>
                  <a:srgbClr val="FF0000"/>
                </a:solidFill>
                <a:latin typeface="+mj-lt"/>
                <a:cs typeface="Microsoft Sans Serif"/>
              </a:rPr>
              <a:t>finiti;</a:t>
            </a:r>
            <a:endParaRPr sz="2800">
              <a:solidFill>
                <a:srgbClr val="FF0000"/>
              </a:solidFill>
              <a:latin typeface="+mj-lt"/>
              <a:cs typeface="Microsoft Sans Serif"/>
            </a:endParaRPr>
          </a:p>
          <a:p>
            <a:pPr marL="563880" indent="-415290">
              <a:lnSpc>
                <a:spcPts val="2355"/>
              </a:lnSpc>
              <a:buAutoNum type="alphaLcParenR" startAt="5"/>
              <a:tabLst>
                <a:tab pos="564515" algn="l"/>
              </a:tabLst>
            </a:pPr>
            <a:r>
              <a:rPr sz="2800" spc="-15" dirty="0">
                <a:solidFill>
                  <a:srgbClr val="FF0000"/>
                </a:solidFill>
                <a:latin typeface="+mj-lt"/>
                <a:cs typeface="Microsoft Sans Serif"/>
              </a:rPr>
              <a:t>le</a:t>
            </a:r>
            <a:r>
              <a:rPr sz="2800" spc="35" dirty="0">
                <a:solidFill>
                  <a:srgbClr val="FF0000"/>
                </a:solidFill>
                <a:latin typeface="+mj-lt"/>
                <a:cs typeface="Microsoft Sans Serif"/>
              </a:rPr>
              <a:t> </a:t>
            </a:r>
            <a:r>
              <a:rPr sz="2800" spc="-5" dirty="0">
                <a:solidFill>
                  <a:srgbClr val="FF0000"/>
                </a:solidFill>
                <a:latin typeface="+mj-lt"/>
                <a:cs typeface="Microsoft Sans Serif"/>
              </a:rPr>
              <a:t>quote</a:t>
            </a:r>
            <a:r>
              <a:rPr sz="2800" spc="40" dirty="0">
                <a:solidFill>
                  <a:srgbClr val="FF0000"/>
                </a:solidFill>
                <a:latin typeface="+mj-lt"/>
                <a:cs typeface="Microsoft Sans Serif"/>
              </a:rPr>
              <a:t> </a:t>
            </a:r>
            <a:r>
              <a:rPr sz="2800" spc="-15" dirty="0">
                <a:solidFill>
                  <a:srgbClr val="FF0000"/>
                </a:solidFill>
                <a:latin typeface="+mj-lt"/>
                <a:cs typeface="Microsoft Sans Serif"/>
              </a:rPr>
              <a:t>di</a:t>
            </a:r>
            <a:r>
              <a:rPr sz="2800" spc="45" dirty="0">
                <a:solidFill>
                  <a:srgbClr val="FF0000"/>
                </a:solidFill>
                <a:latin typeface="+mj-lt"/>
                <a:cs typeface="Microsoft Sans Serif"/>
              </a:rPr>
              <a:t> </a:t>
            </a:r>
            <a:r>
              <a:rPr sz="2800" dirty="0">
                <a:solidFill>
                  <a:srgbClr val="FF0000"/>
                </a:solidFill>
                <a:latin typeface="+mj-lt"/>
                <a:cs typeface="Microsoft Sans Serif"/>
              </a:rPr>
              <a:t>costo/onere</a:t>
            </a:r>
            <a:r>
              <a:rPr sz="2800" spc="30" dirty="0">
                <a:solidFill>
                  <a:srgbClr val="FF0000"/>
                </a:solidFill>
                <a:latin typeface="+mj-lt"/>
                <a:cs typeface="Microsoft Sans Serif"/>
              </a:rPr>
              <a:t> </a:t>
            </a:r>
            <a:r>
              <a:rPr sz="2800" spc="-5" dirty="0">
                <a:solidFill>
                  <a:srgbClr val="FF0000"/>
                </a:solidFill>
                <a:latin typeface="+mj-lt"/>
                <a:cs typeface="Microsoft Sans Serif"/>
              </a:rPr>
              <a:t>o</a:t>
            </a:r>
            <a:r>
              <a:rPr sz="2800" spc="35" dirty="0">
                <a:solidFill>
                  <a:srgbClr val="FF0000"/>
                </a:solidFill>
                <a:latin typeface="+mj-lt"/>
                <a:cs typeface="Microsoft Sans Serif"/>
              </a:rPr>
              <a:t> </a:t>
            </a:r>
            <a:r>
              <a:rPr sz="2800" spc="-10" dirty="0">
                <a:solidFill>
                  <a:srgbClr val="FF0000"/>
                </a:solidFill>
                <a:latin typeface="+mj-lt"/>
                <a:cs typeface="Microsoft Sans Serif"/>
              </a:rPr>
              <a:t>di</a:t>
            </a:r>
            <a:r>
              <a:rPr sz="2800" spc="30" dirty="0">
                <a:solidFill>
                  <a:srgbClr val="FF0000"/>
                </a:solidFill>
                <a:latin typeface="+mj-lt"/>
                <a:cs typeface="Microsoft Sans Serif"/>
              </a:rPr>
              <a:t> </a:t>
            </a:r>
            <a:r>
              <a:rPr sz="2800" spc="-5" dirty="0">
                <a:solidFill>
                  <a:srgbClr val="FF0000"/>
                </a:solidFill>
                <a:latin typeface="+mj-lt"/>
                <a:cs typeface="Microsoft Sans Serif"/>
              </a:rPr>
              <a:t>ricavo/provento</a:t>
            </a:r>
            <a:endParaRPr sz="2800">
              <a:solidFill>
                <a:srgbClr val="FF0000"/>
              </a:solidFill>
              <a:latin typeface="+mj-lt"/>
              <a:cs typeface="Microsoft Sans Serif"/>
            </a:endParaRPr>
          </a:p>
          <a:p>
            <a:pPr marL="3175" algn="ctr">
              <a:lnSpc>
                <a:spcPts val="2350"/>
              </a:lnSpc>
            </a:pPr>
            <a:r>
              <a:rPr sz="2800" spc="-5" dirty="0">
                <a:solidFill>
                  <a:srgbClr val="FF0000"/>
                </a:solidFill>
                <a:latin typeface="+mj-lt"/>
                <a:cs typeface="Microsoft Sans Serif"/>
              </a:rPr>
              <a:t>corrispondenti</a:t>
            </a:r>
            <a:r>
              <a:rPr sz="2800" spc="25" dirty="0">
                <a:solidFill>
                  <a:srgbClr val="FF0000"/>
                </a:solidFill>
                <a:latin typeface="+mj-lt"/>
                <a:cs typeface="Microsoft Sans Serif"/>
              </a:rPr>
              <a:t> </a:t>
            </a:r>
            <a:r>
              <a:rPr sz="2800" spc="-15" dirty="0">
                <a:solidFill>
                  <a:srgbClr val="FF0000"/>
                </a:solidFill>
                <a:latin typeface="+mj-lt"/>
                <a:cs typeface="Microsoft Sans Serif"/>
              </a:rPr>
              <a:t>ai</a:t>
            </a:r>
            <a:r>
              <a:rPr sz="2800" spc="60" dirty="0">
                <a:solidFill>
                  <a:srgbClr val="FF0000"/>
                </a:solidFill>
                <a:latin typeface="+mj-lt"/>
                <a:cs typeface="Microsoft Sans Serif"/>
              </a:rPr>
              <a:t> </a:t>
            </a:r>
            <a:r>
              <a:rPr sz="2800" b="1" dirty="0">
                <a:solidFill>
                  <a:srgbClr val="FF0000"/>
                </a:solidFill>
                <a:latin typeface="+mj-lt"/>
                <a:cs typeface="Arial"/>
              </a:rPr>
              <a:t>ratei</a:t>
            </a:r>
            <a:r>
              <a:rPr sz="2800" b="1" spc="-10" dirty="0">
                <a:solidFill>
                  <a:srgbClr val="FF0000"/>
                </a:solidFill>
                <a:latin typeface="+mj-lt"/>
                <a:cs typeface="Arial"/>
              </a:rPr>
              <a:t> </a:t>
            </a:r>
            <a:r>
              <a:rPr sz="2800" b="1" spc="-5" dirty="0">
                <a:solidFill>
                  <a:srgbClr val="FF0000"/>
                </a:solidFill>
                <a:latin typeface="+mj-lt"/>
                <a:cs typeface="Arial"/>
              </a:rPr>
              <a:t>e risconti</a:t>
            </a:r>
            <a:r>
              <a:rPr sz="2800" b="1" spc="15" dirty="0">
                <a:solidFill>
                  <a:srgbClr val="FF0000"/>
                </a:solidFill>
                <a:latin typeface="+mj-lt"/>
                <a:cs typeface="Arial"/>
              </a:rPr>
              <a:t> </a:t>
            </a:r>
            <a:r>
              <a:rPr sz="2800" b="1" dirty="0">
                <a:solidFill>
                  <a:srgbClr val="FF0000"/>
                </a:solidFill>
                <a:latin typeface="+mj-lt"/>
                <a:cs typeface="Arial"/>
              </a:rPr>
              <a:t>attivi</a:t>
            </a:r>
            <a:r>
              <a:rPr sz="2800" b="1" spc="-10" dirty="0">
                <a:solidFill>
                  <a:srgbClr val="FF0000"/>
                </a:solidFill>
                <a:latin typeface="+mj-lt"/>
                <a:cs typeface="Arial"/>
              </a:rPr>
              <a:t> </a:t>
            </a:r>
            <a:r>
              <a:rPr sz="2800" b="1" spc="-5" dirty="0">
                <a:solidFill>
                  <a:srgbClr val="FF0000"/>
                </a:solidFill>
                <a:latin typeface="+mj-lt"/>
                <a:cs typeface="Arial"/>
              </a:rPr>
              <a:t>e</a:t>
            </a:r>
            <a:endParaRPr sz="2800">
              <a:solidFill>
                <a:srgbClr val="FF0000"/>
              </a:solidFill>
              <a:latin typeface="+mj-lt"/>
              <a:cs typeface="Arial"/>
            </a:endParaRPr>
          </a:p>
          <a:p>
            <a:pPr marL="1040765" marR="1031875" algn="ctr">
              <a:lnSpc>
                <a:spcPct val="70000"/>
              </a:lnSpc>
              <a:spcBef>
                <a:spcPts val="500"/>
              </a:spcBef>
            </a:pPr>
            <a:r>
              <a:rPr sz="2800" b="1" spc="-5" dirty="0">
                <a:solidFill>
                  <a:srgbClr val="FF0000"/>
                </a:solidFill>
                <a:latin typeface="+mj-lt"/>
                <a:cs typeface="Arial"/>
              </a:rPr>
              <a:t>passivi</a:t>
            </a:r>
            <a:r>
              <a:rPr sz="2800" b="1" spc="-10" dirty="0">
                <a:solidFill>
                  <a:srgbClr val="FF0000"/>
                </a:solidFill>
                <a:latin typeface="+mj-lt"/>
                <a:cs typeface="Arial"/>
              </a:rPr>
              <a:t> </a:t>
            </a:r>
            <a:r>
              <a:rPr sz="2800" spc="-15" dirty="0">
                <a:solidFill>
                  <a:srgbClr val="FF0000"/>
                </a:solidFill>
                <a:latin typeface="+mj-lt"/>
                <a:cs typeface="Microsoft Sans Serif"/>
              </a:rPr>
              <a:t>di</a:t>
            </a:r>
            <a:r>
              <a:rPr sz="2800" spc="20" dirty="0">
                <a:solidFill>
                  <a:srgbClr val="FF0000"/>
                </a:solidFill>
                <a:latin typeface="+mj-lt"/>
                <a:cs typeface="Microsoft Sans Serif"/>
              </a:rPr>
              <a:t> </a:t>
            </a:r>
            <a:r>
              <a:rPr sz="2800" dirty="0">
                <a:solidFill>
                  <a:srgbClr val="FF0000"/>
                </a:solidFill>
                <a:latin typeface="+mj-lt"/>
                <a:cs typeface="Microsoft Sans Serif"/>
              </a:rPr>
              <a:t>competenza</a:t>
            </a:r>
            <a:r>
              <a:rPr sz="2800" spc="40" dirty="0">
                <a:solidFill>
                  <a:srgbClr val="FF0000"/>
                </a:solidFill>
                <a:latin typeface="+mj-lt"/>
                <a:cs typeface="Microsoft Sans Serif"/>
              </a:rPr>
              <a:t> </a:t>
            </a:r>
            <a:r>
              <a:rPr sz="2800" spc="-5" dirty="0">
                <a:solidFill>
                  <a:srgbClr val="FF0000"/>
                </a:solidFill>
                <a:latin typeface="+mj-lt"/>
                <a:cs typeface="Microsoft Sans Serif"/>
              </a:rPr>
              <a:t>economica </a:t>
            </a:r>
            <a:r>
              <a:rPr sz="2800" spc="-730" dirty="0">
                <a:solidFill>
                  <a:srgbClr val="FF0000"/>
                </a:solidFill>
                <a:latin typeface="+mj-lt"/>
                <a:cs typeface="Microsoft Sans Serif"/>
              </a:rPr>
              <a:t> </a:t>
            </a:r>
            <a:r>
              <a:rPr sz="2800" spc="-5" dirty="0">
                <a:solidFill>
                  <a:srgbClr val="FF0000"/>
                </a:solidFill>
                <a:latin typeface="+mj-lt"/>
                <a:cs typeface="Microsoft Sans Serif"/>
              </a:rPr>
              <a:t>dell’esercizio;</a:t>
            </a:r>
            <a:endParaRPr sz="2800">
              <a:solidFill>
                <a:srgbClr val="FF0000"/>
              </a:solidFill>
              <a:latin typeface="+mj-lt"/>
              <a:cs typeface="Microsoft Sans Serif"/>
            </a:endParaRPr>
          </a:p>
        </p:txBody>
      </p:sp>
      <p:sp>
        <p:nvSpPr>
          <p:cNvPr id="7" name="object 7"/>
          <p:cNvSpPr txBox="1"/>
          <p:nvPr/>
        </p:nvSpPr>
        <p:spPr>
          <a:xfrm>
            <a:off x="2326894" y="338454"/>
            <a:ext cx="4519930" cy="757555"/>
          </a:xfrm>
          <a:prstGeom prst="rect">
            <a:avLst/>
          </a:prstGeom>
        </p:spPr>
        <p:txBody>
          <a:bodyPr vert="horz" wrap="square" lIns="0" tIns="12700" rIns="0" bIns="0" rtlCol="0">
            <a:spAutoFit/>
          </a:bodyPr>
          <a:lstStyle/>
          <a:p>
            <a:pPr marL="276225" marR="5080" indent="-264160">
              <a:lnSpc>
                <a:spcPct val="100000"/>
              </a:lnSpc>
              <a:spcBef>
                <a:spcPts val="100"/>
              </a:spcBef>
            </a:pPr>
            <a:r>
              <a:rPr sz="2400" spc="-5" dirty="0">
                <a:solidFill>
                  <a:srgbClr val="FF0000"/>
                </a:solidFill>
                <a:latin typeface="+mj-lt"/>
                <a:cs typeface="Times New Roman"/>
              </a:rPr>
              <a:t>DEFIZIONE </a:t>
            </a:r>
            <a:r>
              <a:rPr sz="2400" dirty="0">
                <a:solidFill>
                  <a:srgbClr val="FF0000"/>
                </a:solidFill>
                <a:latin typeface="+mj-lt"/>
                <a:cs typeface="Times New Roman"/>
              </a:rPr>
              <a:t>E</a:t>
            </a:r>
            <a:r>
              <a:rPr sz="2400" spc="-10" dirty="0">
                <a:solidFill>
                  <a:srgbClr val="FF0000"/>
                </a:solidFill>
                <a:latin typeface="+mj-lt"/>
                <a:cs typeface="Times New Roman"/>
              </a:rPr>
              <a:t> </a:t>
            </a:r>
            <a:r>
              <a:rPr sz="2400" spc="-5" dirty="0">
                <a:solidFill>
                  <a:srgbClr val="FF0000"/>
                </a:solidFill>
                <a:latin typeface="+mj-lt"/>
                <a:cs typeface="Times New Roman"/>
              </a:rPr>
              <a:t>PRINCIPIO</a:t>
            </a:r>
            <a:r>
              <a:rPr sz="2400" spc="5" dirty="0">
                <a:solidFill>
                  <a:srgbClr val="FF0000"/>
                </a:solidFill>
                <a:latin typeface="+mj-lt"/>
                <a:cs typeface="Times New Roman"/>
              </a:rPr>
              <a:t> </a:t>
            </a:r>
            <a:r>
              <a:rPr sz="2400" spc="-5" dirty="0">
                <a:solidFill>
                  <a:srgbClr val="FF0000"/>
                </a:solidFill>
                <a:latin typeface="+mj-lt"/>
                <a:cs typeface="Times New Roman"/>
              </a:rPr>
              <a:t>DELLA </a:t>
            </a:r>
            <a:r>
              <a:rPr sz="2400" spc="-585" dirty="0">
                <a:solidFill>
                  <a:srgbClr val="FF0000"/>
                </a:solidFill>
                <a:latin typeface="+mj-lt"/>
                <a:cs typeface="Times New Roman"/>
              </a:rPr>
              <a:t> </a:t>
            </a:r>
            <a:r>
              <a:rPr sz="2400" spc="-5" dirty="0">
                <a:solidFill>
                  <a:srgbClr val="FF0000"/>
                </a:solidFill>
                <a:latin typeface="+mj-lt"/>
                <a:cs typeface="Times New Roman"/>
              </a:rPr>
              <a:t>COMPETENZA</a:t>
            </a:r>
            <a:r>
              <a:rPr sz="2400" spc="-135" dirty="0">
                <a:solidFill>
                  <a:srgbClr val="FF0000"/>
                </a:solidFill>
                <a:latin typeface="+mj-lt"/>
                <a:cs typeface="Times New Roman"/>
              </a:rPr>
              <a:t> </a:t>
            </a:r>
            <a:r>
              <a:rPr sz="2400" spc="-5" dirty="0">
                <a:solidFill>
                  <a:srgbClr val="FF0000"/>
                </a:solidFill>
                <a:latin typeface="+mj-lt"/>
                <a:cs typeface="Times New Roman"/>
              </a:rPr>
              <a:t>ECONOMICA</a:t>
            </a:r>
            <a:endParaRPr sz="2400">
              <a:solidFill>
                <a:srgbClr val="FF0000"/>
              </a:solidFill>
              <a:latin typeface="+mj-lt"/>
              <a:cs typeface="Times New Roman"/>
            </a:endParaRPr>
          </a:p>
        </p:txBody>
      </p:sp>
      <p:pic>
        <p:nvPicPr>
          <p:cNvPr id="9" name="Picture 2" descr="Risultato immagine per INRL">
            <a:extLst>
              <a:ext uri="{FF2B5EF4-FFF2-40B4-BE49-F238E27FC236}">
                <a16:creationId xmlns:a16="http://schemas.microsoft.com/office/drawing/2014/main" id="{C030F5F6-A167-43CF-AF0E-2C9EE85E2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766978" y="1279524"/>
            <a:ext cx="7602855" cy="4945906"/>
          </a:xfrm>
          <a:prstGeom prst="rect">
            <a:avLst/>
          </a:prstGeom>
        </p:spPr>
        <p:txBody>
          <a:bodyPr vert="horz" wrap="square" lIns="0" tIns="159385" rIns="0" bIns="0" rtlCol="0">
            <a:spAutoFit/>
          </a:bodyPr>
          <a:lstStyle/>
          <a:p>
            <a:pPr marL="876300">
              <a:lnSpc>
                <a:spcPct val="100000"/>
              </a:lnSpc>
              <a:spcBef>
                <a:spcPts val="1255"/>
              </a:spcBef>
            </a:pPr>
            <a:r>
              <a:rPr sz="2400" b="1" i="1" dirty="0">
                <a:solidFill>
                  <a:srgbClr val="FF0000"/>
                </a:solidFill>
                <a:latin typeface="+mj-lt"/>
                <a:cs typeface="Arial"/>
              </a:rPr>
              <a:t>(integrazione,</a:t>
            </a:r>
            <a:r>
              <a:rPr sz="2400" b="1" i="1" spc="-50" dirty="0">
                <a:solidFill>
                  <a:srgbClr val="FF0000"/>
                </a:solidFill>
                <a:latin typeface="+mj-lt"/>
                <a:cs typeface="Arial"/>
              </a:rPr>
              <a:t> </a:t>
            </a:r>
            <a:r>
              <a:rPr sz="2400" b="1" i="1" dirty="0">
                <a:solidFill>
                  <a:srgbClr val="FF0000"/>
                </a:solidFill>
                <a:latin typeface="+mj-lt"/>
                <a:cs typeface="Arial"/>
              </a:rPr>
              <a:t>rettifica</a:t>
            </a:r>
            <a:r>
              <a:rPr sz="2400" b="1" i="1" spc="-25" dirty="0">
                <a:solidFill>
                  <a:srgbClr val="FF0000"/>
                </a:solidFill>
                <a:latin typeface="+mj-lt"/>
                <a:cs typeface="Arial"/>
              </a:rPr>
              <a:t> </a:t>
            </a:r>
            <a:r>
              <a:rPr sz="2400" b="1" i="1" spc="-5" dirty="0">
                <a:solidFill>
                  <a:srgbClr val="FF0000"/>
                </a:solidFill>
                <a:latin typeface="+mj-lt"/>
                <a:cs typeface="Arial"/>
              </a:rPr>
              <a:t>e completamento)</a:t>
            </a:r>
            <a:endParaRPr sz="2400" dirty="0">
              <a:solidFill>
                <a:srgbClr val="FF0000"/>
              </a:solidFill>
              <a:latin typeface="+mj-lt"/>
              <a:cs typeface="Arial"/>
            </a:endParaRPr>
          </a:p>
          <a:p>
            <a:pPr marL="528955">
              <a:lnSpc>
                <a:spcPts val="2450"/>
              </a:lnSpc>
              <a:spcBef>
                <a:spcPts val="1155"/>
              </a:spcBef>
            </a:pPr>
            <a:r>
              <a:rPr sz="2400" i="1" dirty="0">
                <a:solidFill>
                  <a:srgbClr val="FF0000"/>
                </a:solidFill>
                <a:latin typeface="+mj-lt"/>
                <a:cs typeface="Arial"/>
              </a:rPr>
              <a:t>f</a:t>
            </a:r>
            <a:r>
              <a:rPr sz="2400" dirty="0">
                <a:solidFill>
                  <a:srgbClr val="FF0000"/>
                </a:solidFill>
                <a:latin typeface="+mj-lt"/>
                <a:cs typeface="Microsoft Sans Serif"/>
              </a:rPr>
              <a:t>)</a:t>
            </a:r>
            <a:r>
              <a:rPr sz="2400" spc="-5" dirty="0">
                <a:solidFill>
                  <a:srgbClr val="FF0000"/>
                </a:solidFill>
                <a:latin typeface="+mj-lt"/>
                <a:cs typeface="Microsoft Sans Serif"/>
              </a:rPr>
              <a:t> </a:t>
            </a:r>
            <a:r>
              <a:rPr sz="2400" spc="-10" dirty="0">
                <a:solidFill>
                  <a:srgbClr val="FF0000"/>
                </a:solidFill>
                <a:latin typeface="+mj-lt"/>
                <a:cs typeface="Microsoft Sans Serif"/>
              </a:rPr>
              <a:t>le</a:t>
            </a:r>
            <a:r>
              <a:rPr sz="2400" spc="35" dirty="0">
                <a:solidFill>
                  <a:srgbClr val="FF0000"/>
                </a:solidFill>
                <a:latin typeface="+mj-lt"/>
                <a:cs typeface="Microsoft Sans Serif"/>
              </a:rPr>
              <a:t> </a:t>
            </a:r>
            <a:r>
              <a:rPr sz="2400" b="1" spc="-5" dirty="0">
                <a:solidFill>
                  <a:srgbClr val="FF0000"/>
                </a:solidFill>
                <a:latin typeface="+mj-lt"/>
                <a:cs typeface="Arial"/>
              </a:rPr>
              <a:t>variazioni</a:t>
            </a:r>
            <a:r>
              <a:rPr sz="2400" b="1" spc="-20" dirty="0">
                <a:solidFill>
                  <a:srgbClr val="FF0000"/>
                </a:solidFill>
                <a:latin typeface="+mj-lt"/>
                <a:cs typeface="Arial"/>
              </a:rPr>
              <a:t> </a:t>
            </a:r>
            <a:r>
              <a:rPr sz="2400" b="1" dirty="0">
                <a:solidFill>
                  <a:srgbClr val="FF0000"/>
                </a:solidFill>
                <a:latin typeface="+mj-lt"/>
                <a:cs typeface="Arial"/>
              </a:rPr>
              <a:t>patrimoniali</a:t>
            </a:r>
            <a:r>
              <a:rPr sz="2400" b="1" spc="-25" dirty="0">
                <a:solidFill>
                  <a:srgbClr val="FF0000"/>
                </a:solidFill>
                <a:latin typeface="+mj-lt"/>
                <a:cs typeface="Arial"/>
              </a:rPr>
              <a:t> </a:t>
            </a:r>
            <a:r>
              <a:rPr sz="2400" spc="-5" dirty="0">
                <a:solidFill>
                  <a:srgbClr val="FF0000"/>
                </a:solidFill>
                <a:latin typeface="+mj-lt"/>
                <a:cs typeface="Microsoft Sans Serif"/>
              </a:rPr>
              <a:t>relative</a:t>
            </a:r>
            <a:r>
              <a:rPr sz="2400" spc="30" dirty="0">
                <a:solidFill>
                  <a:srgbClr val="FF0000"/>
                </a:solidFill>
                <a:latin typeface="+mj-lt"/>
                <a:cs typeface="Microsoft Sans Serif"/>
              </a:rPr>
              <a:t> </a:t>
            </a:r>
            <a:r>
              <a:rPr sz="2400" spc="-10" dirty="0">
                <a:solidFill>
                  <a:srgbClr val="FF0000"/>
                </a:solidFill>
                <a:latin typeface="+mj-lt"/>
                <a:cs typeface="Microsoft Sans Serif"/>
              </a:rPr>
              <a:t>agli</a:t>
            </a:r>
            <a:r>
              <a:rPr sz="2400" spc="50" dirty="0">
                <a:solidFill>
                  <a:srgbClr val="FF0000"/>
                </a:solidFill>
                <a:latin typeface="+mj-lt"/>
                <a:cs typeface="Microsoft Sans Serif"/>
              </a:rPr>
              <a:t> </a:t>
            </a:r>
            <a:r>
              <a:rPr sz="2400" spc="-5" dirty="0">
                <a:solidFill>
                  <a:srgbClr val="FF0000"/>
                </a:solidFill>
                <a:latin typeface="+mj-lt"/>
                <a:cs typeface="Microsoft Sans Serif"/>
              </a:rPr>
              <a:t>esercizi</a:t>
            </a:r>
            <a:endParaRPr sz="2400" dirty="0">
              <a:solidFill>
                <a:srgbClr val="FF0000"/>
              </a:solidFill>
              <a:latin typeface="+mj-lt"/>
              <a:cs typeface="Microsoft Sans Serif"/>
            </a:endParaRPr>
          </a:p>
          <a:p>
            <a:pPr marL="6350" algn="ctr">
              <a:lnSpc>
                <a:spcPts val="2014"/>
              </a:lnSpc>
            </a:pPr>
            <a:r>
              <a:rPr sz="2400" spc="-5" dirty="0">
                <a:solidFill>
                  <a:srgbClr val="FF0000"/>
                </a:solidFill>
                <a:latin typeface="+mj-lt"/>
                <a:cs typeface="Microsoft Sans Serif"/>
              </a:rPr>
              <a:t>pregressi</a:t>
            </a:r>
            <a:r>
              <a:rPr sz="2400" spc="20" dirty="0">
                <a:solidFill>
                  <a:srgbClr val="FF0000"/>
                </a:solidFill>
                <a:latin typeface="+mj-lt"/>
                <a:cs typeface="Microsoft Sans Serif"/>
              </a:rPr>
              <a:t> </a:t>
            </a:r>
            <a:r>
              <a:rPr sz="2400" spc="-5" dirty="0">
                <a:solidFill>
                  <a:srgbClr val="FF0000"/>
                </a:solidFill>
                <a:latin typeface="+mj-lt"/>
                <a:cs typeface="Microsoft Sans Serif"/>
              </a:rPr>
              <a:t>che</a:t>
            </a:r>
            <a:r>
              <a:rPr sz="2400" spc="25" dirty="0">
                <a:solidFill>
                  <a:srgbClr val="FF0000"/>
                </a:solidFill>
                <a:latin typeface="+mj-lt"/>
                <a:cs typeface="Microsoft Sans Serif"/>
              </a:rPr>
              <a:t> </a:t>
            </a:r>
            <a:r>
              <a:rPr sz="2400" spc="-10" dirty="0">
                <a:solidFill>
                  <a:srgbClr val="FF0000"/>
                </a:solidFill>
                <a:latin typeface="+mj-lt"/>
                <a:cs typeface="Microsoft Sans Serif"/>
              </a:rPr>
              <a:t>si</a:t>
            </a:r>
            <a:r>
              <a:rPr sz="2400" spc="25" dirty="0">
                <a:solidFill>
                  <a:srgbClr val="FF0000"/>
                </a:solidFill>
                <a:latin typeface="+mj-lt"/>
                <a:cs typeface="Microsoft Sans Serif"/>
              </a:rPr>
              <a:t> </a:t>
            </a:r>
            <a:r>
              <a:rPr sz="2400" spc="-5" dirty="0">
                <a:solidFill>
                  <a:srgbClr val="FF0000"/>
                </a:solidFill>
                <a:latin typeface="+mj-lt"/>
                <a:cs typeface="Microsoft Sans Serif"/>
              </a:rPr>
              <a:t>sono</a:t>
            </a:r>
            <a:r>
              <a:rPr sz="2400" spc="35" dirty="0">
                <a:solidFill>
                  <a:srgbClr val="FF0000"/>
                </a:solidFill>
                <a:latin typeface="+mj-lt"/>
                <a:cs typeface="Microsoft Sans Serif"/>
              </a:rPr>
              <a:t> </a:t>
            </a:r>
            <a:r>
              <a:rPr sz="2400" dirty="0">
                <a:solidFill>
                  <a:srgbClr val="FF0000"/>
                </a:solidFill>
                <a:latin typeface="+mj-lt"/>
                <a:cs typeface="Microsoft Sans Serif"/>
              </a:rPr>
              <a:t>tradotte</a:t>
            </a:r>
            <a:r>
              <a:rPr sz="2400" spc="5" dirty="0">
                <a:solidFill>
                  <a:srgbClr val="FF0000"/>
                </a:solidFill>
                <a:latin typeface="+mj-lt"/>
                <a:cs typeface="Microsoft Sans Serif"/>
              </a:rPr>
              <a:t> </a:t>
            </a:r>
            <a:r>
              <a:rPr sz="2400" spc="-10" dirty="0">
                <a:solidFill>
                  <a:srgbClr val="FF0000"/>
                </a:solidFill>
                <a:latin typeface="+mj-lt"/>
                <a:cs typeface="Microsoft Sans Serif"/>
              </a:rPr>
              <a:t>in</a:t>
            </a:r>
            <a:r>
              <a:rPr sz="2400" spc="30" dirty="0">
                <a:solidFill>
                  <a:srgbClr val="FF0000"/>
                </a:solidFill>
                <a:latin typeface="+mj-lt"/>
                <a:cs typeface="Microsoft Sans Serif"/>
              </a:rPr>
              <a:t> </a:t>
            </a:r>
            <a:r>
              <a:rPr sz="2400" spc="-5" dirty="0">
                <a:solidFill>
                  <a:srgbClr val="FF0000"/>
                </a:solidFill>
                <a:latin typeface="+mj-lt"/>
                <a:cs typeface="Microsoft Sans Serif"/>
              </a:rPr>
              <a:t>oneri/costi</a:t>
            </a:r>
            <a:r>
              <a:rPr sz="2400" spc="25" dirty="0">
                <a:solidFill>
                  <a:srgbClr val="FF0000"/>
                </a:solidFill>
                <a:latin typeface="+mj-lt"/>
                <a:cs typeface="Microsoft Sans Serif"/>
              </a:rPr>
              <a:t> </a:t>
            </a:r>
            <a:r>
              <a:rPr sz="2400" spc="-5" dirty="0">
                <a:solidFill>
                  <a:srgbClr val="FF0000"/>
                </a:solidFill>
                <a:latin typeface="+mj-lt"/>
                <a:cs typeface="Microsoft Sans Serif"/>
              </a:rPr>
              <a:t>e</a:t>
            </a:r>
            <a:endParaRPr sz="2400" dirty="0">
              <a:solidFill>
                <a:srgbClr val="FF0000"/>
              </a:solidFill>
              <a:latin typeface="+mj-lt"/>
              <a:cs typeface="Microsoft Sans Serif"/>
            </a:endParaRPr>
          </a:p>
          <a:p>
            <a:pPr marL="6350" algn="ctr">
              <a:lnSpc>
                <a:spcPts val="2014"/>
              </a:lnSpc>
            </a:pPr>
            <a:r>
              <a:rPr sz="2400" spc="-10" dirty="0">
                <a:solidFill>
                  <a:srgbClr val="FF0000"/>
                </a:solidFill>
                <a:latin typeface="+mj-lt"/>
                <a:cs typeface="Microsoft Sans Serif"/>
              </a:rPr>
              <a:t>proventi/ricavi</a:t>
            </a:r>
            <a:r>
              <a:rPr sz="2400" spc="30" dirty="0">
                <a:solidFill>
                  <a:srgbClr val="FF0000"/>
                </a:solidFill>
                <a:latin typeface="+mj-lt"/>
                <a:cs typeface="Microsoft Sans Serif"/>
              </a:rPr>
              <a:t> </a:t>
            </a:r>
            <a:r>
              <a:rPr sz="2400" spc="-10" dirty="0">
                <a:solidFill>
                  <a:srgbClr val="FF0000"/>
                </a:solidFill>
                <a:latin typeface="+mj-lt"/>
                <a:cs typeface="Microsoft Sans Serif"/>
              </a:rPr>
              <a:t>nel</a:t>
            </a:r>
            <a:r>
              <a:rPr sz="2400" spc="30" dirty="0">
                <a:solidFill>
                  <a:srgbClr val="FF0000"/>
                </a:solidFill>
                <a:latin typeface="+mj-lt"/>
                <a:cs typeface="Microsoft Sans Serif"/>
              </a:rPr>
              <a:t> </a:t>
            </a:r>
            <a:r>
              <a:rPr sz="2400" dirty="0">
                <a:solidFill>
                  <a:srgbClr val="FF0000"/>
                </a:solidFill>
                <a:latin typeface="+mj-lt"/>
                <a:cs typeface="Microsoft Sans Serif"/>
              </a:rPr>
              <a:t>corso</a:t>
            </a:r>
            <a:r>
              <a:rPr sz="2400" spc="15" dirty="0">
                <a:solidFill>
                  <a:srgbClr val="FF0000"/>
                </a:solidFill>
                <a:latin typeface="+mj-lt"/>
                <a:cs typeface="Microsoft Sans Serif"/>
              </a:rPr>
              <a:t> </a:t>
            </a:r>
            <a:r>
              <a:rPr sz="2400" spc="-10" dirty="0">
                <a:solidFill>
                  <a:srgbClr val="FF0000"/>
                </a:solidFill>
                <a:latin typeface="+mj-lt"/>
                <a:cs typeface="Microsoft Sans Serif"/>
              </a:rPr>
              <a:t>dell’esercizio,</a:t>
            </a:r>
            <a:r>
              <a:rPr sz="2400" spc="70" dirty="0">
                <a:solidFill>
                  <a:srgbClr val="FF0000"/>
                </a:solidFill>
                <a:latin typeface="+mj-lt"/>
                <a:cs typeface="Microsoft Sans Serif"/>
              </a:rPr>
              <a:t> </a:t>
            </a:r>
            <a:r>
              <a:rPr sz="2400" spc="-5" dirty="0">
                <a:solidFill>
                  <a:srgbClr val="FF0000"/>
                </a:solidFill>
                <a:latin typeface="+mj-lt"/>
                <a:cs typeface="Microsoft Sans Serif"/>
              </a:rPr>
              <a:t>nonché</a:t>
            </a:r>
            <a:r>
              <a:rPr sz="2400" spc="35" dirty="0">
                <a:solidFill>
                  <a:srgbClr val="FF0000"/>
                </a:solidFill>
                <a:latin typeface="+mj-lt"/>
                <a:cs typeface="Microsoft Sans Serif"/>
              </a:rPr>
              <a:t> </a:t>
            </a:r>
            <a:r>
              <a:rPr sz="2400" spc="-10" dirty="0">
                <a:solidFill>
                  <a:srgbClr val="FF0000"/>
                </a:solidFill>
                <a:latin typeface="+mj-lt"/>
                <a:cs typeface="Microsoft Sans Serif"/>
              </a:rPr>
              <a:t>ogni</a:t>
            </a:r>
            <a:endParaRPr sz="2400" dirty="0">
              <a:solidFill>
                <a:srgbClr val="FF0000"/>
              </a:solidFill>
              <a:latin typeface="+mj-lt"/>
              <a:cs typeface="Microsoft Sans Serif"/>
            </a:endParaRPr>
          </a:p>
          <a:p>
            <a:pPr marL="7620" algn="ctr">
              <a:lnSpc>
                <a:spcPts val="2014"/>
              </a:lnSpc>
            </a:pPr>
            <a:r>
              <a:rPr sz="2400" spc="-5" dirty="0">
                <a:solidFill>
                  <a:srgbClr val="FF0000"/>
                </a:solidFill>
                <a:latin typeface="+mj-lt"/>
                <a:cs typeface="Microsoft Sans Serif"/>
              </a:rPr>
              <a:t>altro</a:t>
            </a:r>
            <a:r>
              <a:rPr sz="2400" spc="15" dirty="0">
                <a:solidFill>
                  <a:srgbClr val="FF0000"/>
                </a:solidFill>
                <a:latin typeface="+mj-lt"/>
                <a:cs typeface="Microsoft Sans Serif"/>
              </a:rPr>
              <a:t> </a:t>
            </a:r>
            <a:r>
              <a:rPr sz="2400" spc="-5" dirty="0">
                <a:solidFill>
                  <a:srgbClr val="FF0000"/>
                </a:solidFill>
                <a:latin typeface="+mj-lt"/>
                <a:cs typeface="Microsoft Sans Serif"/>
              </a:rPr>
              <a:t>componente</a:t>
            </a:r>
            <a:r>
              <a:rPr sz="2400" spc="45" dirty="0">
                <a:solidFill>
                  <a:srgbClr val="FF0000"/>
                </a:solidFill>
                <a:latin typeface="+mj-lt"/>
                <a:cs typeface="Microsoft Sans Serif"/>
              </a:rPr>
              <a:t> </a:t>
            </a:r>
            <a:r>
              <a:rPr sz="2400" spc="-5" dirty="0">
                <a:solidFill>
                  <a:srgbClr val="FF0000"/>
                </a:solidFill>
                <a:latin typeface="+mj-lt"/>
                <a:cs typeface="Microsoft Sans Serif"/>
              </a:rPr>
              <a:t>economico</a:t>
            </a:r>
            <a:r>
              <a:rPr sz="2400" spc="50" dirty="0">
                <a:solidFill>
                  <a:srgbClr val="FF0000"/>
                </a:solidFill>
                <a:latin typeface="+mj-lt"/>
                <a:cs typeface="Microsoft Sans Serif"/>
              </a:rPr>
              <a:t> </a:t>
            </a:r>
            <a:r>
              <a:rPr sz="2400" spc="-5" dirty="0">
                <a:solidFill>
                  <a:srgbClr val="FF0000"/>
                </a:solidFill>
                <a:latin typeface="+mj-lt"/>
                <a:cs typeface="Microsoft Sans Serif"/>
              </a:rPr>
              <a:t>da</a:t>
            </a:r>
            <a:r>
              <a:rPr sz="2400" spc="25" dirty="0">
                <a:solidFill>
                  <a:srgbClr val="FF0000"/>
                </a:solidFill>
                <a:latin typeface="+mj-lt"/>
                <a:cs typeface="Microsoft Sans Serif"/>
              </a:rPr>
              <a:t> </a:t>
            </a:r>
            <a:r>
              <a:rPr sz="2400" spc="-5" dirty="0">
                <a:solidFill>
                  <a:srgbClr val="FF0000"/>
                </a:solidFill>
                <a:latin typeface="+mj-lt"/>
                <a:cs typeface="Microsoft Sans Serif"/>
              </a:rPr>
              <a:t>contabilizzare</a:t>
            </a:r>
            <a:r>
              <a:rPr sz="2400" spc="65" dirty="0">
                <a:solidFill>
                  <a:srgbClr val="FF0000"/>
                </a:solidFill>
                <a:latin typeface="+mj-lt"/>
                <a:cs typeface="Microsoft Sans Serif"/>
              </a:rPr>
              <a:t> </a:t>
            </a:r>
            <a:r>
              <a:rPr sz="2400" spc="-10" dirty="0">
                <a:solidFill>
                  <a:srgbClr val="FF0000"/>
                </a:solidFill>
                <a:latin typeface="+mj-lt"/>
                <a:cs typeface="Microsoft Sans Serif"/>
              </a:rPr>
              <a:t>nel</a:t>
            </a:r>
            <a:endParaRPr sz="2400" dirty="0">
              <a:solidFill>
                <a:srgbClr val="FF0000"/>
              </a:solidFill>
              <a:latin typeface="+mj-lt"/>
              <a:cs typeface="Microsoft Sans Serif"/>
            </a:endParaRPr>
          </a:p>
          <a:p>
            <a:pPr marL="5715" algn="ctr">
              <a:lnSpc>
                <a:spcPts val="2014"/>
              </a:lnSpc>
            </a:pPr>
            <a:r>
              <a:rPr sz="2400" spc="-5" dirty="0">
                <a:solidFill>
                  <a:srgbClr val="FF0000"/>
                </a:solidFill>
                <a:latin typeface="+mj-lt"/>
                <a:cs typeface="Microsoft Sans Serif"/>
              </a:rPr>
              <a:t>rispetto</a:t>
            </a:r>
            <a:r>
              <a:rPr sz="2400" spc="20" dirty="0">
                <a:solidFill>
                  <a:srgbClr val="FF0000"/>
                </a:solidFill>
                <a:latin typeface="+mj-lt"/>
                <a:cs typeface="Microsoft Sans Serif"/>
              </a:rPr>
              <a:t> </a:t>
            </a:r>
            <a:r>
              <a:rPr sz="2400" spc="-10" dirty="0">
                <a:solidFill>
                  <a:srgbClr val="FF0000"/>
                </a:solidFill>
                <a:latin typeface="+mj-lt"/>
                <a:cs typeface="Microsoft Sans Serif"/>
              </a:rPr>
              <a:t>del</a:t>
            </a:r>
            <a:r>
              <a:rPr sz="2400" spc="40" dirty="0">
                <a:solidFill>
                  <a:srgbClr val="FF0000"/>
                </a:solidFill>
                <a:latin typeface="+mj-lt"/>
                <a:cs typeface="Microsoft Sans Serif"/>
              </a:rPr>
              <a:t> </a:t>
            </a:r>
            <a:r>
              <a:rPr sz="2400" spc="-10" dirty="0">
                <a:solidFill>
                  <a:srgbClr val="FF0000"/>
                </a:solidFill>
                <a:latin typeface="+mj-lt"/>
                <a:cs typeface="Microsoft Sans Serif"/>
              </a:rPr>
              <a:t>principio</a:t>
            </a:r>
            <a:r>
              <a:rPr sz="2400" spc="65" dirty="0">
                <a:solidFill>
                  <a:srgbClr val="FF0000"/>
                </a:solidFill>
                <a:latin typeface="+mj-lt"/>
                <a:cs typeface="Microsoft Sans Serif"/>
              </a:rPr>
              <a:t> </a:t>
            </a:r>
            <a:r>
              <a:rPr sz="2400" spc="-10" dirty="0">
                <a:solidFill>
                  <a:srgbClr val="FF0000"/>
                </a:solidFill>
                <a:latin typeface="+mj-lt"/>
                <a:cs typeface="Microsoft Sans Serif"/>
              </a:rPr>
              <a:t>della</a:t>
            </a:r>
            <a:r>
              <a:rPr sz="2400" spc="70" dirty="0">
                <a:solidFill>
                  <a:srgbClr val="FF0000"/>
                </a:solidFill>
                <a:latin typeface="+mj-lt"/>
                <a:cs typeface="Microsoft Sans Serif"/>
              </a:rPr>
              <a:t> </a:t>
            </a:r>
            <a:r>
              <a:rPr sz="2400" spc="-5" dirty="0">
                <a:solidFill>
                  <a:srgbClr val="FF0000"/>
                </a:solidFill>
                <a:latin typeface="+mj-lt"/>
                <a:cs typeface="Microsoft Sans Serif"/>
              </a:rPr>
              <a:t>competenza</a:t>
            </a:r>
            <a:r>
              <a:rPr sz="2400" spc="35" dirty="0">
                <a:solidFill>
                  <a:srgbClr val="FF0000"/>
                </a:solidFill>
                <a:latin typeface="+mj-lt"/>
                <a:cs typeface="Microsoft Sans Serif"/>
              </a:rPr>
              <a:t> </a:t>
            </a:r>
            <a:r>
              <a:rPr sz="2400" spc="-5" dirty="0">
                <a:solidFill>
                  <a:srgbClr val="FF0000"/>
                </a:solidFill>
                <a:latin typeface="+mj-lt"/>
                <a:cs typeface="Microsoft Sans Serif"/>
              </a:rPr>
              <a:t>economica</a:t>
            </a:r>
            <a:endParaRPr sz="2400" dirty="0">
              <a:solidFill>
                <a:srgbClr val="FF0000"/>
              </a:solidFill>
              <a:latin typeface="+mj-lt"/>
              <a:cs typeface="Microsoft Sans Serif"/>
            </a:endParaRPr>
          </a:p>
          <a:p>
            <a:pPr marL="6985" algn="ctr">
              <a:lnSpc>
                <a:spcPts val="1939"/>
              </a:lnSpc>
            </a:pPr>
            <a:r>
              <a:rPr sz="2400" spc="-5" dirty="0">
                <a:solidFill>
                  <a:srgbClr val="FF0000"/>
                </a:solidFill>
                <a:latin typeface="+mj-lt"/>
                <a:cs typeface="Microsoft Sans Serif"/>
              </a:rPr>
              <a:t>e</a:t>
            </a:r>
            <a:r>
              <a:rPr sz="2400" dirty="0">
                <a:solidFill>
                  <a:srgbClr val="FF0000"/>
                </a:solidFill>
                <a:latin typeface="+mj-lt"/>
                <a:cs typeface="Microsoft Sans Serif"/>
              </a:rPr>
              <a:t> </a:t>
            </a:r>
            <a:r>
              <a:rPr sz="2400" spc="-10" dirty="0">
                <a:solidFill>
                  <a:srgbClr val="FF0000"/>
                </a:solidFill>
                <a:latin typeface="+mj-lt"/>
                <a:cs typeface="Microsoft Sans Serif"/>
              </a:rPr>
              <a:t>della</a:t>
            </a:r>
            <a:r>
              <a:rPr sz="2400" spc="25" dirty="0">
                <a:solidFill>
                  <a:srgbClr val="FF0000"/>
                </a:solidFill>
                <a:latin typeface="+mj-lt"/>
                <a:cs typeface="Microsoft Sans Serif"/>
              </a:rPr>
              <a:t> </a:t>
            </a:r>
            <a:r>
              <a:rPr sz="2400" spc="-5" dirty="0">
                <a:solidFill>
                  <a:srgbClr val="FF0000"/>
                </a:solidFill>
                <a:latin typeface="+mj-lt"/>
                <a:cs typeface="Microsoft Sans Serif"/>
              </a:rPr>
              <a:t>prudenza</a:t>
            </a:r>
            <a:endParaRPr sz="2400" dirty="0">
              <a:solidFill>
                <a:srgbClr val="FF0000"/>
              </a:solidFill>
              <a:latin typeface="+mj-lt"/>
              <a:cs typeface="Microsoft Sans Serif"/>
            </a:endParaRPr>
          </a:p>
          <a:p>
            <a:pPr marL="6350" algn="ctr">
              <a:lnSpc>
                <a:spcPts val="2350"/>
              </a:lnSpc>
            </a:pPr>
            <a:r>
              <a:rPr sz="2800" spc="-5" dirty="0">
                <a:solidFill>
                  <a:srgbClr val="FF0000"/>
                </a:solidFill>
                <a:latin typeface="+mj-lt"/>
                <a:cs typeface="Microsoft Sans Serif"/>
              </a:rPr>
              <a:t>(ad</a:t>
            </a:r>
            <a:r>
              <a:rPr sz="2800" spc="20" dirty="0">
                <a:solidFill>
                  <a:srgbClr val="FF0000"/>
                </a:solidFill>
                <a:latin typeface="+mj-lt"/>
                <a:cs typeface="Microsoft Sans Serif"/>
              </a:rPr>
              <a:t> </a:t>
            </a:r>
            <a:r>
              <a:rPr sz="2800" spc="-5" dirty="0">
                <a:solidFill>
                  <a:srgbClr val="FF0000"/>
                </a:solidFill>
                <a:latin typeface="+mj-lt"/>
                <a:cs typeface="Microsoft Sans Serif"/>
              </a:rPr>
              <a:t>esempio</a:t>
            </a:r>
            <a:r>
              <a:rPr sz="2800" spc="60" dirty="0">
                <a:solidFill>
                  <a:srgbClr val="FF0000"/>
                </a:solidFill>
                <a:latin typeface="+mj-lt"/>
                <a:cs typeface="Microsoft Sans Serif"/>
              </a:rPr>
              <a:t> </a:t>
            </a:r>
            <a:r>
              <a:rPr sz="2800" b="1" spc="-5" dirty="0">
                <a:solidFill>
                  <a:srgbClr val="FF0000"/>
                </a:solidFill>
                <a:latin typeface="+mj-lt"/>
                <a:cs typeface="Arial"/>
              </a:rPr>
              <a:t>sopravvenienze</a:t>
            </a:r>
            <a:r>
              <a:rPr sz="2800" b="1" spc="55" dirty="0">
                <a:solidFill>
                  <a:srgbClr val="FF0000"/>
                </a:solidFill>
                <a:latin typeface="+mj-lt"/>
                <a:cs typeface="Arial"/>
              </a:rPr>
              <a:t> </a:t>
            </a:r>
            <a:r>
              <a:rPr sz="2800" spc="-5" dirty="0">
                <a:solidFill>
                  <a:srgbClr val="FF0000"/>
                </a:solidFill>
                <a:latin typeface="+mj-lt"/>
                <a:cs typeface="Microsoft Sans Serif"/>
              </a:rPr>
              <a:t>e</a:t>
            </a:r>
            <a:endParaRPr sz="2800" dirty="0">
              <a:solidFill>
                <a:srgbClr val="FF0000"/>
              </a:solidFill>
              <a:latin typeface="+mj-lt"/>
              <a:cs typeface="Microsoft Sans Serif"/>
            </a:endParaRPr>
          </a:p>
          <a:p>
            <a:pPr marL="7620" algn="ctr">
              <a:lnSpc>
                <a:spcPts val="2855"/>
              </a:lnSpc>
            </a:pPr>
            <a:r>
              <a:rPr sz="2800" b="1" dirty="0">
                <a:solidFill>
                  <a:srgbClr val="FF0000"/>
                </a:solidFill>
                <a:latin typeface="+mj-lt"/>
                <a:cs typeface="Arial"/>
              </a:rPr>
              <a:t>insussistenze</a:t>
            </a:r>
            <a:r>
              <a:rPr sz="2800" dirty="0">
                <a:solidFill>
                  <a:srgbClr val="FF0000"/>
                </a:solidFill>
                <a:latin typeface="+mj-lt"/>
                <a:cs typeface="Microsoft Sans Serif"/>
              </a:rPr>
              <a:t>)</a:t>
            </a:r>
          </a:p>
          <a:p>
            <a:pPr marL="635" algn="just">
              <a:lnSpc>
                <a:spcPts val="2245"/>
              </a:lnSpc>
              <a:spcBef>
                <a:spcPts val="1575"/>
              </a:spcBef>
            </a:pPr>
            <a:r>
              <a:rPr sz="2200" i="1" spc="-5" dirty="0">
                <a:solidFill>
                  <a:srgbClr val="FF0000"/>
                </a:solidFill>
                <a:latin typeface="+mj-lt"/>
                <a:cs typeface="Arial"/>
              </a:rPr>
              <a:t>Non si</a:t>
            </a:r>
            <a:r>
              <a:rPr sz="2200" i="1" dirty="0">
                <a:solidFill>
                  <a:srgbClr val="FF0000"/>
                </a:solidFill>
                <a:latin typeface="+mj-lt"/>
                <a:cs typeface="Arial"/>
              </a:rPr>
              <a:t> </a:t>
            </a:r>
            <a:r>
              <a:rPr sz="2200" i="1" spc="-5" dirty="0">
                <a:solidFill>
                  <a:srgbClr val="FF0000"/>
                </a:solidFill>
                <a:latin typeface="+mj-lt"/>
                <a:cs typeface="Arial"/>
              </a:rPr>
              <a:t>dimentichi,</a:t>
            </a:r>
            <a:r>
              <a:rPr sz="2200" i="1" spc="15" dirty="0">
                <a:solidFill>
                  <a:srgbClr val="FF0000"/>
                </a:solidFill>
                <a:latin typeface="+mj-lt"/>
                <a:cs typeface="Arial"/>
              </a:rPr>
              <a:t> </a:t>
            </a:r>
            <a:r>
              <a:rPr sz="2200" i="1" spc="-5" dirty="0">
                <a:solidFill>
                  <a:srgbClr val="FF0000"/>
                </a:solidFill>
                <a:latin typeface="+mj-lt"/>
                <a:cs typeface="Arial"/>
              </a:rPr>
              <a:t>invece,</a:t>
            </a:r>
            <a:r>
              <a:rPr sz="2200" i="1" spc="-10" dirty="0">
                <a:solidFill>
                  <a:srgbClr val="FF0000"/>
                </a:solidFill>
                <a:latin typeface="+mj-lt"/>
                <a:cs typeface="Arial"/>
              </a:rPr>
              <a:t> </a:t>
            </a:r>
            <a:r>
              <a:rPr sz="2200" i="1" spc="-5" dirty="0">
                <a:solidFill>
                  <a:srgbClr val="FF0000"/>
                </a:solidFill>
                <a:latin typeface="+mj-lt"/>
                <a:cs typeface="Arial"/>
              </a:rPr>
              <a:t>che</a:t>
            </a:r>
            <a:r>
              <a:rPr sz="2200" i="1" dirty="0">
                <a:solidFill>
                  <a:srgbClr val="FF0000"/>
                </a:solidFill>
                <a:latin typeface="+mj-lt"/>
                <a:cs typeface="Arial"/>
              </a:rPr>
              <a:t> la </a:t>
            </a:r>
            <a:r>
              <a:rPr sz="2200" i="1" spc="-5" dirty="0">
                <a:solidFill>
                  <a:srgbClr val="FF0000"/>
                </a:solidFill>
                <a:latin typeface="+mj-lt"/>
                <a:cs typeface="Arial"/>
              </a:rPr>
              <a:t>scelta</a:t>
            </a:r>
            <a:r>
              <a:rPr sz="2200" i="1" spc="-10" dirty="0">
                <a:solidFill>
                  <a:srgbClr val="FF0000"/>
                </a:solidFill>
                <a:latin typeface="+mj-lt"/>
                <a:cs typeface="Arial"/>
              </a:rPr>
              <a:t> </a:t>
            </a:r>
            <a:r>
              <a:rPr sz="2200" i="1" spc="-5" dirty="0">
                <a:solidFill>
                  <a:srgbClr val="FF0000"/>
                </a:solidFill>
                <a:latin typeface="+mj-lt"/>
                <a:cs typeface="Arial"/>
              </a:rPr>
              <a:t>normativa</a:t>
            </a:r>
            <a:r>
              <a:rPr sz="2200" i="1" spc="35" dirty="0">
                <a:solidFill>
                  <a:srgbClr val="FF0000"/>
                </a:solidFill>
                <a:latin typeface="+mj-lt"/>
                <a:cs typeface="Arial"/>
              </a:rPr>
              <a:t> </a:t>
            </a:r>
            <a:r>
              <a:rPr sz="2200" i="1" spc="-5" dirty="0">
                <a:solidFill>
                  <a:srgbClr val="FF0000"/>
                </a:solidFill>
                <a:latin typeface="+mj-lt"/>
                <a:cs typeface="Arial"/>
              </a:rPr>
              <a:t>in</a:t>
            </a:r>
            <a:r>
              <a:rPr sz="2200" i="1" spc="5" dirty="0">
                <a:solidFill>
                  <a:srgbClr val="FF0000"/>
                </a:solidFill>
                <a:latin typeface="+mj-lt"/>
                <a:cs typeface="Arial"/>
              </a:rPr>
              <a:t> </a:t>
            </a:r>
            <a:r>
              <a:rPr sz="2200" i="1" spc="-5" dirty="0">
                <a:solidFill>
                  <a:srgbClr val="FF0000"/>
                </a:solidFill>
                <a:latin typeface="+mj-lt"/>
                <a:cs typeface="Arial"/>
              </a:rPr>
              <a:t>ambito</a:t>
            </a:r>
            <a:endParaRPr sz="2200" dirty="0">
              <a:solidFill>
                <a:srgbClr val="FF0000"/>
              </a:solidFill>
              <a:latin typeface="+mj-lt"/>
              <a:cs typeface="Arial"/>
            </a:endParaRPr>
          </a:p>
          <a:p>
            <a:pPr algn="just">
              <a:lnSpc>
                <a:spcPts val="1850"/>
              </a:lnSpc>
            </a:pPr>
            <a:r>
              <a:rPr sz="2200" i="1" spc="-5" dirty="0">
                <a:solidFill>
                  <a:srgbClr val="FF0000"/>
                </a:solidFill>
                <a:latin typeface="+mj-lt"/>
                <a:cs typeface="Arial"/>
              </a:rPr>
              <a:t>privatistico</a:t>
            </a:r>
            <a:r>
              <a:rPr sz="2200" i="1" spc="-15" dirty="0">
                <a:solidFill>
                  <a:srgbClr val="FF0000"/>
                </a:solidFill>
                <a:latin typeface="+mj-lt"/>
                <a:cs typeface="Arial"/>
              </a:rPr>
              <a:t> </a:t>
            </a:r>
            <a:r>
              <a:rPr sz="2200" i="1" spc="-5" dirty="0">
                <a:solidFill>
                  <a:srgbClr val="FF0000"/>
                </a:solidFill>
                <a:latin typeface="+mj-lt"/>
                <a:cs typeface="Arial"/>
              </a:rPr>
              <a:t>di</a:t>
            </a:r>
            <a:r>
              <a:rPr sz="2200" i="1" dirty="0">
                <a:solidFill>
                  <a:srgbClr val="FF0000"/>
                </a:solidFill>
                <a:latin typeface="+mj-lt"/>
                <a:cs typeface="Arial"/>
              </a:rPr>
              <a:t> </a:t>
            </a:r>
            <a:r>
              <a:rPr sz="2200" i="1" spc="-5" dirty="0">
                <a:solidFill>
                  <a:srgbClr val="FF0000"/>
                </a:solidFill>
                <a:latin typeface="+mj-lt"/>
                <a:cs typeface="Arial"/>
              </a:rPr>
              <a:t>eliminazione</a:t>
            </a:r>
            <a:r>
              <a:rPr sz="2200" i="1" spc="30" dirty="0">
                <a:solidFill>
                  <a:srgbClr val="FF0000"/>
                </a:solidFill>
                <a:latin typeface="+mj-lt"/>
                <a:cs typeface="Arial"/>
              </a:rPr>
              <a:t> </a:t>
            </a:r>
            <a:r>
              <a:rPr sz="2200" i="1" spc="-5" dirty="0">
                <a:solidFill>
                  <a:srgbClr val="FF0000"/>
                </a:solidFill>
                <a:latin typeface="+mj-lt"/>
                <a:cs typeface="Arial"/>
              </a:rPr>
              <a:t>della</a:t>
            </a:r>
            <a:r>
              <a:rPr sz="2200" i="1" spc="10" dirty="0">
                <a:solidFill>
                  <a:srgbClr val="FF0000"/>
                </a:solidFill>
                <a:latin typeface="+mj-lt"/>
                <a:cs typeface="Arial"/>
              </a:rPr>
              <a:t> </a:t>
            </a:r>
            <a:r>
              <a:rPr sz="2200" i="1" spc="-5" dirty="0">
                <a:solidFill>
                  <a:srgbClr val="FF0000"/>
                </a:solidFill>
                <a:latin typeface="+mj-lt"/>
                <a:cs typeface="Arial"/>
              </a:rPr>
              <a:t>sezione</a:t>
            </a:r>
            <a:r>
              <a:rPr sz="2200" i="1" spc="10" dirty="0">
                <a:solidFill>
                  <a:srgbClr val="FF0000"/>
                </a:solidFill>
                <a:latin typeface="+mj-lt"/>
                <a:cs typeface="Arial"/>
              </a:rPr>
              <a:t> </a:t>
            </a:r>
            <a:r>
              <a:rPr sz="2200" i="1" spc="-5" dirty="0">
                <a:solidFill>
                  <a:srgbClr val="FF0000"/>
                </a:solidFill>
                <a:latin typeface="+mj-lt"/>
                <a:cs typeface="Arial"/>
              </a:rPr>
              <a:t>straordinaria</a:t>
            </a:r>
            <a:r>
              <a:rPr sz="2200" i="1" spc="20" dirty="0">
                <a:solidFill>
                  <a:srgbClr val="FF0000"/>
                </a:solidFill>
                <a:latin typeface="+mj-lt"/>
                <a:cs typeface="Arial"/>
              </a:rPr>
              <a:t> </a:t>
            </a:r>
            <a:r>
              <a:rPr sz="2200" i="1" spc="-5" dirty="0">
                <a:solidFill>
                  <a:srgbClr val="FF0000"/>
                </a:solidFill>
                <a:latin typeface="+mj-lt"/>
                <a:cs typeface="Arial"/>
              </a:rPr>
              <a:t>del</a:t>
            </a:r>
            <a:endParaRPr sz="2200" dirty="0">
              <a:solidFill>
                <a:srgbClr val="FF0000"/>
              </a:solidFill>
              <a:latin typeface="+mj-lt"/>
              <a:cs typeface="Arial"/>
            </a:endParaRPr>
          </a:p>
          <a:p>
            <a:pPr algn="just">
              <a:lnSpc>
                <a:spcPts val="1850"/>
              </a:lnSpc>
            </a:pPr>
            <a:r>
              <a:rPr sz="2200" i="1" spc="-5" dirty="0">
                <a:solidFill>
                  <a:srgbClr val="FF0000"/>
                </a:solidFill>
                <a:latin typeface="+mj-lt"/>
                <a:cs typeface="Arial"/>
              </a:rPr>
              <a:t>Bilancio</a:t>
            </a:r>
            <a:r>
              <a:rPr sz="2200" i="1" dirty="0">
                <a:solidFill>
                  <a:srgbClr val="FF0000"/>
                </a:solidFill>
                <a:latin typeface="+mj-lt"/>
                <a:cs typeface="Arial"/>
              </a:rPr>
              <a:t> </a:t>
            </a:r>
            <a:r>
              <a:rPr sz="2200" i="1" spc="-5" dirty="0">
                <a:solidFill>
                  <a:srgbClr val="FF0000"/>
                </a:solidFill>
                <a:latin typeface="+mj-lt"/>
                <a:cs typeface="Arial"/>
              </a:rPr>
              <a:t>risponde</a:t>
            </a:r>
            <a:r>
              <a:rPr sz="2200" i="1" spc="15" dirty="0">
                <a:solidFill>
                  <a:srgbClr val="FF0000"/>
                </a:solidFill>
                <a:latin typeface="+mj-lt"/>
                <a:cs typeface="Arial"/>
              </a:rPr>
              <a:t> </a:t>
            </a:r>
            <a:r>
              <a:rPr sz="2200" i="1" spc="-10" dirty="0">
                <a:solidFill>
                  <a:srgbClr val="FF0000"/>
                </a:solidFill>
                <a:latin typeface="+mj-lt"/>
                <a:cs typeface="Arial"/>
              </a:rPr>
              <a:t>principalmente</a:t>
            </a:r>
            <a:r>
              <a:rPr sz="2200" i="1" spc="40" dirty="0">
                <a:solidFill>
                  <a:srgbClr val="FF0000"/>
                </a:solidFill>
                <a:latin typeface="+mj-lt"/>
                <a:cs typeface="Arial"/>
              </a:rPr>
              <a:t> </a:t>
            </a:r>
            <a:r>
              <a:rPr sz="2200" i="1" spc="-10" dirty="0">
                <a:solidFill>
                  <a:srgbClr val="FF0000"/>
                </a:solidFill>
                <a:latin typeface="+mj-lt"/>
                <a:cs typeface="Arial"/>
              </a:rPr>
              <a:t>all’esigenza</a:t>
            </a:r>
            <a:r>
              <a:rPr sz="2200" i="1" spc="10" dirty="0">
                <a:solidFill>
                  <a:srgbClr val="FF0000"/>
                </a:solidFill>
                <a:latin typeface="+mj-lt"/>
                <a:cs typeface="Arial"/>
              </a:rPr>
              <a:t> </a:t>
            </a:r>
            <a:r>
              <a:rPr sz="2200" i="1" spc="-5" dirty="0">
                <a:solidFill>
                  <a:srgbClr val="FF0000"/>
                </a:solidFill>
                <a:latin typeface="+mj-lt"/>
                <a:cs typeface="Arial"/>
              </a:rPr>
              <a:t>di</a:t>
            </a:r>
            <a:r>
              <a:rPr sz="2200" i="1" spc="15" dirty="0">
                <a:solidFill>
                  <a:srgbClr val="FF0000"/>
                </a:solidFill>
                <a:latin typeface="+mj-lt"/>
                <a:cs typeface="Arial"/>
              </a:rPr>
              <a:t> </a:t>
            </a:r>
            <a:r>
              <a:rPr sz="2200" i="1" spc="-5" dirty="0">
                <a:solidFill>
                  <a:srgbClr val="FF0000"/>
                </a:solidFill>
                <a:latin typeface="+mj-lt"/>
                <a:cs typeface="Arial"/>
              </a:rPr>
              <a:t>garantire</a:t>
            </a:r>
            <a:r>
              <a:rPr sz="2200" i="1" spc="25" dirty="0">
                <a:solidFill>
                  <a:srgbClr val="FF0000"/>
                </a:solidFill>
                <a:latin typeface="+mj-lt"/>
                <a:cs typeface="Arial"/>
              </a:rPr>
              <a:t> </a:t>
            </a:r>
            <a:r>
              <a:rPr sz="2200" i="1" spc="-10" dirty="0">
                <a:solidFill>
                  <a:srgbClr val="FF0000"/>
                </a:solidFill>
                <a:latin typeface="+mj-lt"/>
                <a:cs typeface="Arial"/>
              </a:rPr>
              <a:t>una</a:t>
            </a:r>
            <a:endParaRPr sz="2200" dirty="0">
              <a:solidFill>
                <a:srgbClr val="FF0000"/>
              </a:solidFill>
              <a:latin typeface="+mj-lt"/>
              <a:cs typeface="Arial"/>
            </a:endParaRPr>
          </a:p>
          <a:p>
            <a:pPr algn="just">
              <a:lnSpc>
                <a:spcPts val="1850"/>
              </a:lnSpc>
            </a:pPr>
            <a:r>
              <a:rPr sz="2200" i="1" spc="-5" dirty="0">
                <a:solidFill>
                  <a:srgbClr val="FF0000"/>
                </a:solidFill>
                <a:latin typeface="+mj-lt"/>
                <a:cs typeface="Arial"/>
              </a:rPr>
              <a:t>maggiore</a:t>
            </a:r>
            <a:r>
              <a:rPr sz="2200" i="1" spc="30" dirty="0">
                <a:solidFill>
                  <a:srgbClr val="FF0000"/>
                </a:solidFill>
                <a:latin typeface="+mj-lt"/>
                <a:cs typeface="Arial"/>
              </a:rPr>
              <a:t> </a:t>
            </a:r>
            <a:r>
              <a:rPr sz="2200" i="1" spc="-5" dirty="0">
                <a:solidFill>
                  <a:srgbClr val="FF0000"/>
                </a:solidFill>
                <a:latin typeface="+mj-lt"/>
                <a:cs typeface="Arial"/>
              </a:rPr>
              <a:t>omogeneità</a:t>
            </a:r>
            <a:r>
              <a:rPr sz="2200" i="1" spc="30" dirty="0">
                <a:solidFill>
                  <a:srgbClr val="FF0000"/>
                </a:solidFill>
                <a:latin typeface="+mj-lt"/>
                <a:cs typeface="Arial"/>
              </a:rPr>
              <a:t> </a:t>
            </a:r>
            <a:r>
              <a:rPr sz="2200" i="1" spc="-5" dirty="0">
                <a:solidFill>
                  <a:srgbClr val="FF0000"/>
                </a:solidFill>
                <a:latin typeface="+mj-lt"/>
                <a:cs typeface="Arial"/>
              </a:rPr>
              <a:t>dei</a:t>
            </a:r>
            <a:r>
              <a:rPr sz="2200" i="1" spc="10" dirty="0">
                <a:solidFill>
                  <a:srgbClr val="FF0000"/>
                </a:solidFill>
                <a:latin typeface="+mj-lt"/>
                <a:cs typeface="Arial"/>
              </a:rPr>
              <a:t> </a:t>
            </a:r>
            <a:r>
              <a:rPr sz="2200" i="1" spc="-5" dirty="0">
                <a:solidFill>
                  <a:srgbClr val="FF0000"/>
                </a:solidFill>
                <a:latin typeface="+mj-lt"/>
                <a:cs typeface="Arial"/>
              </a:rPr>
              <a:t>bilanci,</a:t>
            </a:r>
            <a:r>
              <a:rPr sz="2200" i="1" dirty="0">
                <a:solidFill>
                  <a:srgbClr val="FF0000"/>
                </a:solidFill>
                <a:latin typeface="+mj-lt"/>
                <a:cs typeface="Arial"/>
              </a:rPr>
              <a:t> </a:t>
            </a:r>
            <a:r>
              <a:rPr sz="2200" i="1" spc="-5" dirty="0">
                <a:solidFill>
                  <a:srgbClr val="FF0000"/>
                </a:solidFill>
                <a:latin typeface="+mj-lt"/>
                <a:cs typeface="Arial"/>
              </a:rPr>
              <a:t>in</a:t>
            </a:r>
            <a:r>
              <a:rPr sz="2200" i="1" dirty="0">
                <a:solidFill>
                  <a:srgbClr val="FF0000"/>
                </a:solidFill>
                <a:latin typeface="+mj-lt"/>
                <a:cs typeface="Arial"/>
              </a:rPr>
              <a:t> </a:t>
            </a:r>
            <a:r>
              <a:rPr sz="2200" i="1" spc="-5" dirty="0">
                <a:solidFill>
                  <a:srgbClr val="FF0000"/>
                </a:solidFill>
                <a:latin typeface="+mj-lt"/>
                <a:cs typeface="Arial"/>
              </a:rPr>
              <a:t>quanto,</a:t>
            </a:r>
            <a:r>
              <a:rPr sz="2200" i="1" spc="5" dirty="0">
                <a:solidFill>
                  <a:srgbClr val="FF0000"/>
                </a:solidFill>
                <a:latin typeface="+mj-lt"/>
                <a:cs typeface="Arial"/>
              </a:rPr>
              <a:t> </a:t>
            </a:r>
            <a:r>
              <a:rPr sz="2200" i="1" spc="-5" dirty="0">
                <a:solidFill>
                  <a:srgbClr val="FF0000"/>
                </a:solidFill>
                <a:latin typeface="+mj-lt"/>
                <a:cs typeface="Arial"/>
              </a:rPr>
              <a:t>di</a:t>
            </a:r>
            <a:r>
              <a:rPr sz="2200" i="1" spc="5" dirty="0">
                <a:solidFill>
                  <a:srgbClr val="FF0000"/>
                </a:solidFill>
                <a:latin typeface="+mj-lt"/>
                <a:cs typeface="Arial"/>
              </a:rPr>
              <a:t> </a:t>
            </a:r>
            <a:r>
              <a:rPr sz="2200" i="1" spc="-5" dirty="0">
                <a:solidFill>
                  <a:srgbClr val="FF0000"/>
                </a:solidFill>
                <a:latin typeface="+mj-lt"/>
                <a:cs typeface="Arial"/>
              </a:rPr>
              <a:t>frequente,</a:t>
            </a:r>
            <a:r>
              <a:rPr sz="2200" i="1" spc="15" dirty="0">
                <a:solidFill>
                  <a:srgbClr val="FF0000"/>
                </a:solidFill>
                <a:latin typeface="+mj-lt"/>
                <a:cs typeface="Arial"/>
              </a:rPr>
              <a:t> </a:t>
            </a:r>
            <a:r>
              <a:rPr sz="2200" i="1" spc="-5" dirty="0">
                <a:solidFill>
                  <a:srgbClr val="FF0000"/>
                </a:solidFill>
                <a:latin typeface="+mj-lt"/>
                <a:cs typeface="Arial"/>
              </a:rPr>
              <a:t>la</a:t>
            </a:r>
            <a:endParaRPr sz="2200" dirty="0">
              <a:solidFill>
                <a:srgbClr val="FF0000"/>
              </a:solidFill>
              <a:latin typeface="+mj-lt"/>
              <a:cs typeface="Arial"/>
            </a:endParaRPr>
          </a:p>
          <a:p>
            <a:pPr marL="1905" algn="just">
              <a:lnSpc>
                <a:spcPts val="1850"/>
              </a:lnSpc>
            </a:pPr>
            <a:r>
              <a:rPr sz="2200" i="1" spc="-5" dirty="0">
                <a:solidFill>
                  <a:srgbClr val="FF0000"/>
                </a:solidFill>
                <a:latin typeface="+mj-lt"/>
                <a:cs typeface="Arial"/>
              </a:rPr>
              <a:t>distinzione</a:t>
            </a:r>
            <a:r>
              <a:rPr sz="2200" i="1" spc="-15" dirty="0">
                <a:solidFill>
                  <a:srgbClr val="FF0000"/>
                </a:solidFill>
                <a:latin typeface="+mj-lt"/>
                <a:cs typeface="Arial"/>
              </a:rPr>
              <a:t> </a:t>
            </a:r>
            <a:r>
              <a:rPr sz="2200" i="1" spc="-5" dirty="0">
                <a:solidFill>
                  <a:srgbClr val="FF0000"/>
                </a:solidFill>
                <a:latin typeface="+mj-lt"/>
                <a:cs typeface="Arial"/>
              </a:rPr>
              <a:t>tra</a:t>
            </a:r>
            <a:r>
              <a:rPr sz="2200" i="1" spc="15" dirty="0">
                <a:solidFill>
                  <a:srgbClr val="FF0000"/>
                </a:solidFill>
                <a:latin typeface="+mj-lt"/>
                <a:cs typeface="Arial"/>
              </a:rPr>
              <a:t> </a:t>
            </a:r>
            <a:r>
              <a:rPr sz="2200" i="1" spc="-5" dirty="0">
                <a:solidFill>
                  <a:srgbClr val="FF0000"/>
                </a:solidFill>
                <a:latin typeface="+mj-lt"/>
                <a:cs typeface="Arial"/>
              </a:rPr>
              <a:t>gestione</a:t>
            </a:r>
            <a:r>
              <a:rPr sz="2200" i="1" spc="10" dirty="0">
                <a:solidFill>
                  <a:srgbClr val="FF0000"/>
                </a:solidFill>
                <a:latin typeface="+mj-lt"/>
                <a:cs typeface="Arial"/>
              </a:rPr>
              <a:t> </a:t>
            </a:r>
            <a:r>
              <a:rPr sz="2200" i="1" spc="-5" dirty="0">
                <a:solidFill>
                  <a:srgbClr val="FF0000"/>
                </a:solidFill>
                <a:latin typeface="+mj-lt"/>
                <a:cs typeface="Arial"/>
              </a:rPr>
              <a:t>ordinaria</a:t>
            </a:r>
            <a:r>
              <a:rPr sz="2200" i="1" spc="30" dirty="0">
                <a:solidFill>
                  <a:srgbClr val="FF0000"/>
                </a:solidFill>
                <a:latin typeface="+mj-lt"/>
                <a:cs typeface="Arial"/>
              </a:rPr>
              <a:t> </a:t>
            </a:r>
            <a:r>
              <a:rPr sz="2200" i="1" spc="-5" dirty="0">
                <a:solidFill>
                  <a:srgbClr val="FF0000"/>
                </a:solidFill>
                <a:latin typeface="+mj-lt"/>
                <a:cs typeface="Arial"/>
              </a:rPr>
              <a:t>e</a:t>
            </a:r>
            <a:r>
              <a:rPr sz="2200" i="1" spc="10" dirty="0">
                <a:solidFill>
                  <a:srgbClr val="FF0000"/>
                </a:solidFill>
                <a:latin typeface="+mj-lt"/>
                <a:cs typeface="Arial"/>
              </a:rPr>
              <a:t> </a:t>
            </a:r>
            <a:r>
              <a:rPr sz="2200" i="1" spc="-5" dirty="0">
                <a:solidFill>
                  <a:srgbClr val="FF0000"/>
                </a:solidFill>
                <a:latin typeface="+mj-lt"/>
                <a:cs typeface="Arial"/>
              </a:rPr>
              <a:t>straordinaria</a:t>
            </a:r>
            <a:r>
              <a:rPr sz="2200" i="1" spc="25" dirty="0">
                <a:solidFill>
                  <a:srgbClr val="FF0000"/>
                </a:solidFill>
                <a:latin typeface="+mj-lt"/>
                <a:cs typeface="Arial"/>
              </a:rPr>
              <a:t> </a:t>
            </a:r>
            <a:r>
              <a:rPr sz="2200" i="1" spc="-5" dirty="0">
                <a:solidFill>
                  <a:srgbClr val="FF0000"/>
                </a:solidFill>
                <a:latin typeface="+mj-lt"/>
                <a:cs typeface="Arial"/>
              </a:rPr>
              <a:t>era</a:t>
            </a:r>
            <a:r>
              <a:rPr sz="2200" i="1" spc="10" dirty="0">
                <a:solidFill>
                  <a:srgbClr val="FF0000"/>
                </a:solidFill>
                <a:latin typeface="+mj-lt"/>
                <a:cs typeface="Arial"/>
              </a:rPr>
              <a:t> </a:t>
            </a:r>
            <a:r>
              <a:rPr sz="2200" i="1" dirty="0">
                <a:solidFill>
                  <a:srgbClr val="FF0000"/>
                </a:solidFill>
                <a:latin typeface="+mj-lt"/>
                <a:cs typeface="Arial"/>
              </a:rPr>
              <a:t>lasciata</a:t>
            </a:r>
            <a:endParaRPr sz="2200" dirty="0">
              <a:solidFill>
                <a:srgbClr val="FF0000"/>
              </a:solidFill>
              <a:latin typeface="+mj-lt"/>
              <a:cs typeface="Arial"/>
            </a:endParaRPr>
          </a:p>
          <a:p>
            <a:pPr marL="306705" marR="300355" algn="just">
              <a:lnSpc>
                <a:spcPct val="70000"/>
              </a:lnSpc>
              <a:spcBef>
                <a:spcPts val="395"/>
              </a:spcBef>
            </a:pPr>
            <a:r>
              <a:rPr sz="2200" i="1" spc="-5" dirty="0">
                <a:solidFill>
                  <a:srgbClr val="FF0000"/>
                </a:solidFill>
                <a:latin typeface="+mj-lt"/>
                <a:cs typeface="Arial"/>
              </a:rPr>
              <a:t>alle</a:t>
            </a:r>
            <a:r>
              <a:rPr sz="2200" i="1" spc="-10" dirty="0">
                <a:solidFill>
                  <a:srgbClr val="FF0000"/>
                </a:solidFill>
                <a:latin typeface="+mj-lt"/>
                <a:cs typeface="Arial"/>
              </a:rPr>
              <a:t> </a:t>
            </a:r>
            <a:r>
              <a:rPr sz="2200" i="1" spc="-5" dirty="0">
                <a:solidFill>
                  <a:srgbClr val="FF0000"/>
                </a:solidFill>
                <a:latin typeface="+mj-lt"/>
                <a:cs typeface="Arial"/>
              </a:rPr>
              <a:t>valutazioni</a:t>
            </a:r>
            <a:r>
              <a:rPr sz="2200" i="1" dirty="0">
                <a:solidFill>
                  <a:srgbClr val="FF0000"/>
                </a:solidFill>
                <a:latin typeface="+mj-lt"/>
                <a:cs typeface="Arial"/>
              </a:rPr>
              <a:t> </a:t>
            </a:r>
            <a:r>
              <a:rPr sz="2200" i="1" spc="-5" dirty="0">
                <a:solidFill>
                  <a:srgbClr val="FF0000"/>
                </a:solidFill>
                <a:latin typeface="+mj-lt"/>
                <a:cs typeface="Arial"/>
              </a:rPr>
              <a:t>del</a:t>
            </a:r>
            <a:r>
              <a:rPr sz="2200" i="1" spc="15" dirty="0">
                <a:solidFill>
                  <a:srgbClr val="FF0000"/>
                </a:solidFill>
                <a:latin typeface="+mj-lt"/>
                <a:cs typeface="Arial"/>
              </a:rPr>
              <a:t> </a:t>
            </a:r>
            <a:r>
              <a:rPr sz="2200" i="1" spc="-5" dirty="0">
                <a:solidFill>
                  <a:srgbClr val="FF0000"/>
                </a:solidFill>
                <a:latin typeface="+mj-lt"/>
                <a:cs typeface="Arial"/>
              </a:rPr>
              <a:t>redattore</a:t>
            </a:r>
            <a:r>
              <a:rPr sz="2200" i="1" spc="20" dirty="0">
                <a:solidFill>
                  <a:srgbClr val="FF0000"/>
                </a:solidFill>
                <a:latin typeface="+mj-lt"/>
                <a:cs typeface="Arial"/>
              </a:rPr>
              <a:t> </a:t>
            </a:r>
            <a:r>
              <a:rPr sz="2200" i="1" spc="-5" dirty="0">
                <a:solidFill>
                  <a:srgbClr val="FF0000"/>
                </a:solidFill>
                <a:latin typeface="+mj-lt"/>
                <a:cs typeface="Arial"/>
              </a:rPr>
              <a:t>del</a:t>
            </a:r>
            <a:r>
              <a:rPr sz="2200" i="1" spc="15" dirty="0">
                <a:solidFill>
                  <a:srgbClr val="FF0000"/>
                </a:solidFill>
                <a:latin typeface="+mj-lt"/>
                <a:cs typeface="Arial"/>
              </a:rPr>
              <a:t> </a:t>
            </a:r>
            <a:r>
              <a:rPr sz="2200" i="1" spc="-5" dirty="0">
                <a:solidFill>
                  <a:srgbClr val="FF0000"/>
                </a:solidFill>
                <a:latin typeface="+mj-lt"/>
                <a:cs typeface="Arial"/>
              </a:rPr>
              <a:t>bilancio,</a:t>
            </a:r>
            <a:r>
              <a:rPr sz="2200" i="1" dirty="0">
                <a:solidFill>
                  <a:srgbClr val="FF0000"/>
                </a:solidFill>
                <a:latin typeface="+mj-lt"/>
                <a:cs typeface="Arial"/>
              </a:rPr>
              <a:t> </a:t>
            </a:r>
            <a:r>
              <a:rPr sz="2200" i="1" spc="-5" dirty="0">
                <a:solidFill>
                  <a:srgbClr val="FF0000"/>
                </a:solidFill>
                <a:latin typeface="+mj-lt"/>
                <a:cs typeface="Arial"/>
              </a:rPr>
              <a:t>e</a:t>
            </a:r>
            <a:r>
              <a:rPr sz="2200" i="1" spc="5" dirty="0">
                <a:solidFill>
                  <a:srgbClr val="FF0000"/>
                </a:solidFill>
                <a:latin typeface="+mj-lt"/>
                <a:cs typeface="Arial"/>
              </a:rPr>
              <a:t> </a:t>
            </a:r>
            <a:r>
              <a:rPr sz="2200" i="1" spc="-5" dirty="0">
                <a:solidFill>
                  <a:srgbClr val="FF0000"/>
                </a:solidFill>
                <a:latin typeface="+mj-lt"/>
                <a:cs typeface="Arial"/>
              </a:rPr>
              <a:t>di</a:t>
            </a:r>
            <a:r>
              <a:rPr sz="2200" i="1" spc="5" dirty="0">
                <a:solidFill>
                  <a:srgbClr val="FF0000"/>
                </a:solidFill>
                <a:latin typeface="+mj-lt"/>
                <a:cs typeface="Arial"/>
              </a:rPr>
              <a:t> </a:t>
            </a:r>
            <a:r>
              <a:rPr sz="2200" i="1" spc="-5" dirty="0">
                <a:solidFill>
                  <a:srgbClr val="FF0000"/>
                </a:solidFill>
                <a:latin typeface="+mj-lt"/>
                <a:cs typeface="Arial"/>
              </a:rPr>
              <a:t>allineare</a:t>
            </a:r>
            <a:r>
              <a:rPr sz="2200" i="1" spc="5" dirty="0">
                <a:solidFill>
                  <a:srgbClr val="FF0000"/>
                </a:solidFill>
                <a:latin typeface="+mj-lt"/>
                <a:cs typeface="Arial"/>
              </a:rPr>
              <a:t> </a:t>
            </a:r>
            <a:r>
              <a:rPr sz="2200" i="1" dirty="0">
                <a:solidFill>
                  <a:srgbClr val="FF0000"/>
                </a:solidFill>
                <a:latin typeface="+mj-lt"/>
                <a:cs typeface="Arial"/>
              </a:rPr>
              <a:t>la </a:t>
            </a:r>
            <a:r>
              <a:rPr sz="2200" i="1" spc="-595" dirty="0">
                <a:solidFill>
                  <a:srgbClr val="FF0000"/>
                </a:solidFill>
                <a:latin typeface="+mj-lt"/>
                <a:cs typeface="Arial"/>
              </a:rPr>
              <a:t> </a:t>
            </a:r>
            <a:r>
              <a:rPr sz="2200" i="1" spc="-5" dirty="0">
                <a:solidFill>
                  <a:srgbClr val="FF0000"/>
                </a:solidFill>
                <a:latin typeface="+mj-lt"/>
                <a:cs typeface="Arial"/>
              </a:rPr>
              <a:t>normativa</a:t>
            </a:r>
            <a:r>
              <a:rPr sz="2200" i="1" spc="20" dirty="0">
                <a:solidFill>
                  <a:srgbClr val="FF0000"/>
                </a:solidFill>
                <a:latin typeface="+mj-lt"/>
                <a:cs typeface="Arial"/>
              </a:rPr>
              <a:t> </a:t>
            </a:r>
            <a:r>
              <a:rPr sz="2200" i="1" spc="-5" dirty="0">
                <a:solidFill>
                  <a:srgbClr val="FF0000"/>
                </a:solidFill>
                <a:latin typeface="+mj-lt"/>
                <a:cs typeface="Arial"/>
              </a:rPr>
              <a:t>con</a:t>
            </a:r>
            <a:r>
              <a:rPr sz="2200" i="1" dirty="0">
                <a:solidFill>
                  <a:srgbClr val="FF0000"/>
                </a:solidFill>
                <a:latin typeface="+mj-lt"/>
                <a:cs typeface="Arial"/>
              </a:rPr>
              <a:t> </a:t>
            </a:r>
            <a:r>
              <a:rPr sz="2200" i="1" spc="-5" dirty="0">
                <a:solidFill>
                  <a:srgbClr val="FF0000"/>
                </a:solidFill>
                <a:latin typeface="+mj-lt"/>
                <a:cs typeface="Arial"/>
              </a:rPr>
              <a:t>quella</a:t>
            </a:r>
            <a:r>
              <a:rPr sz="2200" i="1" spc="5" dirty="0">
                <a:solidFill>
                  <a:srgbClr val="FF0000"/>
                </a:solidFill>
                <a:latin typeface="+mj-lt"/>
                <a:cs typeface="Arial"/>
              </a:rPr>
              <a:t> </a:t>
            </a:r>
            <a:r>
              <a:rPr sz="2200" i="1" spc="-5" dirty="0">
                <a:solidFill>
                  <a:srgbClr val="FF0000"/>
                </a:solidFill>
                <a:latin typeface="+mj-lt"/>
                <a:cs typeface="Arial"/>
              </a:rPr>
              <a:t>dei</a:t>
            </a:r>
            <a:r>
              <a:rPr sz="2200" i="1" dirty="0">
                <a:solidFill>
                  <a:srgbClr val="FF0000"/>
                </a:solidFill>
                <a:latin typeface="+mj-lt"/>
                <a:cs typeface="Arial"/>
              </a:rPr>
              <a:t> principi</a:t>
            </a:r>
            <a:r>
              <a:rPr sz="2200" i="1" spc="-5" dirty="0">
                <a:solidFill>
                  <a:srgbClr val="FF0000"/>
                </a:solidFill>
                <a:latin typeface="+mj-lt"/>
                <a:cs typeface="Arial"/>
              </a:rPr>
              <a:t> contabili </a:t>
            </a:r>
            <a:r>
              <a:rPr sz="2200" i="1" dirty="0">
                <a:solidFill>
                  <a:srgbClr val="FF0000"/>
                </a:solidFill>
                <a:latin typeface="+mj-lt"/>
                <a:cs typeface="Arial"/>
              </a:rPr>
              <a:t>internazionali</a:t>
            </a:r>
            <a:r>
              <a:rPr sz="2200" dirty="0">
                <a:solidFill>
                  <a:srgbClr val="FF0000"/>
                </a:solidFill>
                <a:latin typeface="+mj-lt"/>
                <a:cs typeface="Microsoft Sans Serif"/>
              </a:rPr>
              <a:t>.</a:t>
            </a:r>
          </a:p>
        </p:txBody>
      </p:sp>
      <p:sp>
        <p:nvSpPr>
          <p:cNvPr id="6" name="object 6"/>
          <p:cNvSpPr txBox="1">
            <a:spLocks noGrp="1"/>
          </p:cNvSpPr>
          <p:nvPr>
            <p:ph type="title"/>
          </p:nvPr>
        </p:nvSpPr>
        <p:spPr>
          <a:xfrm>
            <a:off x="625055" y="-25416"/>
            <a:ext cx="7886700" cy="1464343"/>
          </a:xfrm>
          <a:prstGeom prst="rect">
            <a:avLst/>
          </a:prstGeom>
        </p:spPr>
        <p:txBody>
          <a:bodyPr vert="horz" wrap="square" lIns="0" tIns="253841" rIns="0" bIns="0" rtlCol="0">
            <a:spAutoFit/>
          </a:bodyPr>
          <a:lstStyle/>
          <a:p>
            <a:pPr marL="1833880" marR="5080" indent="-424180">
              <a:lnSpc>
                <a:spcPct val="100000"/>
              </a:lnSpc>
              <a:spcBef>
                <a:spcPts val="100"/>
              </a:spcBef>
              <a:tabLst>
                <a:tab pos="1439863" algn="l"/>
              </a:tabLst>
            </a:pPr>
            <a:r>
              <a:rPr sz="2400" b="0" dirty="0">
                <a:solidFill>
                  <a:srgbClr val="FF0000"/>
                </a:solidFill>
                <a:cs typeface="Times New Roman"/>
              </a:rPr>
              <a:t>DEFINIZIONE E </a:t>
            </a:r>
            <a:r>
              <a:rPr sz="2400" b="0" spc="-5" dirty="0">
                <a:solidFill>
                  <a:srgbClr val="FF0000"/>
                </a:solidFill>
                <a:cs typeface="Times New Roman"/>
              </a:rPr>
              <a:t>PRINCIPIO </a:t>
            </a:r>
            <a:br>
              <a:rPr lang="it-IT" sz="2400" b="0" spc="-5" dirty="0">
                <a:solidFill>
                  <a:srgbClr val="FF0000"/>
                </a:solidFill>
                <a:cs typeface="Times New Roman"/>
              </a:rPr>
            </a:br>
            <a:r>
              <a:rPr sz="2400" b="0" spc="-5" dirty="0">
                <a:solidFill>
                  <a:srgbClr val="FF0000"/>
                </a:solidFill>
                <a:cs typeface="Times New Roman"/>
              </a:rPr>
              <a:t>DELLA </a:t>
            </a:r>
            <a:r>
              <a:rPr sz="2400" b="0" spc="-585" dirty="0">
                <a:solidFill>
                  <a:srgbClr val="FF0000"/>
                </a:solidFill>
                <a:cs typeface="Times New Roman"/>
              </a:rPr>
              <a:t> </a:t>
            </a:r>
            <a:r>
              <a:rPr sz="2400" b="0" spc="-5" dirty="0">
                <a:solidFill>
                  <a:srgbClr val="FF0000"/>
                </a:solidFill>
                <a:cs typeface="Times New Roman"/>
              </a:rPr>
              <a:t>COMPETENZA</a:t>
            </a:r>
            <a:r>
              <a:rPr sz="2400" b="0" spc="-120" dirty="0">
                <a:solidFill>
                  <a:srgbClr val="FF0000"/>
                </a:solidFill>
                <a:cs typeface="Times New Roman"/>
              </a:rPr>
              <a:t> </a:t>
            </a:r>
            <a:r>
              <a:rPr sz="2400" b="0" spc="-5" dirty="0">
                <a:solidFill>
                  <a:srgbClr val="FF0000"/>
                </a:solidFill>
                <a:cs typeface="Times New Roman"/>
              </a:rPr>
              <a:t>ECONOMICA</a:t>
            </a:r>
            <a:endParaRPr sz="2400" dirty="0">
              <a:solidFill>
                <a:srgbClr val="FF0000"/>
              </a:solidFill>
              <a:cs typeface="Times New Roman"/>
            </a:endParaRPr>
          </a:p>
          <a:p>
            <a:pPr marL="182245" marR="176530" algn="ctr">
              <a:lnSpc>
                <a:spcPct val="100000"/>
              </a:lnSpc>
              <a:spcBef>
                <a:spcPts val="305"/>
              </a:spcBef>
            </a:pPr>
            <a:r>
              <a:rPr sz="2800" i="1" spc="-5" dirty="0">
                <a:solidFill>
                  <a:srgbClr val="FF0000"/>
                </a:solidFill>
                <a:cs typeface="Arial"/>
              </a:rPr>
              <a:t>Altre</a:t>
            </a:r>
            <a:r>
              <a:rPr sz="2800" i="1" spc="-25" dirty="0">
                <a:solidFill>
                  <a:srgbClr val="FF0000"/>
                </a:solidFill>
                <a:cs typeface="Arial"/>
              </a:rPr>
              <a:t> </a:t>
            </a:r>
            <a:r>
              <a:rPr sz="2800" i="1" spc="-5" dirty="0">
                <a:solidFill>
                  <a:srgbClr val="FF0000"/>
                </a:solidFill>
                <a:cs typeface="Arial"/>
              </a:rPr>
              <a:t>rilevazioni</a:t>
            </a:r>
            <a:endParaRPr sz="2800" dirty="0">
              <a:solidFill>
                <a:srgbClr val="FF0000"/>
              </a:solidFill>
              <a:cs typeface="Arial"/>
            </a:endParaRPr>
          </a:p>
        </p:txBody>
      </p:sp>
      <p:sp>
        <p:nvSpPr>
          <p:cNvPr id="7" name="object 7"/>
          <p:cNvSpPr txBox="1">
            <a:spLocks noGrp="1"/>
          </p:cNvSpPr>
          <p:nvPr>
            <p:ph type="sldNum" sz="quarter" idx="12"/>
          </p:nvPr>
        </p:nvSpPr>
        <p:spPr>
          <a:xfrm>
            <a:off x="6457950" y="6436834"/>
            <a:ext cx="2057400" cy="204158"/>
          </a:xfrm>
          <a:prstGeom prst="rect">
            <a:avLst/>
          </a:prstGeom>
        </p:spPr>
        <p:txBody>
          <a:bodyPr vert="horz" wrap="square" lIns="0" tIns="0" rIns="0" bIns="0" rtlCol="0">
            <a:spAutoFit/>
          </a:bodyPr>
          <a:lstStyle/>
          <a:p>
            <a:pPr marL="38100">
              <a:lnSpc>
                <a:spcPts val="1650"/>
              </a:lnSpc>
            </a:pPr>
            <a:fld id="{81D60167-4931-47E6-BA6A-407CBD079E47}" type="slidenum">
              <a:rPr dirty="0">
                <a:solidFill>
                  <a:srgbClr val="FF0000"/>
                </a:solidFill>
                <a:latin typeface="+mj-lt"/>
              </a:rPr>
              <a:t>36</a:t>
            </a:fld>
            <a:endParaRPr dirty="0">
              <a:solidFill>
                <a:srgbClr val="FF0000"/>
              </a:solidFill>
              <a:latin typeface="+mj-lt"/>
            </a:endParaRPr>
          </a:p>
        </p:txBody>
      </p:sp>
      <p:pic>
        <p:nvPicPr>
          <p:cNvPr id="8" name="Picture 2" descr="Risultato immagine per INRL">
            <a:extLst>
              <a:ext uri="{FF2B5EF4-FFF2-40B4-BE49-F238E27FC236}">
                <a16:creationId xmlns:a16="http://schemas.microsoft.com/office/drawing/2014/main" id="{68418BE9-AC9F-4A01-A9D1-11D9889D12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81000" y="2251074"/>
            <a:ext cx="8305800" cy="3490058"/>
          </a:xfrm>
          <a:prstGeom prst="rect">
            <a:avLst/>
          </a:prstGeom>
        </p:spPr>
        <p:txBody>
          <a:bodyPr vert="horz" wrap="square" lIns="0" tIns="12065" rIns="0" bIns="0" rtlCol="0">
            <a:spAutoFit/>
          </a:bodyPr>
          <a:lstStyle/>
          <a:p>
            <a:pPr marL="5715" algn="just">
              <a:spcBef>
                <a:spcPts val="95"/>
              </a:spcBef>
            </a:pPr>
            <a:r>
              <a:rPr sz="2800" b="1" i="1" dirty="0">
                <a:solidFill>
                  <a:srgbClr val="FF0000"/>
                </a:solidFill>
                <a:latin typeface="Arial"/>
                <a:cs typeface="Arial"/>
              </a:rPr>
              <a:t>Norma di chiusura (rinvio)</a:t>
            </a:r>
            <a:endParaRPr sz="2800" dirty="0">
              <a:solidFill>
                <a:srgbClr val="FF0000"/>
              </a:solidFill>
              <a:latin typeface="Arial"/>
              <a:cs typeface="Arial"/>
            </a:endParaRPr>
          </a:p>
          <a:p>
            <a:pPr marL="5715" algn="just"/>
            <a:r>
              <a:rPr sz="2800" b="1" i="1" dirty="0">
                <a:solidFill>
                  <a:srgbClr val="FF0000"/>
                </a:solidFill>
                <a:latin typeface="Arial"/>
                <a:cs typeface="Arial"/>
              </a:rPr>
              <a:t>Punto 8 del principio contabile</a:t>
            </a:r>
            <a:endParaRPr sz="2800" dirty="0">
              <a:solidFill>
                <a:srgbClr val="FF0000"/>
              </a:solidFill>
              <a:latin typeface="Arial"/>
              <a:cs typeface="Arial"/>
            </a:endParaRPr>
          </a:p>
          <a:p>
            <a:pPr marL="12700" algn="just">
              <a:spcBef>
                <a:spcPts val="1195"/>
              </a:spcBef>
            </a:pPr>
            <a:r>
              <a:rPr sz="3200" dirty="0">
                <a:solidFill>
                  <a:srgbClr val="FF0000"/>
                </a:solidFill>
                <a:latin typeface="Arial MT"/>
                <a:cs typeface="Arial MT"/>
              </a:rPr>
              <a:t>per quanto non specificatamente </a:t>
            </a:r>
            <a:r>
              <a:rPr sz="3200" dirty="0" err="1">
                <a:solidFill>
                  <a:srgbClr val="FF0000"/>
                </a:solidFill>
                <a:latin typeface="Arial MT"/>
                <a:cs typeface="Arial MT"/>
              </a:rPr>
              <a:t>previsto</a:t>
            </a:r>
            <a:r>
              <a:rPr sz="3200" dirty="0">
                <a:solidFill>
                  <a:srgbClr val="FF0000"/>
                </a:solidFill>
                <a:latin typeface="Arial MT"/>
                <a:cs typeface="Arial MT"/>
              </a:rPr>
              <a:t> </a:t>
            </a:r>
            <a:r>
              <a:rPr sz="3200" dirty="0" err="1">
                <a:solidFill>
                  <a:srgbClr val="FF0000"/>
                </a:solidFill>
                <a:latin typeface="Arial MT"/>
                <a:cs typeface="Arial MT"/>
              </a:rPr>
              <a:t>nel</a:t>
            </a:r>
            <a:r>
              <a:rPr lang="it-IT" sz="3200" dirty="0">
                <a:solidFill>
                  <a:srgbClr val="FF0000"/>
                </a:solidFill>
                <a:latin typeface="Arial MT"/>
                <a:cs typeface="Arial MT"/>
              </a:rPr>
              <a:t> </a:t>
            </a:r>
            <a:r>
              <a:rPr sz="3200" dirty="0" err="1">
                <a:solidFill>
                  <a:srgbClr val="FF0000"/>
                </a:solidFill>
                <a:latin typeface="Arial MT"/>
                <a:cs typeface="Arial MT"/>
              </a:rPr>
              <a:t>documento</a:t>
            </a:r>
            <a:r>
              <a:rPr sz="3200" dirty="0">
                <a:solidFill>
                  <a:srgbClr val="FF0000"/>
                </a:solidFill>
                <a:latin typeface="Arial MT"/>
                <a:cs typeface="Arial MT"/>
              </a:rPr>
              <a:t>, valgono gli articoli dal n. 2423 al</a:t>
            </a:r>
            <a:r>
              <a:rPr lang="it-IT" sz="3200" dirty="0">
                <a:solidFill>
                  <a:srgbClr val="FF0000"/>
                </a:solidFill>
                <a:latin typeface="Arial MT"/>
                <a:cs typeface="Arial MT"/>
              </a:rPr>
              <a:t> </a:t>
            </a:r>
            <a:r>
              <a:rPr sz="3200" dirty="0">
                <a:solidFill>
                  <a:srgbClr val="FF0000"/>
                </a:solidFill>
                <a:latin typeface="Arial MT"/>
                <a:cs typeface="Arial MT"/>
              </a:rPr>
              <a:t>n. 2435 bis (disciplina del </a:t>
            </a:r>
            <a:r>
              <a:rPr sz="3200" dirty="0" err="1">
                <a:solidFill>
                  <a:srgbClr val="FF0000"/>
                </a:solidFill>
                <a:latin typeface="Arial MT"/>
                <a:cs typeface="Arial MT"/>
              </a:rPr>
              <a:t>bilancio</a:t>
            </a:r>
            <a:r>
              <a:rPr sz="3200" dirty="0">
                <a:solidFill>
                  <a:srgbClr val="FF0000"/>
                </a:solidFill>
                <a:latin typeface="Arial MT"/>
                <a:cs typeface="Arial MT"/>
              </a:rPr>
              <a:t> di</a:t>
            </a:r>
            <a:r>
              <a:rPr lang="it-IT" sz="3200" dirty="0">
                <a:solidFill>
                  <a:srgbClr val="FF0000"/>
                </a:solidFill>
                <a:latin typeface="Arial MT"/>
                <a:cs typeface="Arial MT"/>
              </a:rPr>
              <a:t> </a:t>
            </a:r>
            <a:r>
              <a:rPr sz="3200" dirty="0" err="1">
                <a:solidFill>
                  <a:srgbClr val="FF0000"/>
                </a:solidFill>
                <a:latin typeface="Arial MT"/>
                <a:cs typeface="Arial MT"/>
              </a:rPr>
              <a:t>esercizio</a:t>
            </a:r>
            <a:r>
              <a:rPr sz="3200" dirty="0">
                <a:solidFill>
                  <a:srgbClr val="FF0000"/>
                </a:solidFill>
                <a:latin typeface="Arial MT"/>
                <a:cs typeface="Arial MT"/>
              </a:rPr>
              <a:t>) del codice civile e i principi  contabili emanati dall’OIC.</a:t>
            </a:r>
          </a:p>
        </p:txBody>
      </p:sp>
      <p:sp>
        <p:nvSpPr>
          <p:cNvPr id="4" name="object 4"/>
          <p:cNvSpPr txBox="1"/>
          <p:nvPr/>
        </p:nvSpPr>
        <p:spPr>
          <a:xfrm>
            <a:off x="2134870" y="567004"/>
            <a:ext cx="4841875" cy="757555"/>
          </a:xfrm>
          <a:prstGeom prst="rect">
            <a:avLst/>
          </a:prstGeom>
        </p:spPr>
        <p:txBody>
          <a:bodyPr vert="horz" wrap="square" lIns="0" tIns="12700" rIns="0" bIns="0" rtlCol="0">
            <a:spAutoFit/>
          </a:bodyPr>
          <a:lstStyle/>
          <a:p>
            <a:pPr algn="ctr">
              <a:lnSpc>
                <a:spcPct val="100000"/>
              </a:lnSpc>
              <a:spcBef>
                <a:spcPts val="100"/>
              </a:spcBef>
            </a:pPr>
            <a:r>
              <a:rPr sz="2400" spc="-5" dirty="0">
                <a:solidFill>
                  <a:srgbClr val="FF0000"/>
                </a:solidFill>
                <a:latin typeface="+mj-lt"/>
                <a:cs typeface="Times New Roman"/>
              </a:rPr>
              <a:t>DEFINIZIONE </a:t>
            </a:r>
            <a:r>
              <a:rPr sz="2400" dirty="0">
                <a:solidFill>
                  <a:srgbClr val="FF0000"/>
                </a:solidFill>
                <a:latin typeface="+mj-lt"/>
                <a:cs typeface="Times New Roman"/>
              </a:rPr>
              <a:t>E </a:t>
            </a:r>
            <a:r>
              <a:rPr sz="2400" spc="-5" dirty="0">
                <a:solidFill>
                  <a:srgbClr val="FF0000"/>
                </a:solidFill>
                <a:latin typeface="+mj-lt"/>
                <a:cs typeface="Times New Roman"/>
              </a:rPr>
              <a:t>PRINCIPIO</a:t>
            </a:r>
            <a:r>
              <a:rPr sz="2400" spc="10" dirty="0">
                <a:solidFill>
                  <a:srgbClr val="FF0000"/>
                </a:solidFill>
                <a:latin typeface="+mj-lt"/>
                <a:cs typeface="Times New Roman"/>
              </a:rPr>
              <a:t> </a:t>
            </a:r>
            <a:r>
              <a:rPr sz="2400" spc="-5" dirty="0">
                <a:solidFill>
                  <a:srgbClr val="FF0000"/>
                </a:solidFill>
                <a:latin typeface="+mj-lt"/>
                <a:cs typeface="Times New Roman"/>
              </a:rPr>
              <a:t>DELLA</a:t>
            </a:r>
            <a:endParaRPr sz="2400" dirty="0">
              <a:solidFill>
                <a:srgbClr val="FF0000"/>
              </a:solidFill>
              <a:latin typeface="+mj-lt"/>
              <a:cs typeface="Times New Roman"/>
            </a:endParaRPr>
          </a:p>
          <a:p>
            <a:pPr marR="9525" algn="ctr">
              <a:lnSpc>
                <a:spcPct val="100000"/>
              </a:lnSpc>
            </a:pPr>
            <a:r>
              <a:rPr sz="2400" spc="-5" dirty="0">
                <a:solidFill>
                  <a:srgbClr val="FF0000"/>
                </a:solidFill>
                <a:latin typeface="+mj-lt"/>
                <a:cs typeface="Times New Roman"/>
              </a:rPr>
              <a:t>COMPETENZA</a:t>
            </a:r>
            <a:r>
              <a:rPr sz="2400" spc="-145" dirty="0">
                <a:solidFill>
                  <a:srgbClr val="FF0000"/>
                </a:solidFill>
                <a:latin typeface="+mj-lt"/>
                <a:cs typeface="Times New Roman"/>
              </a:rPr>
              <a:t> </a:t>
            </a:r>
            <a:r>
              <a:rPr sz="2400" spc="-5" dirty="0">
                <a:solidFill>
                  <a:srgbClr val="FF0000"/>
                </a:solidFill>
                <a:latin typeface="+mj-lt"/>
                <a:cs typeface="Times New Roman"/>
              </a:rPr>
              <a:t>ECONOMICA</a:t>
            </a:r>
            <a:endParaRPr sz="2400" dirty="0">
              <a:solidFill>
                <a:srgbClr val="FF0000"/>
              </a:solidFill>
              <a:latin typeface="+mj-lt"/>
              <a:cs typeface="Times New Roman"/>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37</a:t>
            </a:fld>
            <a:endParaRPr dirty="0"/>
          </a:p>
        </p:txBody>
      </p:sp>
      <p:pic>
        <p:nvPicPr>
          <p:cNvPr id="6" name="Picture 2" descr="Risultato immagine per INRL">
            <a:extLst>
              <a:ext uri="{FF2B5EF4-FFF2-40B4-BE49-F238E27FC236}">
                <a16:creationId xmlns:a16="http://schemas.microsoft.com/office/drawing/2014/main" id="{3B609A62-8770-477E-BFAA-08B3B51D5A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4994" y="2208402"/>
            <a:ext cx="7347584" cy="1049655"/>
          </a:xfrm>
          <a:prstGeom prst="rect">
            <a:avLst/>
          </a:prstGeom>
        </p:spPr>
        <p:txBody>
          <a:bodyPr vert="horz" wrap="square" lIns="0" tIns="12065" rIns="0" bIns="0" rtlCol="0">
            <a:spAutoFit/>
          </a:bodyPr>
          <a:lstStyle/>
          <a:p>
            <a:pPr algn="ctr">
              <a:lnSpc>
                <a:spcPts val="2855"/>
              </a:lnSpc>
              <a:spcBef>
                <a:spcPts val="95"/>
              </a:spcBef>
            </a:pPr>
            <a:r>
              <a:rPr sz="2800" i="1" spc="-5" dirty="0">
                <a:solidFill>
                  <a:srgbClr val="FF0000"/>
                </a:solidFill>
                <a:latin typeface="Arial"/>
                <a:cs typeface="Arial"/>
              </a:rPr>
              <a:t>Ma quale</a:t>
            </a:r>
            <a:r>
              <a:rPr sz="2800" i="1" spc="10" dirty="0">
                <a:solidFill>
                  <a:srgbClr val="FF0000"/>
                </a:solidFill>
                <a:latin typeface="Arial"/>
                <a:cs typeface="Arial"/>
              </a:rPr>
              <a:t> </a:t>
            </a:r>
            <a:r>
              <a:rPr sz="2800" i="1" spc="-5" dirty="0">
                <a:solidFill>
                  <a:srgbClr val="FF0000"/>
                </a:solidFill>
                <a:latin typeface="Arial"/>
                <a:cs typeface="Arial"/>
              </a:rPr>
              <a:t>momento</a:t>
            </a:r>
            <a:r>
              <a:rPr sz="2800" i="1" spc="40" dirty="0">
                <a:solidFill>
                  <a:srgbClr val="FF0000"/>
                </a:solidFill>
                <a:latin typeface="Arial"/>
                <a:cs typeface="Arial"/>
              </a:rPr>
              <a:t> </a:t>
            </a:r>
            <a:r>
              <a:rPr sz="2800" i="1" spc="-5" dirty="0">
                <a:solidFill>
                  <a:srgbClr val="FF0000"/>
                </a:solidFill>
                <a:latin typeface="Arial"/>
                <a:cs typeface="Arial"/>
              </a:rPr>
              <a:t>della</a:t>
            </a:r>
            <a:r>
              <a:rPr sz="2800" i="1" spc="10" dirty="0">
                <a:solidFill>
                  <a:srgbClr val="FF0000"/>
                </a:solidFill>
                <a:latin typeface="Arial"/>
                <a:cs typeface="Arial"/>
              </a:rPr>
              <a:t> </a:t>
            </a:r>
            <a:r>
              <a:rPr sz="2800" i="1" dirty="0">
                <a:solidFill>
                  <a:srgbClr val="FF0000"/>
                </a:solidFill>
                <a:latin typeface="Arial"/>
                <a:cs typeface="Arial"/>
              </a:rPr>
              <a:t>contabilità</a:t>
            </a:r>
            <a:r>
              <a:rPr sz="2800" i="1" spc="10" dirty="0">
                <a:solidFill>
                  <a:srgbClr val="FF0000"/>
                </a:solidFill>
                <a:latin typeface="Arial"/>
                <a:cs typeface="Arial"/>
              </a:rPr>
              <a:t> </a:t>
            </a:r>
            <a:r>
              <a:rPr sz="2800" i="1" spc="-5" dirty="0">
                <a:solidFill>
                  <a:srgbClr val="FF0000"/>
                </a:solidFill>
                <a:latin typeface="Arial"/>
                <a:cs typeface="Arial"/>
              </a:rPr>
              <a:t>finanziaria</a:t>
            </a:r>
            <a:endParaRPr sz="2800" dirty="0">
              <a:solidFill>
                <a:srgbClr val="FF0000"/>
              </a:solidFill>
              <a:latin typeface="Arial"/>
              <a:cs typeface="Arial"/>
            </a:endParaRPr>
          </a:p>
          <a:p>
            <a:pPr marL="387350" marR="380365" algn="ctr">
              <a:lnSpc>
                <a:spcPct val="70100"/>
              </a:lnSpc>
              <a:spcBef>
                <a:spcPts val="500"/>
              </a:spcBef>
            </a:pPr>
            <a:r>
              <a:rPr sz="2800" i="1" spc="-5" dirty="0">
                <a:solidFill>
                  <a:srgbClr val="FF0000"/>
                </a:solidFill>
                <a:latin typeface="Arial"/>
                <a:cs typeface="Arial"/>
              </a:rPr>
              <a:t>bisogna prendere</a:t>
            </a:r>
            <a:r>
              <a:rPr sz="2800" i="1" spc="15" dirty="0">
                <a:solidFill>
                  <a:srgbClr val="FF0000"/>
                </a:solidFill>
                <a:latin typeface="Arial"/>
                <a:cs typeface="Arial"/>
              </a:rPr>
              <a:t> </a:t>
            </a:r>
            <a:r>
              <a:rPr sz="2800" i="1" spc="-5" dirty="0">
                <a:solidFill>
                  <a:srgbClr val="FF0000"/>
                </a:solidFill>
                <a:latin typeface="Arial"/>
                <a:cs typeface="Arial"/>
              </a:rPr>
              <a:t>in</a:t>
            </a:r>
            <a:r>
              <a:rPr sz="2800" i="1" spc="5" dirty="0">
                <a:solidFill>
                  <a:srgbClr val="FF0000"/>
                </a:solidFill>
                <a:latin typeface="Arial"/>
                <a:cs typeface="Arial"/>
              </a:rPr>
              <a:t> </a:t>
            </a:r>
            <a:r>
              <a:rPr sz="2800" i="1" dirty="0">
                <a:solidFill>
                  <a:srgbClr val="FF0000"/>
                </a:solidFill>
                <a:latin typeface="Arial"/>
                <a:cs typeface="Arial"/>
              </a:rPr>
              <a:t>considerazione</a:t>
            </a:r>
            <a:r>
              <a:rPr sz="2800" i="1" spc="15" dirty="0">
                <a:solidFill>
                  <a:srgbClr val="FF0000"/>
                </a:solidFill>
                <a:latin typeface="Arial"/>
                <a:cs typeface="Arial"/>
              </a:rPr>
              <a:t> </a:t>
            </a:r>
            <a:r>
              <a:rPr sz="2800" i="1" spc="-5" dirty="0">
                <a:solidFill>
                  <a:srgbClr val="FF0000"/>
                </a:solidFill>
                <a:latin typeface="Arial"/>
                <a:cs typeface="Arial"/>
              </a:rPr>
              <a:t>ai</a:t>
            </a:r>
            <a:r>
              <a:rPr sz="2800" i="1" spc="5" dirty="0">
                <a:solidFill>
                  <a:srgbClr val="FF0000"/>
                </a:solidFill>
                <a:latin typeface="Arial"/>
                <a:cs typeface="Arial"/>
              </a:rPr>
              <a:t> </a:t>
            </a:r>
            <a:r>
              <a:rPr sz="2800" i="1" spc="-5" dirty="0">
                <a:solidFill>
                  <a:srgbClr val="FF0000"/>
                </a:solidFill>
                <a:latin typeface="Arial"/>
                <a:cs typeface="Arial"/>
              </a:rPr>
              <a:t>fini </a:t>
            </a:r>
            <a:r>
              <a:rPr sz="2800" i="1" spc="-760" dirty="0">
                <a:solidFill>
                  <a:srgbClr val="FF0000"/>
                </a:solidFill>
                <a:latin typeface="Arial"/>
                <a:cs typeface="Arial"/>
              </a:rPr>
              <a:t> </a:t>
            </a:r>
            <a:r>
              <a:rPr sz="2800" i="1" spc="-5" dirty="0">
                <a:solidFill>
                  <a:srgbClr val="FF0000"/>
                </a:solidFill>
                <a:latin typeface="Arial"/>
                <a:cs typeface="Arial"/>
              </a:rPr>
              <a:t>della </a:t>
            </a:r>
            <a:r>
              <a:rPr sz="2800" i="1" dirty="0">
                <a:solidFill>
                  <a:srgbClr val="FF0000"/>
                </a:solidFill>
                <a:latin typeface="Arial"/>
                <a:cs typeface="Arial"/>
              </a:rPr>
              <a:t>misurazione?</a:t>
            </a:r>
            <a:endParaRPr sz="2800" dirty="0">
              <a:solidFill>
                <a:srgbClr val="FF0000"/>
              </a:solidFill>
              <a:latin typeface="Arial"/>
              <a:cs typeface="Arial"/>
            </a:endParaRPr>
          </a:p>
        </p:txBody>
      </p:sp>
      <p:sp>
        <p:nvSpPr>
          <p:cNvPr id="3" name="object 3"/>
          <p:cNvSpPr txBox="1">
            <a:spLocks noGrp="1"/>
          </p:cNvSpPr>
          <p:nvPr>
            <p:ph type="subTitle" idx="4"/>
          </p:nvPr>
        </p:nvSpPr>
        <p:spPr>
          <a:prstGeom prst="rect">
            <a:avLst/>
          </a:prstGeom>
        </p:spPr>
        <p:txBody>
          <a:bodyPr vert="horz" wrap="square" lIns="0" tIns="139700" rIns="0" bIns="0" rtlCol="0">
            <a:spAutoFit/>
          </a:bodyPr>
          <a:lstStyle/>
          <a:p>
            <a:pPr marL="12700" marR="5080" indent="215900">
              <a:lnSpc>
                <a:spcPct val="70000"/>
              </a:lnSpc>
              <a:spcBef>
                <a:spcPts val="1100"/>
              </a:spcBef>
            </a:pPr>
            <a:r>
              <a:rPr spc="-5" dirty="0">
                <a:solidFill>
                  <a:srgbClr val="FF0000"/>
                </a:solidFill>
              </a:rPr>
              <a:t>Quale fase</a:t>
            </a:r>
            <a:r>
              <a:rPr dirty="0">
                <a:solidFill>
                  <a:srgbClr val="FF0000"/>
                </a:solidFill>
              </a:rPr>
              <a:t> </a:t>
            </a:r>
            <a:r>
              <a:rPr spc="-5" dirty="0">
                <a:solidFill>
                  <a:srgbClr val="FF0000"/>
                </a:solidFill>
              </a:rPr>
              <a:t>dell’entrata</a:t>
            </a:r>
            <a:r>
              <a:rPr spc="35" dirty="0">
                <a:solidFill>
                  <a:srgbClr val="FF0000"/>
                </a:solidFill>
              </a:rPr>
              <a:t> </a:t>
            </a:r>
            <a:r>
              <a:rPr spc="-5" dirty="0">
                <a:solidFill>
                  <a:srgbClr val="FF0000"/>
                </a:solidFill>
              </a:rPr>
              <a:t>e della</a:t>
            </a:r>
            <a:r>
              <a:rPr spc="5" dirty="0">
                <a:solidFill>
                  <a:srgbClr val="FF0000"/>
                </a:solidFill>
              </a:rPr>
              <a:t> </a:t>
            </a:r>
            <a:r>
              <a:rPr spc="-5" dirty="0">
                <a:solidFill>
                  <a:srgbClr val="FF0000"/>
                </a:solidFill>
              </a:rPr>
              <a:t>spesa</a:t>
            </a:r>
            <a:r>
              <a:rPr spc="10" dirty="0">
                <a:solidFill>
                  <a:srgbClr val="FF0000"/>
                </a:solidFill>
              </a:rPr>
              <a:t> </a:t>
            </a:r>
            <a:r>
              <a:rPr spc="-5" dirty="0">
                <a:solidFill>
                  <a:srgbClr val="FF0000"/>
                </a:solidFill>
              </a:rPr>
              <a:t>rileva</a:t>
            </a:r>
            <a:r>
              <a:rPr spc="5" dirty="0">
                <a:solidFill>
                  <a:srgbClr val="FF0000"/>
                </a:solidFill>
              </a:rPr>
              <a:t> </a:t>
            </a:r>
            <a:r>
              <a:rPr spc="-10" dirty="0">
                <a:solidFill>
                  <a:srgbClr val="FF0000"/>
                </a:solidFill>
              </a:rPr>
              <a:t>ai </a:t>
            </a:r>
            <a:r>
              <a:rPr spc="-5" dirty="0">
                <a:solidFill>
                  <a:srgbClr val="FF0000"/>
                </a:solidFill>
              </a:rPr>
              <a:t> fini</a:t>
            </a:r>
            <a:r>
              <a:rPr spc="-10" dirty="0">
                <a:solidFill>
                  <a:srgbClr val="FF0000"/>
                </a:solidFill>
              </a:rPr>
              <a:t> </a:t>
            </a:r>
            <a:r>
              <a:rPr spc="-5" dirty="0">
                <a:solidFill>
                  <a:srgbClr val="FF0000"/>
                </a:solidFill>
              </a:rPr>
              <a:t>della</a:t>
            </a:r>
            <a:r>
              <a:rPr spc="-10" dirty="0">
                <a:solidFill>
                  <a:srgbClr val="FF0000"/>
                </a:solidFill>
              </a:rPr>
              <a:t> </a:t>
            </a:r>
            <a:r>
              <a:rPr dirty="0">
                <a:solidFill>
                  <a:srgbClr val="FF0000"/>
                </a:solidFill>
              </a:rPr>
              <a:t>registrazione</a:t>
            </a:r>
            <a:r>
              <a:rPr spc="-5" dirty="0">
                <a:solidFill>
                  <a:srgbClr val="FF0000"/>
                </a:solidFill>
              </a:rPr>
              <a:t> </a:t>
            </a:r>
            <a:r>
              <a:rPr dirty="0">
                <a:solidFill>
                  <a:srgbClr val="FF0000"/>
                </a:solidFill>
              </a:rPr>
              <a:t>economico-patrimoniale?</a:t>
            </a:r>
          </a:p>
        </p:txBody>
      </p:sp>
      <p:sp>
        <p:nvSpPr>
          <p:cNvPr id="9" name="object 9"/>
          <p:cNvSpPr txBox="1">
            <a:spLocks noGrp="1"/>
          </p:cNvSpPr>
          <p:nvPr>
            <p:ph type="sldNum" sz="quarter" idx="7"/>
          </p:nvPr>
        </p:nvSpPr>
        <p:spPr>
          <a:xfrm>
            <a:off x="6457950" y="6437186"/>
            <a:ext cx="2057400" cy="203454"/>
          </a:xfrm>
          <a:prstGeom prst="rect">
            <a:avLst/>
          </a:prstGeom>
        </p:spPr>
        <p:txBody>
          <a:bodyPr vert="horz" wrap="square" lIns="0" tIns="0" rIns="0" bIns="0" rtlCol="0">
            <a:spAutoFit/>
          </a:bodyPr>
          <a:lstStyle/>
          <a:p>
            <a:pPr marL="38100">
              <a:lnSpc>
                <a:spcPts val="1650"/>
              </a:lnSpc>
            </a:pPr>
            <a:fld id="{81D60167-4931-47E6-BA6A-407CBD079E47}" type="slidenum">
              <a:rPr dirty="0">
                <a:solidFill>
                  <a:srgbClr val="FF0000"/>
                </a:solidFill>
              </a:rPr>
              <a:t>38</a:t>
            </a:fld>
            <a:endParaRPr dirty="0">
              <a:solidFill>
                <a:srgbClr val="FF0000"/>
              </a:solidFill>
            </a:endParaRPr>
          </a:p>
        </p:txBody>
      </p:sp>
      <p:sp>
        <p:nvSpPr>
          <p:cNvPr id="5" name="object 5"/>
          <p:cNvSpPr txBox="1"/>
          <p:nvPr/>
        </p:nvSpPr>
        <p:spPr>
          <a:xfrm>
            <a:off x="1579625" y="1016634"/>
            <a:ext cx="5996940" cy="757555"/>
          </a:xfrm>
          <a:prstGeom prst="rect">
            <a:avLst/>
          </a:prstGeom>
        </p:spPr>
        <p:txBody>
          <a:bodyPr vert="horz" wrap="square" lIns="0" tIns="12700" rIns="0" bIns="0" rtlCol="0">
            <a:spAutoFit/>
          </a:bodyPr>
          <a:lstStyle/>
          <a:p>
            <a:pPr marL="1233170" marR="5080" indent="-1221105">
              <a:lnSpc>
                <a:spcPct val="100000"/>
              </a:lnSpc>
              <a:spcBef>
                <a:spcPts val="100"/>
              </a:spcBef>
              <a:tabLst>
                <a:tab pos="5391150" algn="l"/>
              </a:tabLst>
            </a:pPr>
            <a:r>
              <a:rPr sz="2400" spc="-5" dirty="0">
                <a:solidFill>
                  <a:srgbClr val="FF0000"/>
                </a:solidFill>
                <a:latin typeface="Times New Roman"/>
                <a:cs typeface="Times New Roman"/>
              </a:rPr>
              <a:t>LA</a:t>
            </a:r>
            <a:r>
              <a:rPr sz="2400" spc="-140" dirty="0">
                <a:solidFill>
                  <a:srgbClr val="FF0000"/>
                </a:solidFill>
                <a:latin typeface="Times New Roman"/>
                <a:cs typeface="Times New Roman"/>
              </a:rPr>
              <a:t> </a:t>
            </a:r>
            <a:r>
              <a:rPr sz="2400" spc="-5" dirty="0">
                <a:solidFill>
                  <a:srgbClr val="FF0000"/>
                </a:solidFill>
                <a:latin typeface="Times New Roman"/>
                <a:cs typeface="Times New Roman"/>
              </a:rPr>
              <a:t>MISU</a:t>
            </a:r>
            <a:r>
              <a:rPr sz="2400" spc="-20" dirty="0">
                <a:solidFill>
                  <a:srgbClr val="FF0000"/>
                </a:solidFill>
                <a:latin typeface="Times New Roman"/>
                <a:cs typeface="Times New Roman"/>
              </a:rPr>
              <a:t>R</a:t>
            </a:r>
            <a:r>
              <a:rPr sz="2400" spc="-5" dirty="0">
                <a:solidFill>
                  <a:srgbClr val="FF0000"/>
                </a:solidFill>
                <a:latin typeface="Times New Roman"/>
                <a:cs typeface="Times New Roman"/>
              </a:rPr>
              <a:t>AZIO</a:t>
            </a:r>
            <a:r>
              <a:rPr sz="2400" spc="-20" dirty="0">
                <a:solidFill>
                  <a:srgbClr val="FF0000"/>
                </a:solidFill>
                <a:latin typeface="Times New Roman"/>
                <a:cs typeface="Times New Roman"/>
              </a:rPr>
              <a:t>N</a:t>
            </a:r>
            <a:r>
              <a:rPr sz="2400" dirty="0">
                <a:solidFill>
                  <a:srgbClr val="FF0000"/>
                </a:solidFill>
                <a:latin typeface="Times New Roman"/>
                <a:cs typeface="Times New Roman"/>
              </a:rPr>
              <a:t>E</a:t>
            </a:r>
            <a:r>
              <a:rPr sz="2400" spc="30" dirty="0">
                <a:solidFill>
                  <a:srgbClr val="FF0000"/>
                </a:solidFill>
                <a:latin typeface="Times New Roman"/>
                <a:cs typeface="Times New Roman"/>
              </a:rPr>
              <a:t> </a:t>
            </a:r>
            <a:r>
              <a:rPr sz="2400" spc="-5" dirty="0">
                <a:solidFill>
                  <a:srgbClr val="FF0000"/>
                </a:solidFill>
                <a:latin typeface="Times New Roman"/>
                <a:cs typeface="Times New Roman"/>
              </a:rPr>
              <a:t>DEI</a:t>
            </a:r>
            <a:r>
              <a:rPr sz="2400" dirty="0">
                <a:solidFill>
                  <a:srgbClr val="FF0000"/>
                </a:solidFill>
                <a:latin typeface="Times New Roman"/>
                <a:cs typeface="Times New Roman"/>
              </a:rPr>
              <a:t> </a:t>
            </a:r>
            <a:r>
              <a:rPr sz="2400" spc="-5" dirty="0">
                <a:solidFill>
                  <a:srgbClr val="FF0000"/>
                </a:solidFill>
                <a:latin typeface="Times New Roman"/>
                <a:cs typeface="Times New Roman"/>
              </a:rPr>
              <a:t>C</a:t>
            </a:r>
            <a:r>
              <a:rPr sz="2400" spc="-20" dirty="0">
                <a:solidFill>
                  <a:srgbClr val="FF0000"/>
                </a:solidFill>
                <a:latin typeface="Times New Roman"/>
                <a:cs typeface="Times New Roman"/>
              </a:rPr>
              <a:t>O</a:t>
            </a:r>
            <a:r>
              <a:rPr sz="2400" spc="-5" dirty="0">
                <a:solidFill>
                  <a:srgbClr val="FF0000"/>
                </a:solidFill>
                <a:latin typeface="Times New Roman"/>
                <a:cs typeface="Times New Roman"/>
              </a:rPr>
              <a:t>MPO</a:t>
            </a:r>
            <a:r>
              <a:rPr sz="2400" spc="-15" dirty="0">
                <a:solidFill>
                  <a:srgbClr val="FF0000"/>
                </a:solidFill>
                <a:latin typeface="Times New Roman"/>
                <a:cs typeface="Times New Roman"/>
              </a:rPr>
              <a:t>N</a:t>
            </a:r>
            <a:r>
              <a:rPr sz="2400" spc="-5" dirty="0">
                <a:solidFill>
                  <a:srgbClr val="FF0000"/>
                </a:solidFill>
                <a:latin typeface="Times New Roman"/>
                <a:cs typeface="Times New Roman"/>
              </a:rPr>
              <a:t>EN</a:t>
            </a:r>
            <a:r>
              <a:rPr sz="2400" spc="-15" dirty="0">
                <a:solidFill>
                  <a:srgbClr val="FF0000"/>
                </a:solidFill>
                <a:latin typeface="Times New Roman"/>
                <a:cs typeface="Times New Roman"/>
              </a:rPr>
              <a:t>T</a:t>
            </a:r>
            <a:r>
              <a:rPr sz="2400" spc="-5" dirty="0">
                <a:solidFill>
                  <a:srgbClr val="FF0000"/>
                </a:solidFill>
                <a:latin typeface="Times New Roman"/>
                <a:cs typeface="Times New Roman"/>
              </a:rPr>
              <a:t>I	DEL  </a:t>
            </a:r>
            <a:r>
              <a:rPr sz="2400" spc="-85" dirty="0">
                <a:solidFill>
                  <a:srgbClr val="FF0000"/>
                </a:solidFill>
                <a:latin typeface="Times New Roman"/>
                <a:cs typeface="Times New Roman"/>
              </a:rPr>
              <a:t>RISULTATO</a:t>
            </a:r>
            <a:r>
              <a:rPr sz="2400" spc="-5" dirty="0">
                <a:solidFill>
                  <a:srgbClr val="FF0000"/>
                </a:solidFill>
                <a:latin typeface="Times New Roman"/>
                <a:cs typeface="Times New Roman"/>
              </a:rPr>
              <a:t> ECONOMICO</a:t>
            </a:r>
            <a:endParaRPr sz="2400" dirty="0">
              <a:solidFill>
                <a:srgbClr val="FF0000"/>
              </a:solidFill>
              <a:latin typeface="Times New Roman"/>
              <a:cs typeface="Times New Roman"/>
            </a:endParaRPr>
          </a:p>
        </p:txBody>
      </p:sp>
      <p:grpSp>
        <p:nvGrpSpPr>
          <p:cNvPr id="6" name="object 6"/>
          <p:cNvGrpSpPr/>
          <p:nvPr/>
        </p:nvGrpSpPr>
        <p:grpSpPr>
          <a:xfrm>
            <a:off x="4419600" y="3276408"/>
            <a:ext cx="511175" cy="1005205"/>
            <a:chOff x="4414901" y="3487801"/>
            <a:chExt cx="511175" cy="1005205"/>
          </a:xfrm>
          <a:solidFill>
            <a:srgbClr val="C00000"/>
          </a:solidFill>
        </p:grpSpPr>
        <p:sp>
          <p:nvSpPr>
            <p:cNvPr id="7" name="object 7"/>
            <p:cNvSpPr/>
            <p:nvPr/>
          </p:nvSpPr>
          <p:spPr>
            <a:xfrm>
              <a:off x="4427601" y="3500501"/>
              <a:ext cx="485775" cy="979805"/>
            </a:xfrm>
            <a:custGeom>
              <a:avLst/>
              <a:gdLst/>
              <a:ahLst/>
              <a:cxnLst/>
              <a:rect l="l" t="t" r="r" b="b"/>
              <a:pathLst>
                <a:path w="485775" h="979804">
                  <a:moveTo>
                    <a:pt x="364236" y="0"/>
                  </a:moveTo>
                  <a:lnTo>
                    <a:pt x="121412" y="0"/>
                  </a:lnTo>
                  <a:lnTo>
                    <a:pt x="121412" y="736473"/>
                  </a:lnTo>
                  <a:lnTo>
                    <a:pt x="0" y="736473"/>
                  </a:lnTo>
                  <a:lnTo>
                    <a:pt x="242824" y="979424"/>
                  </a:lnTo>
                  <a:lnTo>
                    <a:pt x="485775" y="736473"/>
                  </a:lnTo>
                  <a:lnTo>
                    <a:pt x="364236" y="736473"/>
                  </a:lnTo>
                  <a:lnTo>
                    <a:pt x="364236" y="0"/>
                  </a:lnTo>
                  <a:close/>
                </a:path>
              </a:pathLst>
            </a:custGeom>
            <a:grpFill/>
          </p:spPr>
          <p:txBody>
            <a:bodyPr wrap="square" lIns="0" tIns="0" rIns="0" bIns="0" rtlCol="0"/>
            <a:lstStyle/>
            <a:p>
              <a:endParaRPr>
                <a:solidFill>
                  <a:srgbClr val="FF0000"/>
                </a:solidFill>
              </a:endParaRPr>
            </a:p>
          </p:txBody>
        </p:sp>
        <p:sp>
          <p:nvSpPr>
            <p:cNvPr id="8" name="object 8"/>
            <p:cNvSpPr/>
            <p:nvPr/>
          </p:nvSpPr>
          <p:spPr>
            <a:xfrm>
              <a:off x="4427601" y="3500501"/>
              <a:ext cx="485775" cy="979805"/>
            </a:xfrm>
            <a:custGeom>
              <a:avLst/>
              <a:gdLst/>
              <a:ahLst/>
              <a:cxnLst/>
              <a:rect l="l" t="t" r="r" b="b"/>
              <a:pathLst>
                <a:path w="485775" h="979804">
                  <a:moveTo>
                    <a:pt x="0" y="736473"/>
                  </a:moveTo>
                  <a:lnTo>
                    <a:pt x="121412" y="736473"/>
                  </a:lnTo>
                  <a:lnTo>
                    <a:pt x="121412" y="0"/>
                  </a:lnTo>
                  <a:lnTo>
                    <a:pt x="364236" y="0"/>
                  </a:lnTo>
                  <a:lnTo>
                    <a:pt x="364236" y="736473"/>
                  </a:lnTo>
                  <a:lnTo>
                    <a:pt x="485775" y="736473"/>
                  </a:lnTo>
                  <a:lnTo>
                    <a:pt x="242824" y="979424"/>
                  </a:lnTo>
                  <a:lnTo>
                    <a:pt x="0" y="736473"/>
                  </a:lnTo>
                  <a:close/>
                </a:path>
              </a:pathLst>
            </a:custGeom>
            <a:grpFill/>
            <a:ln w="25400">
              <a:solidFill>
                <a:srgbClr val="000000"/>
              </a:solidFill>
            </a:ln>
          </p:spPr>
          <p:txBody>
            <a:bodyPr wrap="square" lIns="0" tIns="0" rIns="0" bIns="0" rtlCol="0"/>
            <a:lstStyle/>
            <a:p>
              <a:endParaRPr>
                <a:solidFill>
                  <a:srgbClr val="FF0000"/>
                </a:solidFill>
              </a:endParaRPr>
            </a:p>
          </p:txBody>
        </p:sp>
      </p:grpSp>
      <p:pic>
        <p:nvPicPr>
          <p:cNvPr id="10" name="Picture 2" descr="Risultato immagine per INRL">
            <a:extLst>
              <a:ext uri="{FF2B5EF4-FFF2-40B4-BE49-F238E27FC236}">
                <a16:creationId xmlns:a16="http://schemas.microsoft.com/office/drawing/2014/main" id="{CE61DB4C-8B76-4C13-9F97-2CE3FD23F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object 4"/>
          <p:cNvPicPr/>
          <p:nvPr/>
        </p:nvPicPr>
        <p:blipFill>
          <a:blip r:embed="rId2" cstate="print"/>
          <a:stretch>
            <a:fillRect/>
          </a:stretch>
        </p:blipFill>
        <p:spPr>
          <a:xfrm>
            <a:off x="3066288" y="697991"/>
            <a:ext cx="1871472" cy="661415"/>
          </a:xfrm>
          <a:prstGeom prst="rect">
            <a:avLst/>
          </a:prstGeom>
        </p:spPr>
      </p:pic>
      <p:sp>
        <p:nvSpPr>
          <p:cNvPr id="5" name="object 5"/>
          <p:cNvSpPr txBox="1">
            <a:spLocks noGrp="1"/>
          </p:cNvSpPr>
          <p:nvPr>
            <p:ph type="title"/>
          </p:nvPr>
        </p:nvSpPr>
        <p:spPr>
          <a:xfrm>
            <a:off x="3306317" y="804418"/>
            <a:ext cx="1260475" cy="513715"/>
          </a:xfrm>
          <a:prstGeom prst="rect">
            <a:avLst/>
          </a:prstGeom>
        </p:spPr>
        <p:txBody>
          <a:bodyPr vert="horz" wrap="square" lIns="0" tIns="13335" rIns="0" bIns="0" rtlCol="0">
            <a:spAutoFit/>
          </a:bodyPr>
          <a:lstStyle/>
          <a:p>
            <a:pPr marL="12700">
              <a:lnSpc>
                <a:spcPct val="100000"/>
              </a:lnSpc>
              <a:spcBef>
                <a:spcPts val="105"/>
              </a:spcBef>
            </a:pPr>
            <a:r>
              <a:rPr sz="3200" spc="-90" dirty="0">
                <a:solidFill>
                  <a:srgbClr val="FF3300"/>
                </a:solidFill>
                <a:latin typeface="Arial"/>
                <a:cs typeface="Arial"/>
              </a:rPr>
              <a:t>M</a:t>
            </a:r>
            <a:r>
              <a:rPr sz="3200" spc="-229" dirty="0">
                <a:solidFill>
                  <a:srgbClr val="FF3300"/>
                </a:solidFill>
                <a:latin typeface="Arial"/>
                <a:cs typeface="Arial"/>
              </a:rPr>
              <a:t>E</a:t>
            </a:r>
            <a:r>
              <a:rPr sz="3200" spc="-270" dirty="0">
                <a:solidFill>
                  <a:srgbClr val="FF3300"/>
                </a:solidFill>
                <a:latin typeface="Arial"/>
                <a:cs typeface="Arial"/>
              </a:rPr>
              <a:t>M</a:t>
            </a:r>
            <a:r>
              <a:rPr sz="3200" spc="-365" dirty="0">
                <a:solidFill>
                  <a:srgbClr val="FF3300"/>
                </a:solidFill>
                <a:latin typeface="Arial"/>
                <a:cs typeface="Arial"/>
              </a:rPr>
              <a:t>O:</a:t>
            </a:r>
            <a:endParaRPr sz="3200">
              <a:latin typeface="Arial"/>
              <a:cs typeface="Arial"/>
            </a:endParaRPr>
          </a:p>
        </p:txBody>
      </p:sp>
      <p:sp>
        <p:nvSpPr>
          <p:cNvPr id="23" name="object 23"/>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39</a:t>
            </a:fld>
            <a:endParaRPr dirty="0"/>
          </a:p>
        </p:txBody>
      </p:sp>
      <p:sp>
        <p:nvSpPr>
          <p:cNvPr id="6" name="object 6"/>
          <p:cNvSpPr txBox="1"/>
          <p:nvPr/>
        </p:nvSpPr>
        <p:spPr>
          <a:xfrm>
            <a:off x="823366" y="1815211"/>
            <a:ext cx="6126480" cy="605155"/>
          </a:xfrm>
          <a:prstGeom prst="rect">
            <a:avLst/>
          </a:prstGeom>
        </p:spPr>
        <p:txBody>
          <a:bodyPr vert="horz" wrap="square" lIns="0" tIns="13335" rIns="0" bIns="0" rtlCol="0">
            <a:spAutoFit/>
          </a:bodyPr>
          <a:lstStyle/>
          <a:p>
            <a:pPr marR="3175" algn="ctr">
              <a:lnSpc>
                <a:spcPts val="2280"/>
              </a:lnSpc>
              <a:spcBef>
                <a:spcPts val="105"/>
              </a:spcBef>
              <a:tabLst>
                <a:tab pos="3235325" algn="l"/>
              </a:tabLst>
            </a:pPr>
            <a:r>
              <a:rPr sz="2000" b="1" i="1" spc="-229" dirty="0">
                <a:solidFill>
                  <a:srgbClr val="FF9900"/>
                </a:solidFill>
                <a:latin typeface="Arial"/>
                <a:cs typeface="Arial"/>
              </a:rPr>
              <a:t>L</a:t>
            </a:r>
            <a:r>
              <a:rPr sz="2000" b="1" i="1" spc="-70" dirty="0">
                <a:solidFill>
                  <a:srgbClr val="FF9900"/>
                </a:solidFill>
                <a:latin typeface="Arial"/>
                <a:cs typeface="Arial"/>
              </a:rPr>
              <a:t>e</a:t>
            </a:r>
            <a:r>
              <a:rPr sz="2000" b="1" i="1" spc="-90" dirty="0">
                <a:solidFill>
                  <a:srgbClr val="FF9900"/>
                </a:solidFill>
                <a:latin typeface="Arial"/>
                <a:cs typeface="Arial"/>
              </a:rPr>
              <a:t> </a:t>
            </a:r>
            <a:r>
              <a:rPr sz="2000" b="1" i="1" spc="-25" dirty="0">
                <a:solidFill>
                  <a:srgbClr val="FF9900"/>
                </a:solidFill>
                <a:latin typeface="Arial"/>
                <a:cs typeface="Arial"/>
              </a:rPr>
              <a:t>f</a:t>
            </a:r>
            <a:r>
              <a:rPr sz="2000" b="1" i="1" spc="-120" dirty="0">
                <a:solidFill>
                  <a:srgbClr val="FF9900"/>
                </a:solidFill>
                <a:latin typeface="Arial"/>
                <a:cs typeface="Arial"/>
              </a:rPr>
              <a:t>a</a:t>
            </a:r>
            <a:r>
              <a:rPr sz="2000" b="1" i="1" spc="-110" dirty="0">
                <a:solidFill>
                  <a:srgbClr val="FF9900"/>
                </a:solidFill>
                <a:latin typeface="Arial"/>
                <a:cs typeface="Arial"/>
              </a:rPr>
              <a:t>s</a:t>
            </a:r>
            <a:r>
              <a:rPr sz="2000" b="1" i="1" spc="-60" dirty="0">
                <a:solidFill>
                  <a:srgbClr val="FF9900"/>
                </a:solidFill>
                <a:latin typeface="Arial"/>
                <a:cs typeface="Arial"/>
              </a:rPr>
              <a:t>i</a:t>
            </a:r>
            <a:r>
              <a:rPr sz="2000" b="1" i="1" spc="-95" dirty="0">
                <a:solidFill>
                  <a:srgbClr val="FF9900"/>
                </a:solidFill>
                <a:latin typeface="Arial"/>
                <a:cs typeface="Arial"/>
              </a:rPr>
              <a:t> </a:t>
            </a:r>
            <a:r>
              <a:rPr sz="2000" b="1" i="1" spc="-145" dirty="0">
                <a:solidFill>
                  <a:srgbClr val="FF9900"/>
                </a:solidFill>
                <a:latin typeface="Arial"/>
                <a:cs typeface="Arial"/>
              </a:rPr>
              <a:t>d</a:t>
            </a:r>
            <a:r>
              <a:rPr sz="2000" b="1" i="1" spc="-65" dirty="0">
                <a:solidFill>
                  <a:srgbClr val="FF9900"/>
                </a:solidFill>
                <a:latin typeface="Arial"/>
                <a:cs typeface="Arial"/>
              </a:rPr>
              <a:t>e</a:t>
            </a:r>
            <a:r>
              <a:rPr sz="2000" b="1" i="1" spc="-60" dirty="0">
                <a:solidFill>
                  <a:srgbClr val="FF9900"/>
                </a:solidFill>
                <a:latin typeface="Arial"/>
                <a:cs typeface="Arial"/>
              </a:rPr>
              <a:t>ll</a:t>
            </a:r>
            <a:r>
              <a:rPr sz="2000" b="1" i="1" spc="-70" dirty="0">
                <a:solidFill>
                  <a:srgbClr val="FF9900"/>
                </a:solidFill>
                <a:latin typeface="Arial"/>
                <a:cs typeface="Arial"/>
              </a:rPr>
              <a:t>e </a:t>
            </a:r>
            <a:r>
              <a:rPr sz="2000" b="1" i="1" spc="-65" dirty="0">
                <a:solidFill>
                  <a:srgbClr val="FF9900"/>
                </a:solidFill>
                <a:latin typeface="Arial"/>
                <a:cs typeface="Arial"/>
              </a:rPr>
              <a:t>e</a:t>
            </a:r>
            <a:r>
              <a:rPr sz="2000" b="1" i="1" spc="-140" dirty="0">
                <a:solidFill>
                  <a:srgbClr val="FF9900"/>
                </a:solidFill>
                <a:latin typeface="Arial"/>
                <a:cs typeface="Arial"/>
              </a:rPr>
              <a:t>n</a:t>
            </a:r>
            <a:r>
              <a:rPr sz="2000" b="1" i="1" spc="-15" dirty="0">
                <a:solidFill>
                  <a:srgbClr val="FF9900"/>
                </a:solidFill>
                <a:latin typeface="Arial"/>
                <a:cs typeface="Arial"/>
              </a:rPr>
              <a:t>t</a:t>
            </a:r>
            <a:r>
              <a:rPr sz="2000" b="1" i="1" spc="-80" dirty="0">
                <a:solidFill>
                  <a:srgbClr val="FF9900"/>
                </a:solidFill>
                <a:latin typeface="Arial"/>
                <a:cs typeface="Arial"/>
              </a:rPr>
              <a:t>r</a:t>
            </a:r>
            <a:r>
              <a:rPr sz="2000" b="1" i="1" spc="-50" dirty="0">
                <a:solidFill>
                  <a:srgbClr val="FF9900"/>
                </a:solidFill>
                <a:latin typeface="Arial"/>
                <a:cs typeface="Arial"/>
              </a:rPr>
              <a:t>a</a:t>
            </a:r>
            <a:r>
              <a:rPr sz="2000" b="1" i="1" spc="-35" dirty="0">
                <a:solidFill>
                  <a:srgbClr val="FF9900"/>
                </a:solidFill>
                <a:latin typeface="Arial"/>
                <a:cs typeface="Arial"/>
              </a:rPr>
              <a:t>t</a:t>
            </a:r>
            <a:r>
              <a:rPr sz="2000" b="1" i="1" spc="-70" dirty="0">
                <a:solidFill>
                  <a:srgbClr val="FF9900"/>
                </a:solidFill>
                <a:latin typeface="Arial"/>
                <a:cs typeface="Arial"/>
              </a:rPr>
              <a:t>e</a:t>
            </a:r>
            <a:r>
              <a:rPr sz="2000" b="1" i="1" dirty="0">
                <a:solidFill>
                  <a:srgbClr val="FF9900"/>
                </a:solidFill>
                <a:latin typeface="Arial"/>
                <a:cs typeface="Arial"/>
              </a:rPr>
              <a:t>	</a:t>
            </a:r>
            <a:r>
              <a:rPr sz="2000" b="1" i="1" spc="-229" dirty="0">
                <a:solidFill>
                  <a:srgbClr val="FF9900"/>
                </a:solidFill>
                <a:latin typeface="Arial"/>
                <a:cs typeface="Arial"/>
              </a:rPr>
              <a:t>L</a:t>
            </a:r>
            <a:r>
              <a:rPr sz="2000" b="1" i="1" spc="-70" dirty="0">
                <a:solidFill>
                  <a:srgbClr val="FF9900"/>
                </a:solidFill>
                <a:latin typeface="Arial"/>
                <a:cs typeface="Arial"/>
              </a:rPr>
              <a:t>e </a:t>
            </a:r>
            <a:r>
              <a:rPr sz="2000" b="1" i="1" spc="-25" dirty="0">
                <a:solidFill>
                  <a:srgbClr val="FF9900"/>
                </a:solidFill>
                <a:latin typeface="Arial"/>
                <a:cs typeface="Arial"/>
              </a:rPr>
              <a:t>f</a:t>
            </a:r>
            <a:r>
              <a:rPr sz="2000" b="1" i="1" spc="-120" dirty="0">
                <a:solidFill>
                  <a:srgbClr val="FF9900"/>
                </a:solidFill>
                <a:latin typeface="Arial"/>
                <a:cs typeface="Arial"/>
              </a:rPr>
              <a:t>a</a:t>
            </a:r>
            <a:r>
              <a:rPr sz="2000" b="1" i="1" spc="-110" dirty="0">
                <a:solidFill>
                  <a:srgbClr val="FF9900"/>
                </a:solidFill>
                <a:latin typeface="Arial"/>
                <a:cs typeface="Arial"/>
              </a:rPr>
              <a:t>s</a:t>
            </a:r>
            <a:r>
              <a:rPr sz="2000" b="1" i="1" spc="-60" dirty="0">
                <a:solidFill>
                  <a:srgbClr val="FF9900"/>
                </a:solidFill>
                <a:latin typeface="Arial"/>
                <a:cs typeface="Arial"/>
              </a:rPr>
              <a:t>i</a:t>
            </a:r>
            <a:r>
              <a:rPr sz="2000" b="1" i="1" spc="-95" dirty="0">
                <a:solidFill>
                  <a:srgbClr val="FF9900"/>
                </a:solidFill>
                <a:latin typeface="Arial"/>
                <a:cs typeface="Arial"/>
              </a:rPr>
              <a:t> </a:t>
            </a:r>
            <a:r>
              <a:rPr sz="2000" b="1" i="1" spc="-145" dirty="0">
                <a:solidFill>
                  <a:srgbClr val="FF9900"/>
                </a:solidFill>
                <a:latin typeface="Arial"/>
                <a:cs typeface="Arial"/>
              </a:rPr>
              <a:t>d</a:t>
            </a:r>
            <a:r>
              <a:rPr sz="2000" b="1" i="1" spc="-65" dirty="0">
                <a:solidFill>
                  <a:srgbClr val="FF9900"/>
                </a:solidFill>
                <a:latin typeface="Arial"/>
                <a:cs typeface="Arial"/>
              </a:rPr>
              <a:t>e</a:t>
            </a:r>
            <a:r>
              <a:rPr sz="2000" b="1" i="1" spc="-60" dirty="0">
                <a:solidFill>
                  <a:srgbClr val="FF9900"/>
                </a:solidFill>
                <a:latin typeface="Arial"/>
                <a:cs typeface="Arial"/>
              </a:rPr>
              <a:t>ll</a:t>
            </a:r>
            <a:r>
              <a:rPr sz="2000" b="1" i="1" spc="-70" dirty="0">
                <a:solidFill>
                  <a:srgbClr val="FF9900"/>
                </a:solidFill>
                <a:latin typeface="Arial"/>
                <a:cs typeface="Arial"/>
              </a:rPr>
              <a:t>e</a:t>
            </a:r>
            <a:r>
              <a:rPr sz="2000" b="1" i="1" spc="-80" dirty="0">
                <a:solidFill>
                  <a:srgbClr val="FF9900"/>
                </a:solidFill>
                <a:latin typeface="Arial"/>
                <a:cs typeface="Arial"/>
              </a:rPr>
              <a:t> </a:t>
            </a:r>
            <a:r>
              <a:rPr sz="2000" b="1" i="1" spc="-195" dirty="0">
                <a:solidFill>
                  <a:srgbClr val="FF9900"/>
                </a:solidFill>
                <a:latin typeface="Arial"/>
                <a:cs typeface="Arial"/>
              </a:rPr>
              <a:t>s</a:t>
            </a:r>
            <a:r>
              <a:rPr sz="2000" b="1" i="1" spc="-160" dirty="0">
                <a:solidFill>
                  <a:srgbClr val="FF9900"/>
                </a:solidFill>
                <a:latin typeface="Arial"/>
                <a:cs typeface="Arial"/>
              </a:rPr>
              <a:t>p</a:t>
            </a:r>
            <a:r>
              <a:rPr sz="2000" b="1" i="1" spc="-65" dirty="0">
                <a:solidFill>
                  <a:srgbClr val="FF9900"/>
                </a:solidFill>
                <a:latin typeface="Arial"/>
                <a:cs typeface="Arial"/>
              </a:rPr>
              <a:t>e</a:t>
            </a:r>
            <a:r>
              <a:rPr sz="2000" b="1" i="1" spc="-195" dirty="0">
                <a:solidFill>
                  <a:srgbClr val="FF9900"/>
                </a:solidFill>
                <a:latin typeface="Arial"/>
                <a:cs typeface="Arial"/>
              </a:rPr>
              <a:t>s</a:t>
            </a:r>
            <a:r>
              <a:rPr sz="2000" b="1" i="1" spc="-70" dirty="0">
                <a:solidFill>
                  <a:srgbClr val="FF9900"/>
                </a:solidFill>
                <a:latin typeface="Arial"/>
                <a:cs typeface="Arial"/>
              </a:rPr>
              <a:t>e</a:t>
            </a:r>
            <a:endParaRPr sz="2000">
              <a:latin typeface="Arial"/>
              <a:cs typeface="Arial"/>
            </a:endParaRPr>
          </a:p>
          <a:p>
            <a:pPr algn="ctr">
              <a:lnSpc>
                <a:spcPts val="2280"/>
              </a:lnSpc>
            </a:pPr>
            <a:r>
              <a:rPr sz="2000" b="1" i="1" spc="-114" dirty="0">
                <a:solidFill>
                  <a:srgbClr val="FF3300"/>
                </a:solidFill>
                <a:latin typeface="Arial"/>
                <a:cs typeface="Arial"/>
              </a:rPr>
              <a:t>________________________________________________</a:t>
            </a:r>
            <a:endParaRPr sz="2000">
              <a:latin typeface="Arial"/>
              <a:cs typeface="Arial"/>
            </a:endParaRPr>
          </a:p>
        </p:txBody>
      </p:sp>
      <p:sp>
        <p:nvSpPr>
          <p:cNvPr id="7" name="object 7"/>
          <p:cNvSpPr txBox="1"/>
          <p:nvPr/>
        </p:nvSpPr>
        <p:spPr>
          <a:xfrm>
            <a:off x="1734692" y="2363851"/>
            <a:ext cx="4356735" cy="330835"/>
          </a:xfrm>
          <a:prstGeom prst="rect">
            <a:avLst/>
          </a:prstGeom>
        </p:spPr>
        <p:txBody>
          <a:bodyPr vert="horz" wrap="square" lIns="0" tIns="13335" rIns="0" bIns="0" rtlCol="0">
            <a:spAutoFit/>
          </a:bodyPr>
          <a:lstStyle/>
          <a:p>
            <a:pPr marL="12700">
              <a:lnSpc>
                <a:spcPct val="100000"/>
              </a:lnSpc>
              <a:spcBef>
                <a:spcPts val="105"/>
              </a:spcBef>
              <a:tabLst>
                <a:tab pos="2937510" algn="l"/>
              </a:tabLst>
            </a:pPr>
            <a:r>
              <a:rPr sz="2000" b="1" i="1" spc="70" dirty="0">
                <a:solidFill>
                  <a:srgbClr val="800000"/>
                </a:solidFill>
                <a:latin typeface="Arial"/>
                <a:cs typeface="Arial"/>
              </a:rPr>
              <a:t>1</a:t>
            </a:r>
            <a:r>
              <a:rPr sz="2000" b="1" i="1" spc="-80" dirty="0">
                <a:solidFill>
                  <a:srgbClr val="800000"/>
                </a:solidFill>
                <a:latin typeface="Arial"/>
                <a:cs typeface="Arial"/>
              </a:rPr>
              <a:t>) </a:t>
            </a:r>
            <a:r>
              <a:rPr sz="2000" b="1" i="1" spc="-160" dirty="0">
                <a:solidFill>
                  <a:srgbClr val="800000"/>
                </a:solidFill>
                <a:latin typeface="Arial"/>
                <a:cs typeface="Arial"/>
              </a:rPr>
              <a:t>p</a:t>
            </a:r>
            <a:r>
              <a:rPr sz="2000" b="1" i="1" spc="-80" dirty="0">
                <a:solidFill>
                  <a:srgbClr val="800000"/>
                </a:solidFill>
                <a:latin typeface="Arial"/>
                <a:cs typeface="Arial"/>
              </a:rPr>
              <a:t>r</a:t>
            </a:r>
            <a:r>
              <a:rPr sz="2000" b="1" i="1" spc="-65" dirty="0">
                <a:solidFill>
                  <a:srgbClr val="800000"/>
                </a:solidFill>
                <a:latin typeface="Arial"/>
                <a:cs typeface="Arial"/>
              </a:rPr>
              <a:t>e</a:t>
            </a:r>
            <a:r>
              <a:rPr sz="2000" b="1" i="1" spc="-210" dirty="0">
                <a:solidFill>
                  <a:srgbClr val="800000"/>
                </a:solidFill>
                <a:latin typeface="Arial"/>
                <a:cs typeface="Arial"/>
              </a:rPr>
              <a:t>v</a:t>
            </a:r>
            <a:r>
              <a:rPr sz="2000" b="1" i="1" spc="-60" dirty="0">
                <a:solidFill>
                  <a:srgbClr val="800000"/>
                </a:solidFill>
                <a:latin typeface="Arial"/>
                <a:cs typeface="Arial"/>
              </a:rPr>
              <a:t>i</a:t>
            </a:r>
            <a:r>
              <a:rPr sz="2000" b="1" i="1" spc="-195" dirty="0">
                <a:solidFill>
                  <a:srgbClr val="800000"/>
                </a:solidFill>
                <a:latin typeface="Arial"/>
                <a:cs typeface="Arial"/>
              </a:rPr>
              <a:t>s</a:t>
            </a:r>
            <a:r>
              <a:rPr sz="2000" b="1" i="1" spc="-114" dirty="0">
                <a:solidFill>
                  <a:srgbClr val="800000"/>
                </a:solidFill>
                <a:latin typeface="Arial"/>
                <a:cs typeface="Arial"/>
              </a:rPr>
              <a:t>ion</a:t>
            </a:r>
            <a:r>
              <a:rPr sz="2000" b="1" i="1" spc="-120" dirty="0">
                <a:solidFill>
                  <a:srgbClr val="800000"/>
                </a:solidFill>
                <a:latin typeface="Arial"/>
                <a:cs typeface="Arial"/>
              </a:rPr>
              <a:t>e</a:t>
            </a:r>
            <a:r>
              <a:rPr sz="2000" b="1" i="1" dirty="0">
                <a:solidFill>
                  <a:srgbClr val="800000"/>
                </a:solidFill>
                <a:latin typeface="Arial"/>
                <a:cs typeface="Arial"/>
              </a:rPr>
              <a:t>	</a:t>
            </a:r>
            <a:r>
              <a:rPr sz="2000" b="1" i="1" spc="70" dirty="0">
                <a:solidFill>
                  <a:srgbClr val="800000"/>
                </a:solidFill>
                <a:latin typeface="Arial"/>
                <a:cs typeface="Arial"/>
              </a:rPr>
              <a:t>1</a:t>
            </a:r>
            <a:r>
              <a:rPr sz="2000" b="1" i="1" spc="-80" dirty="0">
                <a:solidFill>
                  <a:srgbClr val="800000"/>
                </a:solidFill>
                <a:latin typeface="Arial"/>
                <a:cs typeface="Arial"/>
              </a:rPr>
              <a:t>)</a:t>
            </a:r>
            <a:r>
              <a:rPr sz="2000" b="1" i="1" spc="-90" dirty="0">
                <a:solidFill>
                  <a:srgbClr val="800000"/>
                </a:solidFill>
                <a:latin typeface="Arial"/>
                <a:cs typeface="Arial"/>
              </a:rPr>
              <a:t> </a:t>
            </a:r>
            <a:r>
              <a:rPr sz="2000" b="1" i="1" spc="-160" dirty="0">
                <a:solidFill>
                  <a:srgbClr val="800000"/>
                </a:solidFill>
                <a:latin typeface="Arial"/>
                <a:cs typeface="Arial"/>
              </a:rPr>
              <a:t>p</a:t>
            </a:r>
            <a:r>
              <a:rPr sz="2000" b="1" i="1" spc="-80" dirty="0">
                <a:solidFill>
                  <a:srgbClr val="800000"/>
                </a:solidFill>
                <a:latin typeface="Arial"/>
                <a:cs typeface="Arial"/>
              </a:rPr>
              <a:t>r</a:t>
            </a:r>
            <a:r>
              <a:rPr sz="2000" b="1" i="1" spc="-65" dirty="0">
                <a:solidFill>
                  <a:srgbClr val="800000"/>
                </a:solidFill>
                <a:latin typeface="Arial"/>
                <a:cs typeface="Arial"/>
              </a:rPr>
              <a:t>e</a:t>
            </a:r>
            <a:r>
              <a:rPr sz="2000" b="1" i="1" spc="-210" dirty="0">
                <a:solidFill>
                  <a:srgbClr val="800000"/>
                </a:solidFill>
                <a:latin typeface="Arial"/>
                <a:cs typeface="Arial"/>
              </a:rPr>
              <a:t>v</a:t>
            </a:r>
            <a:r>
              <a:rPr sz="2000" b="1" i="1" spc="-60" dirty="0">
                <a:solidFill>
                  <a:srgbClr val="800000"/>
                </a:solidFill>
                <a:latin typeface="Arial"/>
                <a:cs typeface="Arial"/>
              </a:rPr>
              <a:t>i</a:t>
            </a:r>
            <a:r>
              <a:rPr sz="2000" b="1" i="1" spc="-195" dirty="0">
                <a:solidFill>
                  <a:srgbClr val="800000"/>
                </a:solidFill>
                <a:latin typeface="Arial"/>
                <a:cs typeface="Arial"/>
              </a:rPr>
              <a:t>s</a:t>
            </a:r>
            <a:r>
              <a:rPr sz="2000" b="1" i="1" spc="-120" dirty="0">
                <a:solidFill>
                  <a:srgbClr val="800000"/>
                </a:solidFill>
                <a:latin typeface="Arial"/>
                <a:cs typeface="Arial"/>
              </a:rPr>
              <a:t>ione</a:t>
            </a:r>
            <a:endParaRPr sz="2000">
              <a:latin typeface="Arial"/>
              <a:cs typeface="Arial"/>
            </a:endParaRPr>
          </a:p>
        </p:txBody>
      </p:sp>
      <p:sp>
        <p:nvSpPr>
          <p:cNvPr id="8" name="object 8"/>
          <p:cNvSpPr txBox="1"/>
          <p:nvPr/>
        </p:nvSpPr>
        <p:spPr>
          <a:xfrm>
            <a:off x="1099718" y="2946416"/>
            <a:ext cx="500380" cy="288925"/>
          </a:xfrm>
          <a:prstGeom prst="rect">
            <a:avLst/>
          </a:prstGeom>
        </p:spPr>
        <p:txBody>
          <a:bodyPr vert="horz" wrap="square" lIns="0" tIns="0" rIns="0" bIns="0" rtlCol="0">
            <a:spAutoFit/>
          </a:bodyPr>
          <a:lstStyle/>
          <a:p>
            <a:pPr>
              <a:lnSpc>
                <a:spcPts val="2240"/>
              </a:lnSpc>
            </a:pPr>
            <a:r>
              <a:rPr sz="2000" b="1" i="1" spc="-180" dirty="0">
                <a:solidFill>
                  <a:srgbClr val="FF3300"/>
                </a:solidFill>
                <a:latin typeface="Arial"/>
                <a:cs typeface="Arial"/>
              </a:rPr>
              <a:t>--------</a:t>
            </a:r>
            <a:endParaRPr sz="2000">
              <a:latin typeface="Arial"/>
              <a:cs typeface="Arial"/>
            </a:endParaRPr>
          </a:p>
        </p:txBody>
      </p:sp>
      <p:sp>
        <p:nvSpPr>
          <p:cNvPr id="9" name="object 9"/>
          <p:cNvSpPr txBox="1"/>
          <p:nvPr/>
        </p:nvSpPr>
        <p:spPr>
          <a:xfrm>
            <a:off x="1586892" y="2912440"/>
            <a:ext cx="5414645" cy="331470"/>
          </a:xfrm>
          <a:prstGeom prst="rect">
            <a:avLst/>
          </a:prstGeom>
        </p:spPr>
        <p:txBody>
          <a:bodyPr vert="horz" wrap="square" lIns="0" tIns="13335" rIns="0" bIns="0" rtlCol="0">
            <a:spAutoFit/>
          </a:bodyPr>
          <a:lstStyle/>
          <a:p>
            <a:pPr marL="12700">
              <a:lnSpc>
                <a:spcPct val="100000"/>
              </a:lnSpc>
              <a:spcBef>
                <a:spcPts val="105"/>
              </a:spcBef>
            </a:pPr>
            <a:r>
              <a:rPr sz="2000" b="1" i="1" spc="-185" dirty="0">
                <a:solidFill>
                  <a:srgbClr val="FF3300"/>
                </a:solidFill>
                <a:latin typeface="Arial"/>
                <a:cs typeface="Arial"/>
              </a:rPr>
              <a:t>---------------------------------------------------------------------------------------</a:t>
            </a:r>
            <a:endParaRPr sz="2000">
              <a:latin typeface="Arial"/>
              <a:cs typeface="Arial"/>
            </a:endParaRPr>
          </a:p>
        </p:txBody>
      </p:sp>
      <p:sp>
        <p:nvSpPr>
          <p:cNvPr id="10" name="object 10"/>
          <p:cNvSpPr txBox="1"/>
          <p:nvPr/>
        </p:nvSpPr>
        <p:spPr>
          <a:xfrm>
            <a:off x="1778889" y="3187064"/>
            <a:ext cx="4213225" cy="330835"/>
          </a:xfrm>
          <a:prstGeom prst="rect">
            <a:avLst/>
          </a:prstGeom>
        </p:spPr>
        <p:txBody>
          <a:bodyPr vert="horz" wrap="square" lIns="0" tIns="13335" rIns="0" bIns="0" rtlCol="0">
            <a:spAutoFit/>
          </a:bodyPr>
          <a:lstStyle/>
          <a:p>
            <a:pPr marL="12700">
              <a:lnSpc>
                <a:spcPct val="100000"/>
              </a:lnSpc>
              <a:spcBef>
                <a:spcPts val="105"/>
              </a:spcBef>
              <a:tabLst>
                <a:tab pos="2964815" algn="l"/>
              </a:tabLst>
            </a:pPr>
            <a:r>
              <a:rPr sz="2000" b="1" i="1" spc="70" dirty="0">
                <a:solidFill>
                  <a:srgbClr val="800000"/>
                </a:solidFill>
                <a:latin typeface="Arial"/>
                <a:cs typeface="Arial"/>
              </a:rPr>
              <a:t>2</a:t>
            </a:r>
            <a:r>
              <a:rPr sz="2000" b="1" i="1" spc="-80" dirty="0">
                <a:solidFill>
                  <a:srgbClr val="800000"/>
                </a:solidFill>
                <a:latin typeface="Arial"/>
                <a:cs typeface="Arial"/>
              </a:rPr>
              <a:t>) </a:t>
            </a:r>
            <a:r>
              <a:rPr sz="2000" b="1" i="1" spc="-100" dirty="0">
                <a:solidFill>
                  <a:srgbClr val="800000"/>
                </a:solidFill>
                <a:latin typeface="Arial"/>
                <a:cs typeface="Arial"/>
              </a:rPr>
              <a:t>a</a:t>
            </a:r>
            <a:r>
              <a:rPr sz="2000" b="1" i="1" spc="-85" dirty="0">
                <a:solidFill>
                  <a:srgbClr val="800000"/>
                </a:solidFill>
                <a:latin typeface="Arial"/>
                <a:cs typeface="Arial"/>
              </a:rPr>
              <a:t>c</a:t>
            </a:r>
            <a:r>
              <a:rPr sz="2000" b="1" i="1" spc="-145" dirty="0">
                <a:solidFill>
                  <a:srgbClr val="800000"/>
                </a:solidFill>
                <a:latin typeface="Arial"/>
                <a:cs typeface="Arial"/>
              </a:rPr>
              <a:t>c</a:t>
            </a:r>
            <a:r>
              <a:rPr sz="2000" b="1" i="1" spc="-65" dirty="0">
                <a:solidFill>
                  <a:srgbClr val="800000"/>
                </a:solidFill>
                <a:latin typeface="Arial"/>
                <a:cs typeface="Arial"/>
              </a:rPr>
              <a:t>e</a:t>
            </a:r>
            <a:r>
              <a:rPr sz="2000" b="1" i="1" spc="-50" dirty="0">
                <a:solidFill>
                  <a:srgbClr val="800000"/>
                </a:solidFill>
                <a:latin typeface="Arial"/>
                <a:cs typeface="Arial"/>
              </a:rPr>
              <a:t>rt</a:t>
            </a:r>
            <a:r>
              <a:rPr sz="2000" b="1" i="1" spc="-60" dirty="0">
                <a:solidFill>
                  <a:srgbClr val="800000"/>
                </a:solidFill>
                <a:latin typeface="Arial"/>
                <a:cs typeface="Arial"/>
              </a:rPr>
              <a:t>a</a:t>
            </a:r>
            <a:r>
              <a:rPr sz="2000" b="1" i="1" spc="-90" dirty="0">
                <a:solidFill>
                  <a:srgbClr val="800000"/>
                </a:solidFill>
                <a:latin typeface="Arial"/>
                <a:cs typeface="Arial"/>
              </a:rPr>
              <a:t>men</a:t>
            </a:r>
            <a:r>
              <a:rPr sz="2000" b="1" i="1" spc="-55" dirty="0">
                <a:solidFill>
                  <a:srgbClr val="800000"/>
                </a:solidFill>
                <a:latin typeface="Arial"/>
                <a:cs typeface="Arial"/>
              </a:rPr>
              <a:t>t</a:t>
            </a:r>
            <a:r>
              <a:rPr sz="2000" b="1" i="1" spc="-170" dirty="0">
                <a:solidFill>
                  <a:srgbClr val="800000"/>
                </a:solidFill>
                <a:latin typeface="Arial"/>
                <a:cs typeface="Arial"/>
              </a:rPr>
              <a:t>o</a:t>
            </a:r>
            <a:r>
              <a:rPr sz="2000" b="1" i="1" dirty="0">
                <a:solidFill>
                  <a:srgbClr val="800000"/>
                </a:solidFill>
                <a:latin typeface="Arial"/>
                <a:cs typeface="Arial"/>
              </a:rPr>
              <a:t>	</a:t>
            </a:r>
            <a:r>
              <a:rPr sz="2000" b="1" i="1" spc="70" dirty="0">
                <a:solidFill>
                  <a:srgbClr val="800000"/>
                </a:solidFill>
                <a:latin typeface="Arial"/>
                <a:cs typeface="Arial"/>
              </a:rPr>
              <a:t>2</a:t>
            </a:r>
            <a:r>
              <a:rPr sz="2000" b="1" i="1" spc="-80" dirty="0">
                <a:solidFill>
                  <a:srgbClr val="800000"/>
                </a:solidFill>
                <a:latin typeface="Arial"/>
                <a:cs typeface="Arial"/>
              </a:rPr>
              <a:t>)</a:t>
            </a:r>
            <a:r>
              <a:rPr sz="2000" b="1" i="1" spc="-90" dirty="0">
                <a:solidFill>
                  <a:srgbClr val="800000"/>
                </a:solidFill>
                <a:latin typeface="Arial"/>
                <a:cs typeface="Arial"/>
              </a:rPr>
              <a:t> </a:t>
            </a:r>
            <a:r>
              <a:rPr sz="2000" b="1" i="1" spc="-60" dirty="0">
                <a:solidFill>
                  <a:srgbClr val="800000"/>
                </a:solidFill>
                <a:latin typeface="Arial"/>
                <a:cs typeface="Arial"/>
              </a:rPr>
              <a:t>i</a:t>
            </a:r>
            <a:r>
              <a:rPr sz="2000" b="1" i="1" spc="-70" dirty="0">
                <a:solidFill>
                  <a:srgbClr val="800000"/>
                </a:solidFill>
                <a:latin typeface="Arial"/>
                <a:cs typeface="Arial"/>
              </a:rPr>
              <a:t>m</a:t>
            </a:r>
            <a:r>
              <a:rPr sz="2000" b="1" i="1" spc="-160" dirty="0">
                <a:solidFill>
                  <a:srgbClr val="800000"/>
                </a:solidFill>
                <a:latin typeface="Arial"/>
                <a:cs typeface="Arial"/>
              </a:rPr>
              <a:t>p</a:t>
            </a:r>
            <a:r>
              <a:rPr sz="2000" b="1" i="1" spc="-65" dirty="0">
                <a:solidFill>
                  <a:srgbClr val="800000"/>
                </a:solidFill>
                <a:latin typeface="Arial"/>
                <a:cs typeface="Arial"/>
              </a:rPr>
              <a:t>e</a:t>
            </a:r>
            <a:r>
              <a:rPr sz="2000" b="1" i="1" spc="-185" dirty="0">
                <a:solidFill>
                  <a:srgbClr val="800000"/>
                </a:solidFill>
                <a:latin typeface="Arial"/>
                <a:cs typeface="Arial"/>
              </a:rPr>
              <a:t>g</a:t>
            </a:r>
            <a:r>
              <a:rPr sz="2000" b="1" i="1" spc="-175" dirty="0">
                <a:solidFill>
                  <a:srgbClr val="800000"/>
                </a:solidFill>
                <a:latin typeface="Arial"/>
                <a:cs typeface="Arial"/>
              </a:rPr>
              <a:t>n</a:t>
            </a:r>
            <a:r>
              <a:rPr sz="2000" b="1" i="1" spc="-170" dirty="0">
                <a:solidFill>
                  <a:srgbClr val="800000"/>
                </a:solidFill>
                <a:latin typeface="Arial"/>
                <a:cs typeface="Arial"/>
              </a:rPr>
              <a:t>o</a:t>
            </a:r>
            <a:endParaRPr sz="2000">
              <a:latin typeface="Arial"/>
              <a:cs typeface="Arial"/>
            </a:endParaRPr>
          </a:p>
        </p:txBody>
      </p:sp>
      <p:sp>
        <p:nvSpPr>
          <p:cNvPr id="11" name="object 11"/>
          <p:cNvSpPr txBox="1"/>
          <p:nvPr/>
        </p:nvSpPr>
        <p:spPr>
          <a:xfrm>
            <a:off x="4687315" y="3735704"/>
            <a:ext cx="1621790" cy="330835"/>
          </a:xfrm>
          <a:prstGeom prst="rect">
            <a:avLst/>
          </a:prstGeom>
        </p:spPr>
        <p:txBody>
          <a:bodyPr vert="horz" wrap="square" lIns="0" tIns="12700" rIns="0" bIns="0" rtlCol="0">
            <a:spAutoFit/>
          </a:bodyPr>
          <a:lstStyle/>
          <a:p>
            <a:pPr marL="12700">
              <a:lnSpc>
                <a:spcPct val="100000"/>
              </a:lnSpc>
              <a:spcBef>
                <a:spcPts val="100"/>
              </a:spcBef>
            </a:pPr>
            <a:r>
              <a:rPr sz="2000" b="1" i="1" spc="70" dirty="0">
                <a:solidFill>
                  <a:srgbClr val="FF3300"/>
                </a:solidFill>
                <a:latin typeface="Arial"/>
                <a:cs typeface="Arial"/>
              </a:rPr>
              <a:t>3</a:t>
            </a:r>
            <a:r>
              <a:rPr sz="2000" b="1" i="1" spc="-80" dirty="0">
                <a:solidFill>
                  <a:srgbClr val="FF3300"/>
                </a:solidFill>
                <a:latin typeface="Arial"/>
                <a:cs typeface="Arial"/>
              </a:rPr>
              <a:t>)</a:t>
            </a:r>
            <a:r>
              <a:rPr sz="2000" b="1" i="1" spc="-90" dirty="0">
                <a:solidFill>
                  <a:srgbClr val="FF3300"/>
                </a:solidFill>
                <a:latin typeface="Arial"/>
                <a:cs typeface="Arial"/>
              </a:rPr>
              <a:t> </a:t>
            </a:r>
            <a:r>
              <a:rPr sz="2000" b="1" i="1" spc="-60" dirty="0">
                <a:solidFill>
                  <a:srgbClr val="FF3300"/>
                </a:solidFill>
                <a:latin typeface="Arial"/>
                <a:cs typeface="Arial"/>
              </a:rPr>
              <a:t>li</a:t>
            </a:r>
            <a:r>
              <a:rPr sz="2000" b="1" i="1" spc="-165" dirty="0">
                <a:solidFill>
                  <a:srgbClr val="FF3300"/>
                </a:solidFill>
                <a:latin typeface="Arial"/>
                <a:cs typeface="Arial"/>
              </a:rPr>
              <a:t>q</a:t>
            </a:r>
            <a:r>
              <a:rPr sz="2000" b="1" i="1" spc="-155" dirty="0">
                <a:solidFill>
                  <a:srgbClr val="FF3300"/>
                </a:solidFill>
                <a:latin typeface="Arial"/>
                <a:cs typeface="Arial"/>
              </a:rPr>
              <a:t>u</a:t>
            </a:r>
            <a:r>
              <a:rPr sz="2000" b="1" i="1" spc="-60" dirty="0">
                <a:solidFill>
                  <a:srgbClr val="FF3300"/>
                </a:solidFill>
                <a:latin typeface="Arial"/>
                <a:cs typeface="Arial"/>
              </a:rPr>
              <a:t>i</a:t>
            </a:r>
            <a:r>
              <a:rPr sz="2000" b="1" i="1" spc="-145" dirty="0">
                <a:solidFill>
                  <a:srgbClr val="FF3300"/>
                </a:solidFill>
                <a:latin typeface="Arial"/>
                <a:cs typeface="Arial"/>
              </a:rPr>
              <a:t>d</a:t>
            </a:r>
            <a:r>
              <a:rPr sz="2000" b="1" i="1" spc="-105" dirty="0">
                <a:solidFill>
                  <a:srgbClr val="FF3300"/>
                </a:solidFill>
                <a:latin typeface="Arial"/>
                <a:cs typeface="Arial"/>
              </a:rPr>
              <a:t>a</a:t>
            </a:r>
            <a:r>
              <a:rPr sz="2000" b="1" i="1" spc="-85" dirty="0">
                <a:solidFill>
                  <a:srgbClr val="FF3300"/>
                </a:solidFill>
                <a:latin typeface="Arial"/>
                <a:cs typeface="Arial"/>
              </a:rPr>
              <a:t>z</a:t>
            </a:r>
            <a:r>
              <a:rPr sz="2000" b="1" i="1" spc="-60" dirty="0">
                <a:solidFill>
                  <a:srgbClr val="FF3300"/>
                </a:solidFill>
                <a:latin typeface="Arial"/>
                <a:cs typeface="Arial"/>
              </a:rPr>
              <a:t>i</a:t>
            </a:r>
            <a:r>
              <a:rPr sz="2000" b="1" i="1" spc="-160" dirty="0">
                <a:solidFill>
                  <a:srgbClr val="FF3300"/>
                </a:solidFill>
                <a:latin typeface="Arial"/>
                <a:cs typeface="Arial"/>
              </a:rPr>
              <a:t>o</a:t>
            </a:r>
            <a:r>
              <a:rPr sz="2000" b="1" i="1" spc="-155" dirty="0">
                <a:solidFill>
                  <a:srgbClr val="FF3300"/>
                </a:solidFill>
                <a:latin typeface="Arial"/>
                <a:cs typeface="Arial"/>
              </a:rPr>
              <a:t>n</a:t>
            </a:r>
            <a:r>
              <a:rPr sz="2000" b="1" i="1" spc="-70" dirty="0">
                <a:solidFill>
                  <a:srgbClr val="FF3300"/>
                </a:solidFill>
                <a:latin typeface="Arial"/>
                <a:cs typeface="Arial"/>
              </a:rPr>
              <a:t>e</a:t>
            </a:r>
            <a:endParaRPr sz="2000">
              <a:latin typeface="Arial"/>
              <a:cs typeface="Arial"/>
            </a:endParaRPr>
          </a:p>
        </p:txBody>
      </p:sp>
      <p:sp>
        <p:nvSpPr>
          <p:cNvPr id="12" name="object 12"/>
          <p:cNvSpPr txBox="1"/>
          <p:nvPr/>
        </p:nvSpPr>
        <p:spPr>
          <a:xfrm>
            <a:off x="973226" y="4318676"/>
            <a:ext cx="624840" cy="288925"/>
          </a:xfrm>
          <a:prstGeom prst="rect">
            <a:avLst/>
          </a:prstGeom>
        </p:spPr>
        <p:txBody>
          <a:bodyPr vert="horz" wrap="square" lIns="0" tIns="0" rIns="0" bIns="0" rtlCol="0">
            <a:spAutoFit/>
          </a:bodyPr>
          <a:lstStyle/>
          <a:p>
            <a:pPr>
              <a:lnSpc>
                <a:spcPts val="2235"/>
              </a:lnSpc>
            </a:pPr>
            <a:r>
              <a:rPr sz="2000" b="1" i="1" spc="-180" dirty="0">
                <a:solidFill>
                  <a:srgbClr val="FF3300"/>
                </a:solidFill>
                <a:latin typeface="Arial"/>
                <a:cs typeface="Arial"/>
              </a:rPr>
              <a:t>----------</a:t>
            </a:r>
            <a:endParaRPr sz="2000">
              <a:latin typeface="Arial"/>
              <a:cs typeface="Arial"/>
            </a:endParaRPr>
          </a:p>
        </p:txBody>
      </p:sp>
      <p:sp>
        <p:nvSpPr>
          <p:cNvPr id="13" name="object 13"/>
          <p:cNvSpPr txBox="1"/>
          <p:nvPr/>
        </p:nvSpPr>
        <p:spPr>
          <a:xfrm>
            <a:off x="1583844" y="4284726"/>
            <a:ext cx="5226050" cy="330835"/>
          </a:xfrm>
          <a:prstGeom prst="rect">
            <a:avLst/>
          </a:prstGeom>
        </p:spPr>
        <p:txBody>
          <a:bodyPr vert="horz" wrap="square" lIns="0" tIns="12700" rIns="0" bIns="0" rtlCol="0">
            <a:spAutoFit/>
          </a:bodyPr>
          <a:lstStyle/>
          <a:p>
            <a:pPr marL="12700">
              <a:lnSpc>
                <a:spcPct val="100000"/>
              </a:lnSpc>
              <a:spcBef>
                <a:spcPts val="100"/>
              </a:spcBef>
            </a:pPr>
            <a:r>
              <a:rPr sz="2000" b="1" i="1" spc="-185" dirty="0">
                <a:solidFill>
                  <a:srgbClr val="FF3300"/>
                </a:solidFill>
                <a:latin typeface="Arial"/>
                <a:cs typeface="Arial"/>
              </a:rPr>
              <a:t>------------------------------------------------------------------------------------</a:t>
            </a:r>
            <a:endParaRPr sz="2000">
              <a:latin typeface="Arial"/>
              <a:cs typeface="Arial"/>
            </a:endParaRPr>
          </a:p>
        </p:txBody>
      </p:sp>
      <p:sp>
        <p:nvSpPr>
          <p:cNvPr id="14" name="object 14"/>
          <p:cNvSpPr txBox="1"/>
          <p:nvPr/>
        </p:nvSpPr>
        <p:spPr>
          <a:xfrm>
            <a:off x="1733169" y="4559046"/>
            <a:ext cx="1539240" cy="330835"/>
          </a:xfrm>
          <a:prstGeom prst="rect">
            <a:avLst/>
          </a:prstGeom>
        </p:spPr>
        <p:txBody>
          <a:bodyPr vert="horz" wrap="square" lIns="0" tIns="12700" rIns="0" bIns="0" rtlCol="0">
            <a:spAutoFit/>
          </a:bodyPr>
          <a:lstStyle/>
          <a:p>
            <a:pPr marL="12700">
              <a:lnSpc>
                <a:spcPct val="100000"/>
              </a:lnSpc>
              <a:spcBef>
                <a:spcPts val="100"/>
              </a:spcBef>
            </a:pPr>
            <a:r>
              <a:rPr sz="2000" b="1" i="1" spc="70" dirty="0">
                <a:solidFill>
                  <a:srgbClr val="800000"/>
                </a:solidFill>
                <a:latin typeface="Arial"/>
                <a:cs typeface="Arial"/>
              </a:rPr>
              <a:t>3</a:t>
            </a:r>
            <a:r>
              <a:rPr sz="2000" b="1" i="1" spc="-80" dirty="0">
                <a:solidFill>
                  <a:srgbClr val="800000"/>
                </a:solidFill>
                <a:latin typeface="Arial"/>
                <a:cs typeface="Arial"/>
              </a:rPr>
              <a:t>)</a:t>
            </a:r>
            <a:r>
              <a:rPr sz="2000" b="1" i="1" spc="-70" dirty="0">
                <a:solidFill>
                  <a:srgbClr val="800000"/>
                </a:solidFill>
                <a:latin typeface="Arial"/>
                <a:cs typeface="Arial"/>
              </a:rPr>
              <a:t> </a:t>
            </a:r>
            <a:r>
              <a:rPr sz="2000" b="1" i="1" spc="-80" dirty="0">
                <a:solidFill>
                  <a:srgbClr val="800000"/>
                </a:solidFill>
                <a:latin typeface="Arial"/>
                <a:cs typeface="Arial"/>
              </a:rPr>
              <a:t>r</a:t>
            </a:r>
            <a:r>
              <a:rPr sz="2000" b="1" i="1" spc="-60" dirty="0">
                <a:solidFill>
                  <a:srgbClr val="800000"/>
                </a:solidFill>
                <a:latin typeface="Arial"/>
                <a:cs typeface="Arial"/>
              </a:rPr>
              <a:t>i</a:t>
            </a:r>
            <a:r>
              <a:rPr sz="2000" b="1" i="1" spc="-195" dirty="0">
                <a:solidFill>
                  <a:srgbClr val="800000"/>
                </a:solidFill>
                <a:latin typeface="Arial"/>
                <a:cs typeface="Arial"/>
              </a:rPr>
              <a:t>s</a:t>
            </a:r>
            <a:r>
              <a:rPr sz="2000" b="1" i="1" spc="-145" dirty="0">
                <a:solidFill>
                  <a:srgbClr val="800000"/>
                </a:solidFill>
                <a:latin typeface="Arial"/>
                <a:cs typeface="Arial"/>
              </a:rPr>
              <a:t>c</a:t>
            </a:r>
            <a:r>
              <a:rPr sz="2000" b="1" i="1" spc="-190" dirty="0">
                <a:solidFill>
                  <a:srgbClr val="800000"/>
                </a:solidFill>
                <a:latin typeface="Arial"/>
                <a:cs typeface="Arial"/>
              </a:rPr>
              <a:t>os</a:t>
            </a:r>
            <a:r>
              <a:rPr sz="2000" b="1" i="1" spc="-195" dirty="0">
                <a:solidFill>
                  <a:srgbClr val="800000"/>
                </a:solidFill>
                <a:latin typeface="Arial"/>
                <a:cs typeface="Arial"/>
              </a:rPr>
              <a:t>s</a:t>
            </a:r>
            <a:r>
              <a:rPr sz="2000" b="1" i="1" spc="-60" dirty="0">
                <a:solidFill>
                  <a:srgbClr val="800000"/>
                </a:solidFill>
                <a:latin typeface="Arial"/>
                <a:cs typeface="Arial"/>
              </a:rPr>
              <a:t>i</a:t>
            </a:r>
            <a:r>
              <a:rPr sz="2000" b="1" i="1" spc="-130" dirty="0">
                <a:solidFill>
                  <a:srgbClr val="800000"/>
                </a:solidFill>
                <a:latin typeface="Arial"/>
                <a:cs typeface="Arial"/>
              </a:rPr>
              <a:t>one</a:t>
            </a:r>
            <a:endParaRPr sz="2000">
              <a:latin typeface="Arial"/>
              <a:cs typeface="Arial"/>
            </a:endParaRPr>
          </a:p>
        </p:txBody>
      </p:sp>
      <p:sp>
        <p:nvSpPr>
          <p:cNvPr id="15" name="object 15"/>
          <p:cNvSpPr txBox="1"/>
          <p:nvPr/>
        </p:nvSpPr>
        <p:spPr>
          <a:xfrm>
            <a:off x="1708785" y="5107685"/>
            <a:ext cx="2360930" cy="330835"/>
          </a:xfrm>
          <a:prstGeom prst="rect">
            <a:avLst/>
          </a:prstGeom>
        </p:spPr>
        <p:txBody>
          <a:bodyPr vert="horz" wrap="square" lIns="0" tIns="12700" rIns="0" bIns="0" rtlCol="0">
            <a:spAutoFit/>
          </a:bodyPr>
          <a:lstStyle/>
          <a:p>
            <a:pPr marL="12700">
              <a:lnSpc>
                <a:spcPct val="100000"/>
              </a:lnSpc>
              <a:spcBef>
                <a:spcPts val="100"/>
              </a:spcBef>
            </a:pPr>
            <a:r>
              <a:rPr sz="2000" b="1" i="1" spc="-5" dirty="0">
                <a:solidFill>
                  <a:srgbClr val="FF3300"/>
                </a:solidFill>
                <a:latin typeface="Arial"/>
                <a:cs typeface="Arial"/>
              </a:rPr>
              <a:t>4)</a:t>
            </a:r>
            <a:r>
              <a:rPr sz="2000" b="1" i="1" spc="-90" dirty="0">
                <a:solidFill>
                  <a:srgbClr val="FF3300"/>
                </a:solidFill>
                <a:latin typeface="Arial"/>
                <a:cs typeface="Arial"/>
              </a:rPr>
              <a:t> </a:t>
            </a:r>
            <a:r>
              <a:rPr sz="2000" b="1" i="1" spc="-110" dirty="0">
                <a:solidFill>
                  <a:srgbClr val="FF3300"/>
                </a:solidFill>
                <a:latin typeface="Arial"/>
                <a:cs typeface="Arial"/>
              </a:rPr>
              <a:t>versamento</a:t>
            </a:r>
            <a:r>
              <a:rPr sz="2000" b="1" i="1" spc="-105" dirty="0">
                <a:solidFill>
                  <a:srgbClr val="FF3300"/>
                </a:solidFill>
                <a:latin typeface="Arial"/>
                <a:cs typeface="Arial"/>
              </a:rPr>
              <a:t> </a:t>
            </a:r>
            <a:r>
              <a:rPr sz="800" i="1" dirty="0">
                <a:latin typeface="Franklin Gothic Medium"/>
                <a:cs typeface="Franklin Gothic Medium"/>
              </a:rPr>
              <a:t>(fase</a:t>
            </a:r>
            <a:r>
              <a:rPr sz="800" i="1" spc="-20" dirty="0">
                <a:latin typeface="Franklin Gothic Medium"/>
                <a:cs typeface="Franklin Gothic Medium"/>
              </a:rPr>
              <a:t> </a:t>
            </a:r>
            <a:r>
              <a:rPr sz="800" i="1" spc="-5" dirty="0">
                <a:latin typeface="Franklin Gothic Medium"/>
                <a:cs typeface="Franklin Gothic Medium"/>
              </a:rPr>
              <a:t>eventuale)</a:t>
            </a:r>
            <a:endParaRPr sz="800">
              <a:latin typeface="Franklin Gothic Medium"/>
              <a:cs typeface="Franklin Gothic Medium"/>
            </a:endParaRPr>
          </a:p>
        </p:txBody>
      </p:sp>
      <p:sp>
        <p:nvSpPr>
          <p:cNvPr id="16" name="object 16"/>
          <p:cNvSpPr txBox="1"/>
          <p:nvPr/>
        </p:nvSpPr>
        <p:spPr>
          <a:xfrm>
            <a:off x="4640071" y="4559046"/>
            <a:ext cx="1586865" cy="879475"/>
          </a:xfrm>
          <a:prstGeom prst="rect">
            <a:avLst/>
          </a:prstGeom>
        </p:spPr>
        <p:txBody>
          <a:bodyPr vert="horz" wrap="square" lIns="0" tIns="12700" rIns="0" bIns="0" rtlCol="0">
            <a:spAutoFit/>
          </a:bodyPr>
          <a:lstStyle/>
          <a:p>
            <a:pPr marL="299720" indent="-285115">
              <a:lnSpc>
                <a:spcPct val="100000"/>
              </a:lnSpc>
              <a:spcBef>
                <a:spcPts val="100"/>
              </a:spcBef>
              <a:buAutoNum type="arabicParenR" startAt="4"/>
              <a:tabLst>
                <a:tab pos="300355" algn="l"/>
              </a:tabLst>
            </a:pPr>
            <a:r>
              <a:rPr sz="2000" b="1" i="1" spc="-114" dirty="0">
                <a:solidFill>
                  <a:srgbClr val="FF3300"/>
                </a:solidFill>
                <a:latin typeface="Arial"/>
                <a:cs typeface="Arial"/>
              </a:rPr>
              <a:t>ordinazione</a:t>
            </a:r>
            <a:endParaRPr sz="2000">
              <a:latin typeface="Arial"/>
              <a:cs typeface="Arial"/>
            </a:endParaRPr>
          </a:p>
          <a:p>
            <a:pPr marL="548640">
              <a:lnSpc>
                <a:spcPct val="100000"/>
              </a:lnSpc>
              <a:spcBef>
                <a:spcPts val="960"/>
              </a:spcBef>
            </a:pPr>
            <a:r>
              <a:rPr sz="800" i="1" dirty="0">
                <a:latin typeface="Franklin Gothic Medium"/>
                <a:cs typeface="Franklin Gothic Medium"/>
              </a:rPr>
              <a:t>(fase</a:t>
            </a:r>
            <a:r>
              <a:rPr sz="800" i="1" spc="-35" dirty="0">
                <a:latin typeface="Franklin Gothic Medium"/>
                <a:cs typeface="Franklin Gothic Medium"/>
              </a:rPr>
              <a:t> </a:t>
            </a:r>
            <a:r>
              <a:rPr sz="800" i="1" dirty="0">
                <a:latin typeface="Franklin Gothic Medium"/>
                <a:cs typeface="Franklin Gothic Medium"/>
              </a:rPr>
              <a:t>i</a:t>
            </a:r>
            <a:r>
              <a:rPr sz="800" i="1" spc="-5" dirty="0">
                <a:latin typeface="Franklin Gothic Medium"/>
                <a:cs typeface="Franklin Gothic Medium"/>
              </a:rPr>
              <a:t>n</a:t>
            </a:r>
            <a:r>
              <a:rPr sz="800" i="1" spc="5" dirty="0">
                <a:latin typeface="Franklin Gothic Medium"/>
                <a:cs typeface="Franklin Gothic Medium"/>
              </a:rPr>
              <a:t>t</a:t>
            </a:r>
            <a:r>
              <a:rPr sz="800" i="1" spc="-5" dirty="0">
                <a:latin typeface="Franklin Gothic Medium"/>
                <a:cs typeface="Franklin Gothic Medium"/>
              </a:rPr>
              <a:t>erna)</a:t>
            </a:r>
            <a:endParaRPr sz="800">
              <a:latin typeface="Franklin Gothic Medium"/>
              <a:cs typeface="Franklin Gothic Medium"/>
            </a:endParaRPr>
          </a:p>
          <a:p>
            <a:pPr marL="297180" indent="-285115">
              <a:lnSpc>
                <a:spcPct val="100000"/>
              </a:lnSpc>
              <a:buAutoNum type="arabicParenR" startAt="5"/>
              <a:tabLst>
                <a:tab pos="297815" algn="l"/>
              </a:tabLst>
            </a:pPr>
            <a:r>
              <a:rPr sz="2000" b="1" i="1" spc="-105" dirty="0">
                <a:solidFill>
                  <a:srgbClr val="800000"/>
                </a:solidFill>
                <a:latin typeface="Arial"/>
                <a:cs typeface="Arial"/>
              </a:rPr>
              <a:t>pagamento</a:t>
            </a:r>
            <a:endParaRPr sz="2000">
              <a:latin typeface="Arial"/>
              <a:cs typeface="Arial"/>
            </a:endParaRPr>
          </a:p>
        </p:txBody>
      </p:sp>
      <p:sp>
        <p:nvSpPr>
          <p:cNvPr id="17" name="object 17"/>
          <p:cNvSpPr txBox="1"/>
          <p:nvPr/>
        </p:nvSpPr>
        <p:spPr>
          <a:xfrm>
            <a:off x="6629400" y="2514600"/>
            <a:ext cx="2133600" cy="336550"/>
          </a:xfrm>
          <a:prstGeom prst="rect">
            <a:avLst/>
          </a:prstGeom>
          <a:solidFill>
            <a:srgbClr val="FFFF00"/>
          </a:solidFill>
        </p:spPr>
        <p:txBody>
          <a:bodyPr vert="horz" wrap="square" lIns="0" tIns="39370" rIns="0" bIns="0" rtlCol="0">
            <a:spAutoFit/>
          </a:bodyPr>
          <a:lstStyle/>
          <a:p>
            <a:pPr marL="92075">
              <a:lnSpc>
                <a:spcPct val="100000"/>
              </a:lnSpc>
              <a:spcBef>
                <a:spcPts val="310"/>
              </a:spcBef>
            </a:pPr>
            <a:r>
              <a:rPr sz="1600" spc="-5" dirty="0">
                <a:solidFill>
                  <a:srgbClr val="0033CC"/>
                </a:solidFill>
                <a:latin typeface="Franklin Gothic Medium"/>
                <a:cs typeface="Franklin Gothic Medium"/>
              </a:rPr>
              <a:t>Area</a:t>
            </a:r>
            <a:r>
              <a:rPr sz="1600" spc="-35" dirty="0">
                <a:solidFill>
                  <a:srgbClr val="0033CC"/>
                </a:solidFill>
                <a:latin typeface="Franklin Gothic Medium"/>
                <a:cs typeface="Franklin Gothic Medium"/>
              </a:rPr>
              <a:t> </a:t>
            </a:r>
            <a:r>
              <a:rPr sz="1600" spc="-5" dirty="0">
                <a:solidFill>
                  <a:srgbClr val="0033CC"/>
                </a:solidFill>
                <a:latin typeface="Franklin Gothic Medium"/>
                <a:cs typeface="Franklin Gothic Medium"/>
              </a:rPr>
              <a:t>della</a:t>
            </a:r>
            <a:r>
              <a:rPr sz="1600" spc="-35" dirty="0">
                <a:solidFill>
                  <a:srgbClr val="0033CC"/>
                </a:solidFill>
                <a:latin typeface="Franklin Gothic Medium"/>
                <a:cs typeface="Franklin Gothic Medium"/>
              </a:rPr>
              <a:t> </a:t>
            </a:r>
            <a:r>
              <a:rPr sz="1600" spc="-10" dirty="0">
                <a:latin typeface="Franklin Gothic Medium"/>
                <a:cs typeface="Franklin Gothic Medium"/>
              </a:rPr>
              <a:t>previsione</a:t>
            </a:r>
            <a:endParaRPr sz="1600">
              <a:latin typeface="Franklin Gothic Medium"/>
              <a:cs typeface="Franklin Gothic Medium"/>
            </a:endParaRPr>
          </a:p>
        </p:txBody>
      </p:sp>
      <p:sp>
        <p:nvSpPr>
          <p:cNvPr id="18" name="object 18"/>
          <p:cNvSpPr txBox="1"/>
          <p:nvPr/>
        </p:nvSpPr>
        <p:spPr>
          <a:xfrm>
            <a:off x="6629400" y="3352800"/>
            <a:ext cx="2133600" cy="1069975"/>
          </a:xfrm>
          <a:prstGeom prst="rect">
            <a:avLst/>
          </a:prstGeom>
          <a:solidFill>
            <a:srgbClr val="FFFF00"/>
          </a:solidFill>
        </p:spPr>
        <p:txBody>
          <a:bodyPr vert="horz" wrap="square" lIns="0" tIns="40005" rIns="0" bIns="0" rtlCol="0">
            <a:spAutoFit/>
          </a:bodyPr>
          <a:lstStyle/>
          <a:p>
            <a:pPr marL="92075" marR="789940">
              <a:lnSpc>
                <a:spcPct val="100000"/>
              </a:lnSpc>
              <a:spcBef>
                <a:spcPts val="315"/>
              </a:spcBef>
            </a:pPr>
            <a:r>
              <a:rPr sz="1600" spc="-5" dirty="0">
                <a:solidFill>
                  <a:srgbClr val="0033CC"/>
                </a:solidFill>
                <a:latin typeface="Franklin Gothic Medium"/>
                <a:cs typeface="Franklin Gothic Medium"/>
              </a:rPr>
              <a:t>Area della </a:t>
            </a:r>
            <a:r>
              <a:rPr sz="1600" dirty="0">
                <a:solidFill>
                  <a:srgbClr val="0033CC"/>
                </a:solidFill>
                <a:latin typeface="Franklin Gothic Medium"/>
                <a:cs typeface="Franklin Gothic Medium"/>
              </a:rPr>
              <a:t> </a:t>
            </a:r>
            <a:r>
              <a:rPr sz="1600" spc="-10" dirty="0">
                <a:latin typeface="Franklin Gothic Medium"/>
                <a:cs typeface="Franklin Gothic Medium"/>
              </a:rPr>
              <a:t>competenza </a:t>
            </a:r>
            <a:r>
              <a:rPr sz="1600" spc="-5" dirty="0">
                <a:latin typeface="Franklin Gothic Medium"/>
                <a:cs typeface="Franklin Gothic Medium"/>
              </a:rPr>
              <a:t> finanziaria </a:t>
            </a:r>
            <a:r>
              <a:rPr sz="1600" spc="-5" dirty="0">
                <a:solidFill>
                  <a:srgbClr val="99FF33"/>
                </a:solidFill>
                <a:latin typeface="Franklin Gothic Medium"/>
                <a:cs typeface="Franklin Gothic Medium"/>
              </a:rPr>
              <a:t>– </a:t>
            </a:r>
            <a:r>
              <a:rPr sz="1600" dirty="0">
                <a:solidFill>
                  <a:srgbClr val="99FF33"/>
                </a:solidFill>
                <a:latin typeface="Franklin Gothic Medium"/>
                <a:cs typeface="Franklin Gothic Medium"/>
              </a:rPr>
              <a:t> </a:t>
            </a:r>
            <a:r>
              <a:rPr sz="1600" spc="-5" dirty="0">
                <a:solidFill>
                  <a:srgbClr val="0033CC"/>
                </a:solidFill>
                <a:latin typeface="Franklin Gothic Medium"/>
                <a:cs typeface="Franklin Gothic Medium"/>
              </a:rPr>
              <a:t>d</a:t>
            </a:r>
            <a:r>
              <a:rPr sz="1600" dirty="0">
                <a:solidFill>
                  <a:srgbClr val="0033CC"/>
                </a:solidFill>
                <a:latin typeface="Franklin Gothic Medium"/>
                <a:cs typeface="Franklin Gothic Medium"/>
              </a:rPr>
              <a:t>i</a:t>
            </a:r>
            <a:r>
              <a:rPr sz="1600" spc="-5" dirty="0">
                <a:solidFill>
                  <a:srgbClr val="0033CC"/>
                </a:solidFill>
                <a:latin typeface="Franklin Gothic Medium"/>
                <a:cs typeface="Franklin Gothic Medium"/>
              </a:rPr>
              <a:t>rit</a:t>
            </a:r>
            <a:r>
              <a:rPr sz="1600" spc="-10" dirty="0">
                <a:solidFill>
                  <a:srgbClr val="0033CC"/>
                </a:solidFill>
                <a:latin typeface="Franklin Gothic Medium"/>
                <a:cs typeface="Franklin Gothic Medium"/>
              </a:rPr>
              <a:t>t</a:t>
            </a:r>
            <a:r>
              <a:rPr sz="1600" spc="-5" dirty="0">
                <a:solidFill>
                  <a:srgbClr val="0033CC"/>
                </a:solidFill>
                <a:latin typeface="Franklin Gothic Medium"/>
                <a:cs typeface="Franklin Gothic Medium"/>
              </a:rPr>
              <a:t>i</a:t>
            </a:r>
            <a:r>
              <a:rPr sz="1600" spc="-15" dirty="0">
                <a:solidFill>
                  <a:srgbClr val="0033CC"/>
                </a:solidFill>
                <a:latin typeface="Franklin Gothic Medium"/>
                <a:cs typeface="Franklin Gothic Medium"/>
              </a:rPr>
              <a:t>/</a:t>
            </a:r>
            <a:r>
              <a:rPr sz="1600" spc="-5" dirty="0">
                <a:solidFill>
                  <a:srgbClr val="0033CC"/>
                </a:solidFill>
                <a:latin typeface="Franklin Gothic Medium"/>
                <a:cs typeface="Franklin Gothic Medium"/>
              </a:rPr>
              <a:t>obb</a:t>
            </a:r>
            <a:r>
              <a:rPr sz="1600" dirty="0">
                <a:solidFill>
                  <a:srgbClr val="0033CC"/>
                </a:solidFill>
                <a:latin typeface="Franklin Gothic Medium"/>
                <a:cs typeface="Franklin Gothic Medium"/>
              </a:rPr>
              <a:t>l</a:t>
            </a:r>
            <a:r>
              <a:rPr sz="1600" spc="-5" dirty="0">
                <a:solidFill>
                  <a:srgbClr val="0033CC"/>
                </a:solidFill>
                <a:latin typeface="Franklin Gothic Medium"/>
                <a:cs typeface="Franklin Gothic Medium"/>
              </a:rPr>
              <a:t>i</a:t>
            </a:r>
            <a:r>
              <a:rPr sz="1600" spc="-20" dirty="0">
                <a:solidFill>
                  <a:srgbClr val="0033CC"/>
                </a:solidFill>
                <a:latin typeface="Franklin Gothic Medium"/>
                <a:cs typeface="Franklin Gothic Medium"/>
              </a:rPr>
              <a:t>g</a:t>
            </a:r>
            <a:r>
              <a:rPr sz="1600" spc="-5" dirty="0">
                <a:solidFill>
                  <a:srgbClr val="0033CC"/>
                </a:solidFill>
                <a:latin typeface="Franklin Gothic Medium"/>
                <a:cs typeface="Franklin Gothic Medium"/>
              </a:rPr>
              <a:t>hi</a:t>
            </a:r>
            <a:endParaRPr sz="1600">
              <a:latin typeface="Franklin Gothic Medium"/>
              <a:cs typeface="Franklin Gothic Medium"/>
            </a:endParaRPr>
          </a:p>
        </p:txBody>
      </p:sp>
      <p:sp>
        <p:nvSpPr>
          <p:cNvPr id="19" name="object 19"/>
          <p:cNvSpPr txBox="1"/>
          <p:nvPr/>
        </p:nvSpPr>
        <p:spPr>
          <a:xfrm>
            <a:off x="6629400" y="4876800"/>
            <a:ext cx="2133600" cy="336550"/>
          </a:xfrm>
          <a:prstGeom prst="rect">
            <a:avLst/>
          </a:prstGeom>
          <a:solidFill>
            <a:srgbClr val="FFFF00"/>
          </a:solidFill>
        </p:spPr>
        <p:txBody>
          <a:bodyPr vert="horz" wrap="square" lIns="0" tIns="40005" rIns="0" bIns="0" rtlCol="0">
            <a:spAutoFit/>
          </a:bodyPr>
          <a:lstStyle/>
          <a:p>
            <a:pPr marL="92075">
              <a:lnSpc>
                <a:spcPct val="100000"/>
              </a:lnSpc>
              <a:spcBef>
                <a:spcPts val="315"/>
              </a:spcBef>
            </a:pPr>
            <a:r>
              <a:rPr sz="1600" spc="-10" dirty="0">
                <a:solidFill>
                  <a:srgbClr val="0033CC"/>
                </a:solidFill>
                <a:latin typeface="Franklin Gothic Medium"/>
                <a:cs typeface="Franklin Gothic Medium"/>
              </a:rPr>
              <a:t>Area</a:t>
            </a:r>
            <a:r>
              <a:rPr sz="1600" spc="-40" dirty="0">
                <a:solidFill>
                  <a:srgbClr val="0033CC"/>
                </a:solidFill>
                <a:latin typeface="Franklin Gothic Medium"/>
                <a:cs typeface="Franklin Gothic Medium"/>
              </a:rPr>
              <a:t> </a:t>
            </a:r>
            <a:r>
              <a:rPr sz="1600" spc="-5" dirty="0">
                <a:solidFill>
                  <a:srgbClr val="0033CC"/>
                </a:solidFill>
                <a:latin typeface="Franklin Gothic Medium"/>
                <a:cs typeface="Franklin Gothic Medium"/>
              </a:rPr>
              <a:t>della</a:t>
            </a:r>
            <a:r>
              <a:rPr sz="1600" spc="-40" dirty="0">
                <a:solidFill>
                  <a:srgbClr val="0033CC"/>
                </a:solidFill>
                <a:latin typeface="Franklin Gothic Medium"/>
                <a:cs typeface="Franklin Gothic Medium"/>
              </a:rPr>
              <a:t> </a:t>
            </a:r>
            <a:r>
              <a:rPr sz="1600" spc="-5" dirty="0">
                <a:latin typeface="Franklin Gothic Medium"/>
                <a:cs typeface="Franklin Gothic Medium"/>
              </a:rPr>
              <a:t>cassa</a:t>
            </a:r>
            <a:endParaRPr sz="1600">
              <a:latin typeface="Franklin Gothic Medium"/>
              <a:cs typeface="Franklin Gothic Medium"/>
            </a:endParaRPr>
          </a:p>
        </p:txBody>
      </p:sp>
      <p:sp>
        <p:nvSpPr>
          <p:cNvPr id="20" name="object 20"/>
          <p:cNvSpPr txBox="1"/>
          <p:nvPr/>
        </p:nvSpPr>
        <p:spPr>
          <a:xfrm>
            <a:off x="152400" y="2590800"/>
            <a:ext cx="1447800" cy="1373505"/>
          </a:xfrm>
          <a:prstGeom prst="rect">
            <a:avLst/>
          </a:prstGeom>
          <a:solidFill>
            <a:srgbClr val="00FFFF"/>
          </a:solidFill>
        </p:spPr>
        <p:txBody>
          <a:bodyPr vert="horz" wrap="square" lIns="0" tIns="39370" rIns="0" bIns="0" rtlCol="0">
            <a:spAutoFit/>
          </a:bodyPr>
          <a:lstStyle/>
          <a:p>
            <a:pPr marL="90805" marR="201930">
              <a:lnSpc>
                <a:spcPct val="100000"/>
              </a:lnSpc>
              <a:spcBef>
                <a:spcPts val="310"/>
              </a:spcBef>
            </a:pPr>
            <a:r>
              <a:rPr sz="1600" spc="-5" dirty="0">
                <a:latin typeface="Franklin Gothic Medium"/>
                <a:cs typeface="Franklin Gothic Medium"/>
              </a:rPr>
              <a:t>Delta = </a:t>
            </a:r>
            <a:r>
              <a:rPr sz="1600" dirty="0">
                <a:latin typeface="Franklin Gothic Medium"/>
                <a:cs typeface="Franklin Gothic Medium"/>
              </a:rPr>
              <a:t> </a:t>
            </a:r>
            <a:r>
              <a:rPr sz="1600" spc="-10" dirty="0">
                <a:latin typeface="Franklin Gothic Medium"/>
                <a:cs typeface="Franklin Gothic Medium"/>
              </a:rPr>
              <a:t>economie </a:t>
            </a:r>
            <a:r>
              <a:rPr sz="1600" spc="-5" dirty="0">
                <a:latin typeface="Franklin Gothic Medium"/>
                <a:cs typeface="Franklin Gothic Medium"/>
              </a:rPr>
              <a:t>o </a:t>
            </a:r>
            <a:r>
              <a:rPr sz="1600" dirty="0">
                <a:latin typeface="Franklin Gothic Medium"/>
                <a:cs typeface="Franklin Gothic Medium"/>
              </a:rPr>
              <a:t> </a:t>
            </a:r>
            <a:r>
              <a:rPr sz="1600" spc="-5" dirty="0">
                <a:latin typeface="Franklin Gothic Medium"/>
                <a:cs typeface="Franklin Gothic Medium"/>
              </a:rPr>
              <a:t>d</a:t>
            </a:r>
            <a:r>
              <a:rPr sz="1600" dirty="0">
                <a:latin typeface="Franklin Gothic Medium"/>
                <a:cs typeface="Franklin Gothic Medium"/>
              </a:rPr>
              <a:t>i</a:t>
            </a:r>
            <a:r>
              <a:rPr sz="1600" spc="-10" dirty="0">
                <a:latin typeface="Franklin Gothic Medium"/>
                <a:cs typeface="Franklin Gothic Medium"/>
              </a:rPr>
              <a:t>seco</a:t>
            </a:r>
            <a:r>
              <a:rPr sz="1600" spc="-5" dirty="0">
                <a:latin typeface="Franklin Gothic Medium"/>
                <a:cs typeface="Franklin Gothic Medium"/>
              </a:rPr>
              <a:t>n</a:t>
            </a:r>
            <a:r>
              <a:rPr sz="1600" spc="-10" dirty="0">
                <a:latin typeface="Franklin Gothic Medium"/>
                <a:cs typeface="Franklin Gothic Medium"/>
              </a:rPr>
              <a:t>om</a:t>
            </a:r>
            <a:r>
              <a:rPr sz="1600" dirty="0">
                <a:latin typeface="Franklin Gothic Medium"/>
                <a:cs typeface="Franklin Gothic Medium"/>
              </a:rPr>
              <a:t>ie</a:t>
            </a:r>
            <a:r>
              <a:rPr sz="1200" dirty="0">
                <a:solidFill>
                  <a:srgbClr val="FFFFFF"/>
                </a:solidFill>
                <a:latin typeface="Franklin Gothic Medium"/>
                <a:cs typeface="Franklin Gothic Medium"/>
              </a:rPr>
              <a:t>;</a:t>
            </a:r>
            <a:endParaRPr sz="1200">
              <a:latin typeface="Franklin Gothic Medium"/>
              <a:cs typeface="Franklin Gothic Medium"/>
            </a:endParaRPr>
          </a:p>
          <a:p>
            <a:pPr marL="90805" marR="189865">
              <a:lnSpc>
                <a:spcPct val="100000"/>
              </a:lnSpc>
              <a:spcBef>
                <a:spcPts val="20"/>
              </a:spcBef>
            </a:pPr>
            <a:r>
              <a:rPr sz="1200" spc="-5" dirty="0">
                <a:solidFill>
                  <a:srgbClr val="FFFFFF"/>
                </a:solidFill>
                <a:latin typeface="Franklin Gothic Medium"/>
                <a:cs typeface="Franklin Gothic Medium"/>
              </a:rPr>
              <a:t>(disecon.</a:t>
            </a:r>
            <a:r>
              <a:rPr sz="1200" spc="-35" dirty="0">
                <a:solidFill>
                  <a:srgbClr val="FFFFFF"/>
                </a:solidFill>
                <a:latin typeface="Franklin Gothic Medium"/>
                <a:cs typeface="Franklin Gothic Medium"/>
              </a:rPr>
              <a:t> </a:t>
            </a:r>
            <a:r>
              <a:rPr sz="1200" dirty="0">
                <a:solidFill>
                  <a:srgbClr val="FFFFFF"/>
                </a:solidFill>
                <a:latin typeface="Franklin Gothic Medium"/>
                <a:cs typeface="Franklin Gothic Medium"/>
              </a:rPr>
              <a:t>di</a:t>
            </a:r>
            <a:r>
              <a:rPr sz="1200" spc="-45" dirty="0">
                <a:solidFill>
                  <a:srgbClr val="FFFFFF"/>
                </a:solidFill>
                <a:latin typeface="Franklin Gothic Medium"/>
                <a:cs typeface="Franklin Gothic Medium"/>
              </a:rPr>
              <a:t> </a:t>
            </a:r>
            <a:r>
              <a:rPr sz="1200" spc="-5" dirty="0">
                <a:solidFill>
                  <a:srgbClr val="FFFFFF"/>
                </a:solidFill>
                <a:latin typeface="Franklin Gothic Medium"/>
                <a:cs typeface="Franklin Gothic Medium"/>
              </a:rPr>
              <a:t>spesa </a:t>
            </a:r>
            <a:r>
              <a:rPr sz="1200" spc="-285" dirty="0">
                <a:solidFill>
                  <a:srgbClr val="FFFFFF"/>
                </a:solidFill>
                <a:latin typeface="Franklin Gothic Medium"/>
                <a:cs typeface="Franklin Gothic Medium"/>
              </a:rPr>
              <a:t> </a:t>
            </a:r>
            <a:r>
              <a:rPr sz="1200" dirty="0">
                <a:solidFill>
                  <a:srgbClr val="FFFFFF"/>
                </a:solidFill>
                <a:latin typeface="Franklin Gothic Medium"/>
                <a:cs typeface="Franklin Gothic Medium"/>
              </a:rPr>
              <a:t>non </a:t>
            </a:r>
            <a:r>
              <a:rPr sz="1200" spc="-5" dirty="0">
                <a:solidFill>
                  <a:srgbClr val="FFFFFF"/>
                </a:solidFill>
                <a:latin typeface="Franklin Gothic Medium"/>
                <a:cs typeface="Franklin Gothic Medium"/>
              </a:rPr>
              <a:t>sono </a:t>
            </a:r>
            <a:r>
              <a:rPr sz="1200" dirty="0">
                <a:solidFill>
                  <a:srgbClr val="FFFFFF"/>
                </a:solidFill>
                <a:latin typeface="Franklin Gothic Medium"/>
                <a:cs typeface="Franklin Gothic Medium"/>
              </a:rPr>
              <a:t> </a:t>
            </a:r>
            <a:r>
              <a:rPr sz="1200" spc="-5" dirty="0">
                <a:solidFill>
                  <a:srgbClr val="FFFFFF"/>
                </a:solidFill>
                <a:latin typeface="Franklin Gothic Medium"/>
                <a:cs typeface="Franklin Gothic Medium"/>
              </a:rPr>
              <a:t>ammesse)</a:t>
            </a:r>
            <a:endParaRPr sz="1200">
              <a:latin typeface="Franklin Gothic Medium"/>
              <a:cs typeface="Franklin Gothic Medium"/>
            </a:endParaRPr>
          </a:p>
        </p:txBody>
      </p:sp>
      <p:sp>
        <p:nvSpPr>
          <p:cNvPr id="21" name="object 21"/>
          <p:cNvSpPr txBox="1"/>
          <p:nvPr/>
        </p:nvSpPr>
        <p:spPr>
          <a:xfrm>
            <a:off x="152400" y="4267200"/>
            <a:ext cx="1447800" cy="581025"/>
          </a:xfrm>
          <a:prstGeom prst="rect">
            <a:avLst/>
          </a:prstGeom>
          <a:solidFill>
            <a:srgbClr val="00FFFF"/>
          </a:solidFill>
        </p:spPr>
        <p:txBody>
          <a:bodyPr vert="horz" wrap="square" lIns="0" tIns="40005" rIns="0" bIns="0" rtlCol="0">
            <a:spAutoFit/>
          </a:bodyPr>
          <a:lstStyle/>
          <a:p>
            <a:pPr marL="90805" marR="717550">
              <a:lnSpc>
                <a:spcPct val="100000"/>
              </a:lnSpc>
              <a:spcBef>
                <a:spcPts val="315"/>
              </a:spcBef>
            </a:pPr>
            <a:r>
              <a:rPr sz="1600" spc="-5" dirty="0">
                <a:latin typeface="Franklin Gothic Medium"/>
                <a:cs typeface="Franklin Gothic Medium"/>
              </a:rPr>
              <a:t>De</a:t>
            </a:r>
            <a:r>
              <a:rPr sz="1600" dirty="0">
                <a:latin typeface="Franklin Gothic Medium"/>
                <a:cs typeface="Franklin Gothic Medium"/>
              </a:rPr>
              <a:t>l</a:t>
            </a:r>
            <a:r>
              <a:rPr sz="1600" spc="-10" dirty="0">
                <a:latin typeface="Franklin Gothic Medium"/>
                <a:cs typeface="Franklin Gothic Medium"/>
              </a:rPr>
              <a:t>t</a:t>
            </a:r>
            <a:r>
              <a:rPr sz="1600" spc="-5" dirty="0">
                <a:latin typeface="Franklin Gothic Medium"/>
                <a:cs typeface="Franklin Gothic Medium"/>
              </a:rPr>
              <a:t>a</a:t>
            </a:r>
            <a:r>
              <a:rPr sz="1600" spc="-30" dirty="0">
                <a:latin typeface="Franklin Gothic Medium"/>
                <a:cs typeface="Franklin Gothic Medium"/>
              </a:rPr>
              <a:t> </a:t>
            </a:r>
            <a:r>
              <a:rPr sz="1600" spc="-5" dirty="0">
                <a:latin typeface="Franklin Gothic Medium"/>
                <a:cs typeface="Franklin Gothic Medium"/>
              </a:rPr>
              <a:t>=  residui</a:t>
            </a:r>
            <a:endParaRPr sz="1600">
              <a:latin typeface="Franklin Gothic Medium"/>
              <a:cs typeface="Franklin Gothic Medium"/>
            </a:endParaRPr>
          </a:p>
        </p:txBody>
      </p:sp>
      <p:sp>
        <p:nvSpPr>
          <p:cNvPr id="22" name="object 22"/>
          <p:cNvSpPr txBox="1"/>
          <p:nvPr/>
        </p:nvSpPr>
        <p:spPr>
          <a:xfrm>
            <a:off x="7122921" y="1052036"/>
            <a:ext cx="1298575" cy="507365"/>
          </a:xfrm>
          <a:prstGeom prst="rect">
            <a:avLst/>
          </a:prstGeom>
        </p:spPr>
        <p:txBody>
          <a:bodyPr vert="horz" wrap="square" lIns="0" tIns="13970" rIns="0" bIns="0" rtlCol="0">
            <a:spAutoFit/>
          </a:bodyPr>
          <a:lstStyle/>
          <a:p>
            <a:pPr marL="12700">
              <a:lnSpc>
                <a:spcPct val="100000"/>
              </a:lnSpc>
              <a:spcBef>
                <a:spcPts val="110"/>
              </a:spcBef>
            </a:pPr>
            <a:r>
              <a:rPr sz="3150" b="1" i="1" spc="-25" dirty="0">
                <a:solidFill>
                  <a:srgbClr val="3B6BFF"/>
                </a:solidFill>
                <a:latin typeface="Times New Roman"/>
                <a:cs typeface="Times New Roman"/>
              </a:rPr>
              <a:t>A</a:t>
            </a:r>
            <a:r>
              <a:rPr sz="3150" b="1" i="1" spc="-50" dirty="0">
                <a:solidFill>
                  <a:srgbClr val="3B6BFF"/>
                </a:solidFill>
                <a:latin typeface="Times New Roman"/>
                <a:cs typeface="Times New Roman"/>
              </a:rPr>
              <a:t> </a:t>
            </a:r>
            <a:r>
              <a:rPr sz="3150" b="1" i="1" spc="-160" dirty="0">
                <a:solidFill>
                  <a:srgbClr val="3B6BFF"/>
                </a:solidFill>
                <a:latin typeface="Times New Roman"/>
                <a:cs typeface="Times New Roman"/>
              </a:rPr>
              <a:t>R</a:t>
            </a:r>
            <a:r>
              <a:rPr sz="3150" b="1" i="1" spc="-30" dirty="0">
                <a:solidFill>
                  <a:srgbClr val="3B6BFF"/>
                </a:solidFill>
                <a:latin typeface="Times New Roman"/>
                <a:cs typeface="Times New Roman"/>
              </a:rPr>
              <a:t> </a:t>
            </a:r>
            <a:r>
              <a:rPr sz="3150" b="1" i="1" spc="-235" dirty="0">
                <a:solidFill>
                  <a:srgbClr val="3B6BFF"/>
                </a:solidFill>
                <a:latin typeface="Times New Roman"/>
                <a:cs typeface="Times New Roman"/>
              </a:rPr>
              <a:t>E</a:t>
            </a:r>
            <a:r>
              <a:rPr sz="3150" b="1" i="1" spc="-30" dirty="0">
                <a:solidFill>
                  <a:srgbClr val="3B6BFF"/>
                </a:solidFill>
                <a:latin typeface="Times New Roman"/>
                <a:cs typeface="Times New Roman"/>
              </a:rPr>
              <a:t> </a:t>
            </a:r>
            <a:r>
              <a:rPr sz="3150" b="1" i="1" spc="-235" dirty="0">
                <a:solidFill>
                  <a:srgbClr val="3B6BFF"/>
                </a:solidFill>
                <a:latin typeface="Times New Roman"/>
                <a:cs typeface="Times New Roman"/>
              </a:rPr>
              <a:t>E</a:t>
            </a:r>
            <a:endParaRPr sz="3150">
              <a:latin typeface="Times New Roman"/>
              <a:cs typeface="Times New Roman"/>
            </a:endParaRPr>
          </a:p>
        </p:txBody>
      </p:sp>
      <p:pic>
        <p:nvPicPr>
          <p:cNvPr id="24" name="Picture 2" descr="Risultato immagine per INRL">
            <a:extLst>
              <a:ext uri="{FF2B5EF4-FFF2-40B4-BE49-F238E27FC236}">
                <a16:creationId xmlns:a16="http://schemas.microsoft.com/office/drawing/2014/main" id="{8E4A6F35-BD89-4019-9593-73C220D6E9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p:nvPr/>
        </p:nvSpPr>
        <p:spPr>
          <a:xfrm>
            <a:off x="8588375" y="6369938"/>
            <a:ext cx="274955" cy="224790"/>
          </a:xfrm>
          <a:prstGeom prst="rect">
            <a:avLst/>
          </a:prstGeom>
        </p:spPr>
        <p:txBody>
          <a:bodyPr vert="horz" wrap="square" lIns="0" tIns="0" rIns="0" bIns="0" rtlCol="0">
            <a:spAutoFit/>
          </a:bodyPr>
          <a:lstStyle/>
          <a:p>
            <a:pPr marL="38100">
              <a:lnSpc>
                <a:spcPts val="1650"/>
              </a:lnSpc>
            </a:pPr>
            <a:fld id="{81D60167-4931-47E6-BA6A-407CBD079E47}" type="slidenum">
              <a:rPr sz="1400" dirty="0">
                <a:solidFill>
                  <a:srgbClr val="FFFFFF"/>
                </a:solidFill>
                <a:latin typeface="Microsoft Sans Serif"/>
                <a:cs typeface="Microsoft Sans Serif"/>
              </a:rPr>
              <a:t>4</a:t>
            </a:fld>
            <a:endParaRPr sz="1400">
              <a:latin typeface="Microsoft Sans Serif"/>
              <a:cs typeface="Microsoft Sans Serif"/>
            </a:endParaRPr>
          </a:p>
        </p:txBody>
      </p:sp>
      <p:pic>
        <p:nvPicPr>
          <p:cNvPr id="8" name="Immagine 7">
            <a:extLst>
              <a:ext uri="{FF2B5EF4-FFF2-40B4-BE49-F238E27FC236}">
                <a16:creationId xmlns:a16="http://schemas.microsoft.com/office/drawing/2014/main" id="{07C61D11-D9E8-4933-AA52-4B4642A5C817}"/>
              </a:ext>
            </a:extLst>
          </p:cNvPr>
          <p:cNvPicPr>
            <a:picLocks noChangeAspect="1"/>
          </p:cNvPicPr>
          <p:nvPr/>
        </p:nvPicPr>
        <p:blipFill>
          <a:blip r:embed="rId2"/>
          <a:stretch>
            <a:fillRect/>
          </a:stretch>
        </p:blipFill>
        <p:spPr>
          <a:xfrm>
            <a:off x="2514600" y="631825"/>
            <a:ext cx="3914775" cy="828675"/>
          </a:xfrm>
          <a:prstGeom prst="rect">
            <a:avLst/>
          </a:prstGeom>
        </p:spPr>
      </p:pic>
      <p:sp>
        <p:nvSpPr>
          <p:cNvPr id="10" name="Sottotitolo 9">
            <a:extLst>
              <a:ext uri="{FF2B5EF4-FFF2-40B4-BE49-F238E27FC236}">
                <a16:creationId xmlns:a16="http://schemas.microsoft.com/office/drawing/2014/main" id="{84DAF6F1-B4B2-47E3-8C51-A3EBAB685FED}"/>
              </a:ext>
            </a:extLst>
          </p:cNvPr>
          <p:cNvSpPr>
            <a:spLocks noGrp="1"/>
          </p:cNvSpPr>
          <p:nvPr>
            <p:ph type="subTitle" idx="1"/>
          </p:nvPr>
        </p:nvSpPr>
        <p:spPr>
          <a:xfrm>
            <a:off x="1278889" y="4714176"/>
            <a:ext cx="6858000" cy="1655762"/>
          </a:xfrm>
        </p:spPr>
        <p:txBody>
          <a:bodyPr anchor="ctr">
            <a:normAutofit fontScale="92500" lnSpcReduction="10000"/>
          </a:bodyPr>
          <a:lstStyle/>
          <a:p>
            <a:pPr>
              <a:lnSpc>
                <a:spcPct val="150000"/>
              </a:lnSpc>
              <a:spcBef>
                <a:spcPts val="1345"/>
              </a:spcBef>
            </a:pPr>
            <a:r>
              <a:rPr lang="it-IT" b="1" u="heavy" spc="-5" dirty="0">
                <a:solidFill>
                  <a:srgbClr val="FF0000"/>
                </a:solidFill>
                <a:uFill>
                  <a:solidFill>
                    <a:srgbClr val="E4E400"/>
                  </a:solidFill>
                </a:uFill>
                <a:latin typeface="Times New Roman"/>
                <a:cs typeface="Times New Roman"/>
              </a:rPr>
              <a:t>Allegato</a:t>
            </a:r>
            <a:r>
              <a:rPr lang="it-IT" b="1" u="heavy" spc="-20" dirty="0">
                <a:solidFill>
                  <a:srgbClr val="FF0000"/>
                </a:solidFill>
                <a:uFill>
                  <a:solidFill>
                    <a:srgbClr val="E4E400"/>
                  </a:solidFill>
                </a:uFill>
                <a:latin typeface="Times New Roman"/>
                <a:cs typeface="Times New Roman"/>
              </a:rPr>
              <a:t> </a:t>
            </a:r>
            <a:r>
              <a:rPr lang="it-IT" b="1" u="heavy" dirty="0">
                <a:solidFill>
                  <a:srgbClr val="FF0000"/>
                </a:solidFill>
                <a:uFill>
                  <a:solidFill>
                    <a:srgbClr val="E4E400"/>
                  </a:solidFill>
                </a:uFill>
                <a:latin typeface="Times New Roman"/>
                <a:cs typeface="Times New Roman"/>
              </a:rPr>
              <a:t>n.4/3:</a:t>
            </a:r>
            <a:r>
              <a:rPr lang="it-IT" b="1" u="heavy" spc="-5" dirty="0">
                <a:solidFill>
                  <a:srgbClr val="FF0000"/>
                </a:solidFill>
                <a:uFill>
                  <a:solidFill>
                    <a:srgbClr val="E4E400"/>
                  </a:solidFill>
                </a:uFill>
                <a:latin typeface="Times New Roman"/>
                <a:cs typeface="Times New Roman"/>
              </a:rPr>
              <a:t> Principio</a:t>
            </a:r>
            <a:r>
              <a:rPr lang="it-IT" b="1" u="heavy" spc="15" dirty="0">
                <a:solidFill>
                  <a:srgbClr val="FF0000"/>
                </a:solidFill>
                <a:uFill>
                  <a:solidFill>
                    <a:srgbClr val="E4E400"/>
                  </a:solidFill>
                </a:uFill>
                <a:latin typeface="Times New Roman"/>
                <a:cs typeface="Times New Roman"/>
              </a:rPr>
              <a:t> </a:t>
            </a:r>
            <a:r>
              <a:rPr lang="it-IT" b="1" u="heavy" spc="-5" dirty="0">
                <a:solidFill>
                  <a:srgbClr val="FF0000"/>
                </a:solidFill>
                <a:uFill>
                  <a:solidFill>
                    <a:srgbClr val="E4E400"/>
                  </a:solidFill>
                </a:uFill>
                <a:latin typeface="Times New Roman"/>
                <a:cs typeface="Times New Roman"/>
              </a:rPr>
              <a:t>contabile</a:t>
            </a:r>
            <a:r>
              <a:rPr lang="it-IT" b="1" u="heavy" spc="-15" dirty="0">
                <a:solidFill>
                  <a:srgbClr val="FF0000"/>
                </a:solidFill>
                <a:uFill>
                  <a:solidFill>
                    <a:srgbClr val="E4E400"/>
                  </a:solidFill>
                </a:uFill>
                <a:latin typeface="Times New Roman"/>
                <a:cs typeface="Times New Roman"/>
              </a:rPr>
              <a:t> </a:t>
            </a:r>
            <a:r>
              <a:rPr lang="it-IT" b="1" u="heavy" dirty="0">
                <a:solidFill>
                  <a:srgbClr val="FF0000"/>
                </a:solidFill>
                <a:uFill>
                  <a:solidFill>
                    <a:srgbClr val="E4E400"/>
                  </a:solidFill>
                </a:uFill>
                <a:latin typeface="Times New Roman"/>
                <a:cs typeface="Times New Roman"/>
              </a:rPr>
              <a:t>applicato</a:t>
            </a:r>
            <a:endParaRPr lang="it-IT" dirty="0">
              <a:solidFill>
                <a:srgbClr val="FF0000"/>
              </a:solidFill>
              <a:latin typeface="Times New Roman"/>
              <a:cs typeface="Times New Roman"/>
            </a:endParaRPr>
          </a:p>
          <a:p>
            <a:pPr marL="24765" marR="22860" indent="1270">
              <a:lnSpc>
                <a:spcPct val="150000"/>
              </a:lnSpc>
              <a:spcBef>
                <a:spcPts val="505"/>
              </a:spcBef>
            </a:pPr>
            <a:r>
              <a:rPr lang="it-IT" b="1" u="heavy" spc="-5" dirty="0">
                <a:solidFill>
                  <a:srgbClr val="FF0000"/>
                </a:solidFill>
                <a:uFill>
                  <a:solidFill>
                    <a:srgbClr val="E4E400"/>
                  </a:solidFill>
                </a:uFill>
                <a:latin typeface="Times New Roman"/>
                <a:cs typeface="Times New Roman"/>
              </a:rPr>
              <a:t>concernente la </a:t>
            </a:r>
            <a:r>
              <a:rPr lang="it-IT" b="1" u="heavy" dirty="0">
                <a:solidFill>
                  <a:srgbClr val="FF0000"/>
                </a:solidFill>
                <a:uFill>
                  <a:solidFill>
                    <a:srgbClr val="E4E400"/>
                  </a:solidFill>
                </a:uFill>
                <a:latin typeface="Times New Roman"/>
                <a:cs typeface="Times New Roman"/>
              </a:rPr>
              <a:t>contabilità </a:t>
            </a:r>
            <a:r>
              <a:rPr lang="it-IT" b="1" u="heavy" spc="-5" dirty="0">
                <a:solidFill>
                  <a:srgbClr val="FF0000"/>
                </a:solidFill>
                <a:uFill>
                  <a:solidFill>
                    <a:srgbClr val="E4E400"/>
                  </a:solidFill>
                </a:uFill>
                <a:latin typeface="Times New Roman"/>
                <a:cs typeface="Times New Roman"/>
              </a:rPr>
              <a:t>economico </a:t>
            </a:r>
            <a:r>
              <a:rPr lang="it-IT" b="1" dirty="0">
                <a:solidFill>
                  <a:srgbClr val="FF0000"/>
                </a:solidFill>
                <a:latin typeface="Times New Roman"/>
                <a:cs typeface="Times New Roman"/>
              </a:rPr>
              <a:t> </a:t>
            </a:r>
            <a:r>
              <a:rPr lang="it-IT" b="1" u="heavy" spc="-5" dirty="0">
                <a:solidFill>
                  <a:srgbClr val="FF0000"/>
                </a:solidFill>
                <a:uFill>
                  <a:solidFill>
                    <a:srgbClr val="E4E400"/>
                  </a:solidFill>
                </a:uFill>
                <a:latin typeface="Times New Roman"/>
                <a:cs typeface="Times New Roman"/>
              </a:rPr>
              <a:t>patrimoniale</a:t>
            </a:r>
            <a:r>
              <a:rPr lang="it-IT" b="1" u="heavy" spc="-10" dirty="0">
                <a:solidFill>
                  <a:srgbClr val="FF0000"/>
                </a:solidFill>
                <a:uFill>
                  <a:solidFill>
                    <a:srgbClr val="E4E400"/>
                  </a:solidFill>
                </a:uFill>
                <a:latin typeface="Times New Roman"/>
                <a:cs typeface="Times New Roman"/>
              </a:rPr>
              <a:t> </a:t>
            </a:r>
            <a:r>
              <a:rPr lang="it-IT" b="1" u="heavy" spc="-5" dirty="0">
                <a:solidFill>
                  <a:srgbClr val="FF0000"/>
                </a:solidFill>
                <a:uFill>
                  <a:solidFill>
                    <a:srgbClr val="E4E400"/>
                  </a:solidFill>
                </a:uFill>
                <a:latin typeface="Times New Roman"/>
                <a:cs typeface="Times New Roman"/>
              </a:rPr>
              <a:t>degli enti</a:t>
            </a:r>
            <a:r>
              <a:rPr lang="it-IT" b="1" u="heavy" spc="25" dirty="0">
                <a:solidFill>
                  <a:srgbClr val="FF0000"/>
                </a:solidFill>
                <a:uFill>
                  <a:solidFill>
                    <a:srgbClr val="E4E400"/>
                  </a:solidFill>
                </a:uFill>
                <a:latin typeface="Times New Roman"/>
                <a:cs typeface="Times New Roman"/>
              </a:rPr>
              <a:t> </a:t>
            </a:r>
            <a:r>
              <a:rPr lang="it-IT" b="1" u="heavy" spc="-5" dirty="0">
                <a:solidFill>
                  <a:srgbClr val="FF0000"/>
                </a:solidFill>
                <a:uFill>
                  <a:solidFill>
                    <a:srgbClr val="E4E400"/>
                  </a:solidFill>
                </a:uFill>
                <a:latin typeface="Times New Roman"/>
                <a:cs typeface="Times New Roman"/>
              </a:rPr>
              <a:t>in</a:t>
            </a:r>
            <a:r>
              <a:rPr lang="it-IT" b="1" u="heavy" spc="5" dirty="0">
                <a:solidFill>
                  <a:srgbClr val="FF0000"/>
                </a:solidFill>
                <a:uFill>
                  <a:solidFill>
                    <a:srgbClr val="E4E400"/>
                  </a:solidFill>
                </a:uFill>
                <a:latin typeface="Times New Roman"/>
                <a:cs typeface="Times New Roman"/>
              </a:rPr>
              <a:t> </a:t>
            </a:r>
            <a:r>
              <a:rPr lang="it-IT" b="1" u="heavy" spc="-5" dirty="0">
                <a:solidFill>
                  <a:srgbClr val="FF0000"/>
                </a:solidFill>
                <a:uFill>
                  <a:solidFill>
                    <a:srgbClr val="E4E400"/>
                  </a:solidFill>
                </a:uFill>
                <a:latin typeface="Times New Roman"/>
                <a:cs typeface="Times New Roman"/>
              </a:rPr>
              <a:t>contabilità</a:t>
            </a:r>
            <a:r>
              <a:rPr lang="it-IT" b="1" u="heavy" spc="10" dirty="0">
                <a:solidFill>
                  <a:srgbClr val="FF0000"/>
                </a:solidFill>
                <a:uFill>
                  <a:solidFill>
                    <a:srgbClr val="E4E400"/>
                  </a:solidFill>
                </a:uFill>
                <a:latin typeface="Times New Roman"/>
                <a:cs typeface="Times New Roman"/>
              </a:rPr>
              <a:t> </a:t>
            </a:r>
            <a:r>
              <a:rPr lang="it-IT" b="1" u="heavy" spc="-5" dirty="0">
                <a:solidFill>
                  <a:srgbClr val="FF0000"/>
                </a:solidFill>
                <a:uFill>
                  <a:solidFill>
                    <a:srgbClr val="E4E400"/>
                  </a:solidFill>
                </a:uFill>
                <a:latin typeface="Times New Roman"/>
                <a:cs typeface="Times New Roman"/>
              </a:rPr>
              <a:t>finanziaria</a:t>
            </a:r>
            <a:endParaRPr lang="it-IT" dirty="0">
              <a:solidFill>
                <a:srgbClr val="FF0000"/>
              </a:solidFill>
              <a:latin typeface="Times New Roman"/>
              <a:cs typeface="Times New Roman"/>
            </a:endParaRPr>
          </a:p>
          <a:p>
            <a:endParaRPr lang="it-IT" dirty="0"/>
          </a:p>
        </p:txBody>
      </p:sp>
      <p:sp>
        <p:nvSpPr>
          <p:cNvPr id="11" name="object 4">
            <a:extLst>
              <a:ext uri="{FF2B5EF4-FFF2-40B4-BE49-F238E27FC236}">
                <a16:creationId xmlns:a16="http://schemas.microsoft.com/office/drawing/2014/main" id="{FB7F792D-F19C-4B7A-A23E-0C877D51DC0D}"/>
              </a:ext>
            </a:extLst>
          </p:cNvPr>
          <p:cNvSpPr txBox="1">
            <a:spLocks noGrp="1"/>
          </p:cNvSpPr>
          <p:nvPr>
            <p:ph type="ctrTitle"/>
          </p:nvPr>
        </p:nvSpPr>
        <p:spPr>
          <a:xfrm>
            <a:off x="815975" y="1772585"/>
            <a:ext cx="7772400" cy="1763431"/>
          </a:xfrm>
          <a:prstGeom prst="rect">
            <a:avLst/>
          </a:prstGeom>
        </p:spPr>
        <p:txBody>
          <a:bodyPr vert="horz" wrap="square" lIns="0" tIns="12065" rIns="0" bIns="0" rtlCol="0" anchor="ctr">
            <a:spAutoFit/>
          </a:bodyPr>
          <a:lstStyle/>
          <a:p>
            <a:pPr algn="just">
              <a:lnSpc>
                <a:spcPct val="150000"/>
              </a:lnSpc>
              <a:spcBef>
                <a:spcPts val="95"/>
              </a:spcBef>
            </a:pPr>
            <a:r>
              <a:rPr lang="it-IT" sz="4000" dirty="0">
                <a:solidFill>
                  <a:srgbClr val="FF0000"/>
                </a:solidFill>
                <a:cs typeface="Times New Roman"/>
              </a:rPr>
              <a:t>Gestione economico patrimoniale</a:t>
            </a:r>
            <a:br>
              <a:rPr lang="it-IT" sz="4000" dirty="0">
                <a:solidFill>
                  <a:srgbClr val="FF0000"/>
                </a:solidFill>
                <a:cs typeface="Times New Roman"/>
              </a:rPr>
            </a:br>
            <a:r>
              <a:rPr lang="it-IT" sz="4000" dirty="0">
                <a:solidFill>
                  <a:srgbClr val="FF0000"/>
                </a:solidFill>
                <a:cs typeface="Times New Roman"/>
              </a:rPr>
              <a:t>ex decreto legislativo n.118/2001</a:t>
            </a:r>
            <a:endParaRPr sz="4000" dirty="0">
              <a:solidFill>
                <a:srgbClr val="FF0000"/>
              </a:solidFill>
              <a:cs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541CEA24-8518-4C08-A11E-B7E64FB3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69989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ACB3EAD-08B9-4106-BEBE-8D20A2F5ECF8}"/>
              </a:ext>
            </a:extLst>
          </p:cNvPr>
          <p:cNvSpPr>
            <a:spLocks noGrp="1"/>
          </p:cNvSpPr>
          <p:nvPr>
            <p:ph type="title"/>
          </p:nvPr>
        </p:nvSpPr>
        <p:spPr>
          <a:xfrm>
            <a:off x="3688886" y="1416581"/>
            <a:ext cx="4569589" cy="2127287"/>
          </a:xfrm>
        </p:spPr>
        <p:txBody>
          <a:bodyPr vert="horz" lIns="91440" tIns="45720" rIns="91440" bIns="45720" rtlCol="0" anchor="b">
            <a:normAutofit/>
          </a:bodyPr>
          <a:lstStyle/>
          <a:p>
            <a:r>
              <a:rPr lang="en-US" sz="4200" kern="1200">
                <a:solidFill>
                  <a:schemeClr val="tx1"/>
                </a:solidFill>
                <a:latin typeface="+mj-lt"/>
                <a:ea typeface="+mj-ea"/>
                <a:cs typeface="+mj-cs"/>
              </a:rPr>
              <a:t>FASI DELL’ENTRATA</a:t>
            </a:r>
          </a:p>
        </p:txBody>
      </p:sp>
      <p:cxnSp>
        <p:nvCxnSpPr>
          <p:cNvPr id="15" name="Straight Connector 14">
            <a:extLst>
              <a:ext uri="{FF2B5EF4-FFF2-40B4-BE49-F238E27FC236}">
                <a16:creationId xmlns:a16="http://schemas.microsoft.com/office/drawing/2014/main" id="{5D28AB17-F6FA-4C53-B3E3-D0A39D4A33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EFADC67-92A1-44FB-8691-D8CD71A21E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AA74EAB-FD76-4F40-A962-CEADC3054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1425172"/>
            <a:ext cx="1102057" cy="4695345"/>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Picture 2" descr="Risultato immagine per INRL">
            <a:extLst>
              <a:ext uri="{FF2B5EF4-FFF2-40B4-BE49-F238E27FC236}">
                <a16:creationId xmlns:a16="http://schemas.microsoft.com/office/drawing/2014/main" id="{1E36B217-AA1F-439E-973D-06F1A331E82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7174" y="2836104"/>
            <a:ext cx="2817207" cy="3275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2121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FFC9858F-A31F-4B2E-998C-663913EFD2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69989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A74A1DD-0926-499F-A3E3-69431C4ACB0B}"/>
              </a:ext>
            </a:extLst>
          </p:cNvPr>
          <p:cNvSpPr>
            <a:spLocks noGrp="1"/>
          </p:cNvSpPr>
          <p:nvPr>
            <p:ph type="title"/>
          </p:nvPr>
        </p:nvSpPr>
        <p:spPr>
          <a:xfrm>
            <a:off x="3849019" y="540167"/>
            <a:ext cx="4371282" cy="2135867"/>
          </a:xfrm>
        </p:spPr>
        <p:txBody>
          <a:bodyPr anchor="b">
            <a:normAutofit/>
          </a:bodyPr>
          <a:lstStyle/>
          <a:p>
            <a:r>
              <a:rPr lang="it-IT" sz="4200"/>
              <a:t>FASI DELL’ENTRATA</a:t>
            </a:r>
          </a:p>
        </p:txBody>
      </p:sp>
      <p:sp>
        <p:nvSpPr>
          <p:cNvPr id="15" name="Rectangle 14">
            <a:extLst>
              <a:ext uri="{FF2B5EF4-FFF2-40B4-BE49-F238E27FC236}">
                <a16:creationId xmlns:a16="http://schemas.microsoft.com/office/drawing/2014/main" id="{DF790E19-E9B6-4BD2-909F-5CC48808D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2"/>
            <a:ext cx="3259981" cy="737483"/>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Picture 2" descr="Risultato immagine per INRL">
            <a:extLst>
              <a:ext uri="{FF2B5EF4-FFF2-40B4-BE49-F238E27FC236}">
                <a16:creationId xmlns:a16="http://schemas.microsoft.com/office/drawing/2014/main" id="{C176687A-A538-463B-A75A-5B99572C6A6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99898"/>
            <a:ext cx="3259986" cy="3790681"/>
          </a:xfrm>
          <a:prstGeom prst="rect">
            <a:avLst/>
          </a:pr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B6257266-61B6-4961-9EBC-8C2B24B64971}"/>
              </a:ext>
            </a:extLst>
          </p:cNvPr>
          <p:cNvSpPr>
            <a:spLocks noGrp="1"/>
          </p:cNvSpPr>
          <p:nvPr>
            <p:ph idx="1"/>
          </p:nvPr>
        </p:nvSpPr>
        <p:spPr>
          <a:xfrm>
            <a:off x="3849019" y="2880452"/>
            <a:ext cx="4371282" cy="3095445"/>
          </a:xfrm>
        </p:spPr>
        <p:txBody>
          <a:bodyPr anchor="t">
            <a:normAutofit/>
          </a:bodyPr>
          <a:lstStyle/>
          <a:p>
            <a:r>
              <a:rPr lang="it-IT" sz="3200" dirty="0">
                <a:solidFill>
                  <a:srgbClr val="FF0000"/>
                </a:solidFill>
              </a:rPr>
              <a:t>ACCERTAMENTO</a:t>
            </a:r>
          </a:p>
          <a:p>
            <a:r>
              <a:rPr lang="it-IT" sz="3200" dirty="0">
                <a:solidFill>
                  <a:srgbClr val="FF0000"/>
                </a:solidFill>
              </a:rPr>
              <a:t>RISCOSSIONE</a:t>
            </a:r>
          </a:p>
          <a:p>
            <a:r>
              <a:rPr lang="it-IT" sz="3200" dirty="0">
                <a:solidFill>
                  <a:srgbClr val="FF0000"/>
                </a:solidFill>
              </a:rPr>
              <a:t>VERSAMENTO</a:t>
            </a:r>
          </a:p>
        </p:txBody>
      </p:sp>
      <p:cxnSp>
        <p:nvCxnSpPr>
          <p:cNvPr id="17" name="Straight Connector 16">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D1937B-1153-481F-B585-996B948FDC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0755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541CEA24-8518-4C08-A11E-B7E64FB3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69989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ACB3EAD-08B9-4106-BEBE-8D20A2F5ECF8}"/>
              </a:ext>
            </a:extLst>
          </p:cNvPr>
          <p:cNvSpPr>
            <a:spLocks noGrp="1"/>
          </p:cNvSpPr>
          <p:nvPr>
            <p:ph type="title"/>
          </p:nvPr>
        </p:nvSpPr>
        <p:spPr>
          <a:xfrm>
            <a:off x="3688886" y="1416581"/>
            <a:ext cx="4569589" cy="2127287"/>
          </a:xfrm>
        </p:spPr>
        <p:txBody>
          <a:bodyPr vert="horz" lIns="91440" tIns="45720" rIns="91440" bIns="45720" rtlCol="0" anchor="b">
            <a:normAutofit/>
          </a:bodyPr>
          <a:lstStyle/>
          <a:p>
            <a:r>
              <a:rPr lang="en-US" sz="4200" kern="1200" dirty="0">
                <a:solidFill>
                  <a:schemeClr val="tx1"/>
                </a:solidFill>
                <a:latin typeface="+mj-lt"/>
                <a:ea typeface="+mj-ea"/>
                <a:cs typeface="+mj-cs"/>
              </a:rPr>
              <a:t>FASI DELLA SPESA</a:t>
            </a:r>
          </a:p>
        </p:txBody>
      </p:sp>
      <p:cxnSp>
        <p:nvCxnSpPr>
          <p:cNvPr id="15" name="Straight Connector 14">
            <a:extLst>
              <a:ext uri="{FF2B5EF4-FFF2-40B4-BE49-F238E27FC236}">
                <a16:creationId xmlns:a16="http://schemas.microsoft.com/office/drawing/2014/main" id="{5D28AB17-F6FA-4C53-B3E3-D0A39D4A33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EFADC67-92A1-44FB-8691-D8CD71A21E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AA74EAB-FD76-4F40-A962-CEADC3054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1425172"/>
            <a:ext cx="1102057" cy="4695345"/>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Picture 2" descr="Risultato immagine per INRL">
            <a:extLst>
              <a:ext uri="{FF2B5EF4-FFF2-40B4-BE49-F238E27FC236}">
                <a16:creationId xmlns:a16="http://schemas.microsoft.com/office/drawing/2014/main" id="{1E36B217-AA1F-439E-973D-06F1A331E82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7174" y="2836104"/>
            <a:ext cx="2817207" cy="3275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762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FFC9858F-A31F-4B2E-998C-663913EFD2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69989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A74A1DD-0926-499F-A3E3-69431C4ACB0B}"/>
              </a:ext>
            </a:extLst>
          </p:cNvPr>
          <p:cNvSpPr>
            <a:spLocks noGrp="1"/>
          </p:cNvSpPr>
          <p:nvPr>
            <p:ph type="title"/>
          </p:nvPr>
        </p:nvSpPr>
        <p:spPr>
          <a:xfrm>
            <a:off x="3849019" y="540167"/>
            <a:ext cx="4371282" cy="2135867"/>
          </a:xfrm>
        </p:spPr>
        <p:txBody>
          <a:bodyPr anchor="b">
            <a:normAutofit/>
          </a:bodyPr>
          <a:lstStyle/>
          <a:p>
            <a:r>
              <a:rPr lang="it-IT" sz="4200" dirty="0"/>
              <a:t>FASI DELLA SPESA</a:t>
            </a:r>
          </a:p>
        </p:txBody>
      </p:sp>
      <p:sp>
        <p:nvSpPr>
          <p:cNvPr id="15" name="Rectangle 14">
            <a:extLst>
              <a:ext uri="{FF2B5EF4-FFF2-40B4-BE49-F238E27FC236}">
                <a16:creationId xmlns:a16="http://schemas.microsoft.com/office/drawing/2014/main" id="{DF790E19-E9B6-4BD2-909F-5CC48808D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2"/>
            <a:ext cx="3259981" cy="737483"/>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Picture 2" descr="Risultato immagine per INRL">
            <a:extLst>
              <a:ext uri="{FF2B5EF4-FFF2-40B4-BE49-F238E27FC236}">
                <a16:creationId xmlns:a16="http://schemas.microsoft.com/office/drawing/2014/main" id="{C176687A-A538-463B-A75A-5B99572C6A6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99898"/>
            <a:ext cx="3259986" cy="3790681"/>
          </a:xfrm>
          <a:prstGeom prst="rect">
            <a:avLst/>
          </a:pr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B6257266-61B6-4961-9EBC-8C2B24B64971}"/>
              </a:ext>
            </a:extLst>
          </p:cNvPr>
          <p:cNvSpPr>
            <a:spLocks noGrp="1"/>
          </p:cNvSpPr>
          <p:nvPr>
            <p:ph idx="1"/>
          </p:nvPr>
        </p:nvSpPr>
        <p:spPr>
          <a:xfrm>
            <a:off x="3849019" y="2880452"/>
            <a:ext cx="4371282" cy="3095445"/>
          </a:xfrm>
        </p:spPr>
        <p:txBody>
          <a:bodyPr anchor="t">
            <a:normAutofit/>
          </a:bodyPr>
          <a:lstStyle/>
          <a:p>
            <a:r>
              <a:rPr lang="it-IT" sz="3200" dirty="0">
                <a:solidFill>
                  <a:srgbClr val="FF0000"/>
                </a:solidFill>
              </a:rPr>
              <a:t>IMPEGNO</a:t>
            </a:r>
          </a:p>
          <a:p>
            <a:r>
              <a:rPr lang="it-IT" sz="3200" dirty="0">
                <a:solidFill>
                  <a:srgbClr val="FF0000"/>
                </a:solidFill>
              </a:rPr>
              <a:t>LIQUIDAZIONE</a:t>
            </a:r>
          </a:p>
          <a:p>
            <a:r>
              <a:rPr lang="it-IT" sz="3200" dirty="0">
                <a:solidFill>
                  <a:srgbClr val="FF0000"/>
                </a:solidFill>
              </a:rPr>
              <a:t>ORDINAZIONE</a:t>
            </a:r>
          </a:p>
          <a:p>
            <a:r>
              <a:rPr lang="it-IT" sz="3200" dirty="0">
                <a:solidFill>
                  <a:srgbClr val="FF0000"/>
                </a:solidFill>
              </a:rPr>
              <a:t>PAGAMENTO</a:t>
            </a:r>
          </a:p>
        </p:txBody>
      </p:sp>
      <p:cxnSp>
        <p:nvCxnSpPr>
          <p:cNvPr id="17" name="Straight Connector 16">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0D1937B-1153-481F-B585-996B948FDC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3557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F668AE-EA1F-44B3-890A-B6B07A29DC3E}"/>
              </a:ext>
            </a:extLst>
          </p:cNvPr>
          <p:cNvSpPr>
            <a:spLocks noGrp="1"/>
          </p:cNvSpPr>
          <p:nvPr>
            <p:ph type="title"/>
          </p:nvPr>
        </p:nvSpPr>
        <p:spPr/>
        <p:txBody>
          <a:bodyPr/>
          <a:lstStyle/>
          <a:p>
            <a:r>
              <a:rPr lang="it-IT" dirty="0"/>
              <a:t>FASI DELLA SPESA</a:t>
            </a:r>
          </a:p>
        </p:txBody>
      </p:sp>
      <p:sp>
        <p:nvSpPr>
          <p:cNvPr id="3" name="Segnaposto contenuto 2">
            <a:extLst>
              <a:ext uri="{FF2B5EF4-FFF2-40B4-BE49-F238E27FC236}">
                <a16:creationId xmlns:a16="http://schemas.microsoft.com/office/drawing/2014/main" id="{E553DC4C-6E25-4823-B54F-36C7365E2484}"/>
              </a:ext>
            </a:extLst>
          </p:cNvPr>
          <p:cNvSpPr>
            <a:spLocks noGrp="1"/>
          </p:cNvSpPr>
          <p:nvPr>
            <p:ph idx="1"/>
          </p:nvPr>
        </p:nvSpPr>
        <p:spPr/>
        <p:txBody>
          <a:bodyPr/>
          <a:lstStyle/>
          <a:p>
            <a:r>
              <a:rPr lang="it-IT" dirty="0"/>
              <a:t>IMPEGNO</a:t>
            </a:r>
          </a:p>
          <a:p>
            <a:r>
              <a:rPr lang="it-IT" dirty="0"/>
              <a:t>LIQUIDAZIONE</a:t>
            </a:r>
          </a:p>
          <a:p>
            <a:r>
              <a:rPr lang="it-IT" dirty="0"/>
              <a:t>ORDINAZIONE</a:t>
            </a:r>
          </a:p>
          <a:p>
            <a:r>
              <a:rPr lang="it-IT" dirty="0"/>
              <a:t>PAGAMENTO</a:t>
            </a:r>
          </a:p>
        </p:txBody>
      </p:sp>
      <p:pic>
        <p:nvPicPr>
          <p:cNvPr id="4" name="Picture 2" descr="Risultato immagine per INRL">
            <a:extLst>
              <a:ext uri="{FF2B5EF4-FFF2-40B4-BE49-F238E27FC236}">
                <a16:creationId xmlns:a16="http://schemas.microsoft.com/office/drawing/2014/main" id="{598C65E9-A930-4CFA-B354-232D3577A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8063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20">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2" y="-1"/>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4" name="Rectangle 22">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Rectangle 24">
            <a:extLst>
              <a:ext uri="{FF2B5EF4-FFF2-40B4-BE49-F238E27FC236}">
                <a16:creationId xmlns:a16="http://schemas.microsoft.com/office/drawing/2014/main" id="{FFC9858F-A31F-4B2E-998C-663913EFD2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743" y="699899"/>
            <a:ext cx="8035257"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a:spLocks noGrp="1"/>
          </p:cNvSpPr>
          <p:nvPr>
            <p:ph type="title"/>
          </p:nvPr>
        </p:nvSpPr>
        <p:spPr>
          <a:xfrm>
            <a:off x="3849019" y="540167"/>
            <a:ext cx="4371282" cy="2135867"/>
          </a:xfrm>
          <a:prstGeom prst="rect">
            <a:avLst/>
          </a:prstGeom>
        </p:spPr>
        <p:txBody>
          <a:bodyPr vert="horz" lIns="0" tIns="12700" rIns="0" bIns="0" rtlCol="0" anchor="b">
            <a:normAutofit/>
          </a:bodyPr>
          <a:lstStyle/>
          <a:p>
            <a:pPr marL="12700">
              <a:spcBef>
                <a:spcPts val="100"/>
              </a:spcBef>
            </a:pPr>
            <a:r>
              <a:rPr lang="it-IT" sz="4200">
                <a:latin typeface="Arial"/>
                <a:cs typeface="Arial"/>
              </a:rPr>
              <a:t>Residui</a:t>
            </a:r>
          </a:p>
        </p:txBody>
      </p:sp>
      <p:sp>
        <p:nvSpPr>
          <p:cNvPr id="36" name="Rectangle 26">
            <a:extLst>
              <a:ext uri="{FF2B5EF4-FFF2-40B4-BE49-F238E27FC236}">
                <a16:creationId xmlns:a16="http://schemas.microsoft.com/office/drawing/2014/main" id="{DF790E19-E9B6-4BD2-909F-5CC48808D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2"/>
            <a:ext cx="3259981" cy="737483"/>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16" name="Picture 2" descr="Risultato immagine per INRL">
            <a:extLst>
              <a:ext uri="{FF2B5EF4-FFF2-40B4-BE49-F238E27FC236}">
                <a16:creationId xmlns:a16="http://schemas.microsoft.com/office/drawing/2014/main" id="{CDC51DF0-406D-4605-857A-C344E369D92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699898"/>
            <a:ext cx="3259986" cy="3790681"/>
          </a:xfrm>
          <a:prstGeom prst="rect">
            <a:avLst/>
          </a:prstGeom>
          <a:noFill/>
          <a:extLst>
            <a:ext uri="{909E8E84-426E-40DD-AFC4-6F175D3DCCD1}">
              <a14:hiddenFill xmlns:a14="http://schemas.microsoft.com/office/drawing/2010/main">
                <a:solidFill>
                  <a:srgbClr val="FFFFFF"/>
                </a:solidFill>
              </a14:hiddenFill>
            </a:ext>
          </a:extLst>
        </p:spPr>
      </p:pic>
      <p:sp>
        <p:nvSpPr>
          <p:cNvPr id="15" name="Segnaposto contenuto 14">
            <a:extLst>
              <a:ext uri="{FF2B5EF4-FFF2-40B4-BE49-F238E27FC236}">
                <a16:creationId xmlns:a16="http://schemas.microsoft.com/office/drawing/2014/main" id="{BDEBE435-CC44-43B9-B9B5-0B22ECF5B1E6}"/>
              </a:ext>
            </a:extLst>
          </p:cNvPr>
          <p:cNvSpPr>
            <a:spLocks noGrp="1"/>
          </p:cNvSpPr>
          <p:nvPr>
            <p:ph idx="1"/>
          </p:nvPr>
        </p:nvSpPr>
        <p:spPr>
          <a:xfrm>
            <a:off x="3849019" y="2880452"/>
            <a:ext cx="4371282" cy="3095445"/>
          </a:xfrm>
        </p:spPr>
        <p:txBody>
          <a:bodyPr anchor="t">
            <a:normAutofit/>
          </a:bodyPr>
          <a:lstStyle/>
          <a:p>
            <a:r>
              <a:rPr lang="it-IT" spc="-5" dirty="0">
                <a:solidFill>
                  <a:srgbClr val="FF0000"/>
                </a:solidFill>
                <a:latin typeface="Microsoft Sans Serif"/>
                <a:cs typeface="Microsoft Sans Serif"/>
              </a:rPr>
              <a:t>Le</a:t>
            </a:r>
            <a:r>
              <a:rPr lang="it-IT" spc="20" dirty="0">
                <a:solidFill>
                  <a:srgbClr val="FF0000"/>
                </a:solidFill>
                <a:latin typeface="Microsoft Sans Serif"/>
                <a:cs typeface="Microsoft Sans Serif"/>
              </a:rPr>
              <a:t> </a:t>
            </a:r>
            <a:r>
              <a:rPr lang="it-IT" spc="-5" dirty="0">
                <a:solidFill>
                  <a:srgbClr val="FF0000"/>
                </a:solidFill>
                <a:latin typeface="Microsoft Sans Serif"/>
                <a:cs typeface="Microsoft Sans Serif"/>
              </a:rPr>
              <a:t>diverse</a:t>
            </a:r>
            <a:r>
              <a:rPr lang="it-IT" spc="20" dirty="0">
                <a:solidFill>
                  <a:srgbClr val="FF0000"/>
                </a:solidFill>
                <a:latin typeface="Microsoft Sans Serif"/>
                <a:cs typeface="Microsoft Sans Serif"/>
              </a:rPr>
              <a:t> </a:t>
            </a:r>
            <a:r>
              <a:rPr lang="it-IT" spc="-5" dirty="0">
                <a:solidFill>
                  <a:srgbClr val="FF0000"/>
                </a:solidFill>
                <a:latin typeface="Microsoft Sans Serif"/>
                <a:cs typeface="Microsoft Sans Serif"/>
              </a:rPr>
              <a:t>dinamiche </a:t>
            </a:r>
            <a:r>
              <a:rPr lang="it-IT" dirty="0">
                <a:solidFill>
                  <a:srgbClr val="FF0000"/>
                </a:solidFill>
                <a:latin typeface="Microsoft Sans Serif"/>
                <a:cs typeface="Microsoft Sans Serif"/>
              </a:rPr>
              <a:t> </a:t>
            </a:r>
            <a:r>
              <a:rPr lang="it-IT" spc="-10" dirty="0">
                <a:solidFill>
                  <a:srgbClr val="FF0000"/>
                </a:solidFill>
                <a:latin typeface="Microsoft Sans Serif"/>
                <a:cs typeface="Microsoft Sans Serif"/>
              </a:rPr>
              <a:t>della</a:t>
            </a:r>
            <a:r>
              <a:rPr lang="it-IT" spc="20" dirty="0">
                <a:solidFill>
                  <a:srgbClr val="FF0000"/>
                </a:solidFill>
                <a:latin typeface="Microsoft Sans Serif"/>
                <a:cs typeface="Microsoft Sans Serif"/>
              </a:rPr>
              <a:t> </a:t>
            </a:r>
            <a:r>
              <a:rPr lang="it-IT" spc="-5" dirty="0">
                <a:solidFill>
                  <a:srgbClr val="FF0000"/>
                </a:solidFill>
                <a:latin typeface="Microsoft Sans Serif"/>
                <a:cs typeface="Microsoft Sans Serif"/>
              </a:rPr>
              <a:t>gestione</a:t>
            </a:r>
            <a:r>
              <a:rPr lang="it-IT" spc="35" dirty="0">
                <a:solidFill>
                  <a:srgbClr val="FF0000"/>
                </a:solidFill>
                <a:latin typeface="Microsoft Sans Serif"/>
                <a:cs typeface="Microsoft Sans Serif"/>
              </a:rPr>
              <a:t> </a:t>
            </a:r>
            <a:r>
              <a:rPr lang="it-IT" spc="-15" dirty="0">
                <a:solidFill>
                  <a:srgbClr val="FF0000"/>
                </a:solidFill>
                <a:latin typeface="Microsoft Sans Serif"/>
                <a:cs typeface="Microsoft Sans Serif"/>
              </a:rPr>
              <a:t>di</a:t>
            </a:r>
            <a:r>
              <a:rPr lang="it-IT" spc="60" dirty="0">
                <a:solidFill>
                  <a:srgbClr val="FF0000"/>
                </a:solidFill>
                <a:latin typeface="Microsoft Sans Serif"/>
                <a:cs typeface="Microsoft Sans Serif"/>
              </a:rPr>
              <a:t> </a:t>
            </a:r>
            <a:r>
              <a:rPr lang="it-IT" b="1" spc="-5" dirty="0">
                <a:solidFill>
                  <a:srgbClr val="FF0000"/>
                </a:solidFill>
                <a:latin typeface="Arial"/>
                <a:cs typeface="Arial"/>
              </a:rPr>
              <a:t>competenza</a:t>
            </a:r>
            <a:r>
              <a:rPr lang="it-IT" spc="-5" dirty="0">
                <a:solidFill>
                  <a:srgbClr val="FF0000"/>
                </a:solidFill>
                <a:latin typeface="Microsoft Sans Serif"/>
                <a:cs typeface="Microsoft Sans Serif"/>
              </a:rPr>
              <a:t>  </a:t>
            </a:r>
            <a:r>
              <a:rPr lang="it-IT" spc="-15" dirty="0">
                <a:solidFill>
                  <a:srgbClr val="FF0000"/>
                </a:solidFill>
                <a:latin typeface="Microsoft Sans Serif"/>
                <a:cs typeface="Microsoft Sans Serif"/>
              </a:rPr>
              <a:t>di</a:t>
            </a:r>
            <a:r>
              <a:rPr lang="it-IT" spc="10" dirty="0">
                <a:solidFill>
                  <a:srgbClr val="FF0000"/>
                </a:solidFill>
                <a:latin typeface="Microsoft Sans Serif"/>
                <a:cs typeface="Microsoft Sans Serif"/>
              </a:rPr>
              <a:t> </a:t>
            </a:r>
            <a:r>
              <a:rPr lang="it-IT" b="1" spc="-10" dirty="0">
                <a:solidFill>
                  <a:srgbClr val="FF0000"/>
                </a:solidFill>
                <a:latin typeface="Arial"/>
                <a:cs typeface="Arial"/>
              </a:rPr>
              <a:t>cassa </a:t>
            </a:r>
            <a:r>
              <a:rPr lang="it-IT" spc="-5" dirty="0">
                <a:solidFill>
                  <a:srgbClr val="FF0000"/>
                </a:solidFill>
                <a:latin typeface="Microsoft Sans Serif"/>
                <a:cs typeface="Microsoft Sans Serif"/>
              </a:rPr>
              <a:t>generano variazioni</a:t>
            </a:r>
            <a:r>
              <a:rPr lang="it-IT" spc="15" dirty="0">
                <a:solidFill>
                  <a:srgbClr val="FF0000"/>
                </a:solidFill>
                <a:latin typeface="Microsoft Sans Serif"/>
                <a:cs typeface="Microsoft Sans Serif"/>
              </a:rPr>
              <a:t> </a:t>
            </a:r>
            <a:r>
              <a:rPr lang="it-IT" spc="-5" dirty="0">
                <a:solidFill>
                  <a:srgbClr val="FF0000"/>
                </a:solidFill>
                <a:latin typeface="Microsoft Sans Serif"/>
                <a:cs typeface="Microsoft Sans Serif"/>
              </a:rPr>
              <a:t>positive</a:t>
            </a:r>
            <a:r>
              <a:rPr lang="it-IT" spc="40" dirty="0">
                <a:solidFill>
                  <a:srgbClr val="FF0000"/>
                </a:solidFill>
                <a:latin typeface="Microsoft Sans Serif"/>
                <a:cs typeface="Microsoft Sans Serif"/>
              </a:rPr>
              <a:t> </a:t>
            </a:r>
            <a:r>
              <a:rPr lang="it-IT" spc="-5" dirty="0">
                <a:solidFill>
                  <a:srgbClr val="FF0000"/>
                </a:solidFill>
                <a:latin typeface="Microsoft Sans Serif"/>
                <a:cs typeface="Microsoft Sans Serif"/>
              </a:rPr>
              <a:t>(</a:t>
            </a:r>
            <a:r>
              <a:rPr lang="it-IT" b="1" spc="-5" dirty="0">
                <a:solidFill>
                  <a:srgbClr val="FF0000"/>
                </a:solidFill>
                <a:latin typeface="Arial"/>
                <a:cs typeface="Arial"/>
              </a:rPr>
              <a:t>residui </a:t>
            </a:r>
            <a:r>
              <a:rPr lang="it-IT" b="1" dirty="0">
                <a:solidFill>
                  <a:srgbClr val="FF0000"/>
                </a:solidFill>
                <a:latin typeface="Arial"/>
                <a:cs typeface="Arial"/>
              </a:rPr>
              <a:t>attivi</a:t>
            </a:r>
            <a:r>
              <a:rPr lang="it-IT" dirty="0">
                <a:solidFill>
                  <a:srgbClr val="FF0000"/>
                </a:solidFill>
                <a:latin typeface="Microsoft Sans Serif"/>
                <a:cs typeface="Microsoft Sans Serif"/>
              </a:rPr>
              <a:t>) </a:t>
            </a:r>
            <a:r>
              <a:rPr lang="it-IT" spc="-730" dirty="0">
                <a:solidFill>
                  <a:srgbClr val="FF0000"/>
                </a:solidFill>
                <a:latin typeface="Microsoft Sans Serif"/>
                <a:cs typeface="Microsoft Sans Serif"/>
              </a:rPr>
              <a:t> </a:t>
            </a:r>
            <a:r>
              <a:rPr lang="it-IT" spc="-5" dirty="0">
                <a:solidFill>
                  <a:srgbClr val="FF0000"/>
                </a:solidFill>
                <a:latin typeface="Microsoft Sans Serif"/>
                <a:cs typeface="Microsoft Sans Serif"/>
              </a:rPr>
              <a:t>o</a:t>
            </a:r>
            <a:r>
              <a:rPr lang="it-IT" spc="20" dirty="0">
                <a:solidFill>
                  <a:srgbClr val="FF0000"/>
                </a:solidFill>
                <a:latin typeface="Microsoft Sans Serif"/>
                <a:cs typeface="Microsoft Sans Serif"/>
              </a:rPr>
              <a:t> </a:t>
            </a:r>
            <a:r>
              <a:rPr lang="it-IT" spc="-5" dirty="0">
                <a:solidFill>
                  <a:srgbClr val="FF0000"/>
                </a:solidFill>
                <a:latin typeface="Microsoft Sans Serif"/>
                <a:cs typeface="Microsoft Sans Serif"/>
              </a:rPr>
              <a:t>negative(</a:t>
            </a:r>
            <a:r>
              <a:rPr lang="it-IT" b="1" spc="-5" dirty="0">
                <a:solidFill>
                  <a:srgbClr val="FF0000"/>
                </a:solidFill>
                <a:latin typeface="Arial"/>
                <a:cs typeface="Arial"/>
              </a:rPr>
              <a:t>residui </a:t>
            </a:r>
            <a:r>
              <a:rPr lang="it-IT" b="1" dirty="0">
                <a:solidFill>
                  <a:srgbClr val="FF0000"/>
                </a:solidFill>
                <a:latin typeface="Arial"/>
                <a:cs typeface="Arial"/>
              </a:rPr>
              <a:t>passivi</a:t>
            </a:r>
            <a:r>
              <a:rPr lang="it-IT" spc="45" dirty="0">
                <a:solidFill>
                  <a:srgbClr val="FF0000"/>
                </a:solidFill>
                <a:latin typeface="Microsoft Sans Serif"/>
                <a:cs typeface="Microsoft Sans Serif"/>
              </a:rPr>
              <a:t> </a:t>
            </a:r>
            <a:r>
              <a:rPr lang="it-IT" dirty="0">
                <a:solidFill>
                  <a:srgbClr val="FF0000"/>
                </a:solidFill>
                <a:latin typeface="Microsoft Sans Serif"/>
                <a:cs typeface="Microsoft Sans Serif"/>
              </a:rPr>
              <a:t>)</a:t>
            </a:r>
          </a:p>
          <a:p>
            <a:pPr marL="0" indent="0">
              <a:buNone/>
            </a:pPr>
            <a:endParaRPr lang="it-IT" dirty="0">
              <a:solidFill>
                <a:srgbClr val="FF0000"/>
              </a:solidFill>
            </a:endParaRPr>
          </a:p>
        </p:txBody>
      </p:sp>
      <p:cxnSp>
        <p:nvCxnSpPr>
          <p:cNvPr id="37" name="Straight Connector 28">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object 14"/>
          <p:cNvSpPr txBox="1">
            <a:spLocks noGrp="1"/>
          </p:cNvSpPr>
          <p:nvPr>
            <p:ph type="sldNum" sz="quarter" idx="12"/>
          </p:nvPr>
        </p:nvSpPr>
        <p:spPr>
          <a:xfrm>
            <a:off x="8523068" y="0"/>
            <a:ext cx="619787" cy="680018"/>
          </a:xfrm>
          <a:prstGeom prst="rect">
            <a:avLst/>
          </a:prstGeom>
        </p:spPr>
        <p:txBody>
          <a:bodyPr vert="horz" lIns="0" tIns="0" rIns="0" bIns="0" rtlCol="0">
            <a:normAutofit/>
          </a:bodyPr>
          <a:lstStyle/>
          <a:p>
            <a:pPr marL="38100" algn="ctr">
              <a:spcAft>
                <a:spcPts val="600"/>
              </a:spcAft>
            </a:pPr>
            <a:fld id="{81D60167-4931-47E6-BA6A-407CBD079E47}" type="slidenum">
              <a:rPr lang="it-IT" dirty="0"/>
              <a:pPr marL="38100" algn="ctr">
                <a:spcAft>
                  <a:spcPts val="600"/>
                </a:spcAft>
              </a:pPr>
              <a:t>45</a:t>
            </a:fld>
            <a:endParaRPr lang="it-IT"/>
          </a:p>
        </p:txBody>
      </p:sp>
      <p:cxnSp>
        <p:nvCxnSpPr>
          <p:cNvPr id="38" name="Straight Connector 30">
            <a:extLst>
              <a:ext uri="{FF2B5EF4-FFF2-40B4-BE49-F238E27FC236}">
                <a16:creationId xmlns:a16="http://schemas.microsoft.com/office/drawing/2014/main" id="{A0D1937B-1153-481F-B585-996B948FDC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9" name="object 13"/>
          <p:cNvSpPr txBox="1"/>
          <p:nvPr/>
        </p:nvSpPr>
        <p:spPr>
          <a:xfrm>
            <a:off x="762000" y="2819400"/>
            <a:ext cx="7925815" cy="480581"/>
          </a:xfrm>
          <a:prstGeom prst="rect">
            <a:avLst/>
          </a:prstGeom>
        </p:spPr>
        <p:txBody>
          <a:bodyPr vert="horz" wrap="square" lIns="0" tIns="12700" rIns="0" bIns="0" rtlCol="0">
            <a:spAutoFit/>
          </a:bodyPr>
          <a:lstStyle/>
          <a:p>
            <a:pPr marL="417830" marR="411480" indent="534670">
              <a:lnSpc>
                <a:spcPct val="120100"/>
              </a:lnSpc>
              <a:spcBef>
                <a:spcPts val="100"/>
              </a:spcBef>
            </a:pPr>
            <a:endParaRPr sz="2800">
              <a:solidFill>
                <a:srgbClr val="FF0000"/>
              </a:solidFill>
              <a:latin typeface="Microsoft Sans Serif"/>
              <a:cs typeface="Microsoft Sans Serif"/>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975610" y="508762"/>
            <a:ext cx="2877820" cy="696595"/>
          </a:xfrm>
          <a:prstGeom prst="rect">
            <a:avLst/>
          </a:prstGeom>
        </p:spPr>
        <p:txBody>
          <a:bodyPr vert="horz" wrap="square" lIns="0" tIns="13335" rIns="0" bIns="0" rtlCol="0">
            <a:spAutoFit/>
          </a:bodyPr>
          <a:lstStyle/>
          <a:p>
            <a:pPr marL="12700">
              <a:lnSpc>
                <a:spcPct val="100000"/>
              </a:lnSpc>
              <a:spcBef>
                <a:spcPts val="105"/>
              </a:spcBef>
            </a:pPr>
            <a:r>
              <a:rPr sz="4400" spc="-409" dirty="0">
                <a:solidFill>
                  <a:srgbClr val="FF00FF"/>
                </a:solidFill>
                <a:latin typeface="Arial"/>
                <a:cs typeface="Arial"/>
              </a:rPr>
              <a:t>Residui</a:t>
            </a:r>
            <a:r>
              <a:rPr sz="4400" spc="-250" dirty="0">
                <a:solidFill>
                  <a:srgbClr val="FF00FF"/>
                </a:solidFill>
                <a:latin typeface="Arial"/>
                <a:cs typeface="Arial"/>
              </a:rPr>
              <a:t> </a:t>
            </a:r>
            <a:r>
              <a:rPr sz="4400" spc="-315" dirty="0">
                <a:solidFill>
                  <a:srgbClr val="FF00FF"/>
                </a:solidFill>
                <a:latin typeface="Arial"/>
                <a:cs typeface="Arial"/>
              </a:rPr>
              <a:t>attivi</a:t>
            </a:r>
            <a:endParaRPr sz="4400">
              <a:latin typeface="Arial"/>
              <a:cs typeface="Arial"/>
            </a:endParaRPr>
          </a:p>
        </p:txBody>
      </p:sp>
      <p:sp>
        <p:nvSpPr>
          <p:cNvPr id="13" name="object 13"/>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46</a:t>
            </a:fld>
            <a:endParaRPr dirty="0"/>
          </a:p>
        </p:txBody>
      </p:sp>
      <p:pic>
        <p:nvPicPr>
          <p:cNvPr id="5" name="object 5"/>
          <p:cNvPicPr/>
          <p:nvPr/>
        </p:nvPicPr>
        <p:blipFill>
          <a:blip r:embed="rId2" cstate="print"/>
          <a:stretch>
            <a:fillRect/>
          </a:stretch>
        </p:blipFill>
        <p:spPr>
          <a:xfrm>
            <a:off x="679704" y="2103120"/>
            <a:ext cx="7798308" cy="582167"/>
          </a:xfrm>
          <a:prstGeom prst="rect">
            <a:avLst/>
          </a:prstGeom>
        </p:spPr>
      </p:pic>
      <p:grpSp>
        <p:nvGrpSpPr>
          <p:cNvPr id="6" name="object 6"/>
          <p:cNvGrpSpPr/>
          <p:nvPr/>
        </p:nvGrpSpPr>
        <p:grpSpPr>
          <a:xfrm>
            <a:off x="844296" y="5769864"/>
            <a:ext cx="2758440" cy="431800"/>
            <a:chOff x="844296" y="5769864"/>
            <a:chExt cx="2758440" cy="431800"/>
          </a:xfrm>
        </p:grpSpPr>
        <p:pic>
          <p:nvPicPr>
            <p:cNvPr id="7" name="object 7"/>
            <p:cNvPicPr/>
            <p:nvPr/>
          </p:nvPicPr>
          <p:blipFill>
            <a:blip r:embed="rId3" cstate="print"/>
            <a:stretch>
              <a:fillRect/>
            </a:stretch>
          </p:blipFill>
          <p:spPr>
            <a:xfrm>
              <a:off x="844296" y="5769864"/>
              <a:ext cx="2758440" cy="431292"/>
            </a:xfrm>
            <a:prstGeom prst="rect">
              <a:avLst/>
            </a:prstGeom>
          </p:spPr>
        </p:pic>
        <p:sp>
          <p:nvSpPr>
            <p:cNvPr id="8" name="object 8"/>
            <p:cNvSpPr/>
            <p:nvPr/>
          </p:nvSpPr>
          <p:spPr>
            <a:xfrm>
              <a:off x="1003808" y="5869432"/>
              <a:ext cx="2414270" cy="283845"/>
            </a:xfrm>
            <a:custGeom>
              <a:avLst/>
              <a:gdLst/>
              <a:ahLst/>
              <a:cxnLst/>
              <a:rect l="l" t="t" r="r" b="b"/>
              <a:pathLst>
                <a:path w="2414270" h="283845">
                  <a:moveTo>
                    <a:pt x="2414016" y="0"/>
                  </a:moveTo>
                  <a:lnTo>
                    <a:pt x="0" y="0"/>
                  </a:lnTo>
                  <a:lnTo>
                    <a:pt x="0" y="283464"/>
                  </a:lnTo>
                  <a:lnTo>
                    <a:pt x="2414016" y="283464"/>
                  </a:lnTo>
                  <a:lnTo>
                    <a:pt x="2414016" y="0"/>
                  </a:lnTo>
                  <a:close/>
                </a:path>
              </a:pathLst>
            </a:custGeom>
            <a:solidFill>
              <a:srgbClr val="FF00FF"/>
            </a:solidFill>
          </p:spPr>
          <p:txBody>
            <a:bodyPr wrap="square" lIns="0" tIns="0" rIns="0" bIns="0" rtlCol="0"/>
            <a:lstStyle/>
            <a:p>
              <a:endParaRPr/>
            </a:p>
          </p:txBody>
        </p:sp>
      </p:grpSp>
      <p:sp>
        <p:nvSpPr>
          <p:cNvPr id="9" name="object 9"/>
          <p:cNvSpPr txBox="1"/>
          <p:nvPr/>
        </p:nvSpPr>
        <p:spPr>
          <a:xfrm>
            <a:off x="889203" y="2196845"/>
            <a:ext cx="7414895" cy="1844039"/>
          </a:xfrm>
          <a:prstGeom prst="rect">
            <a:avLst/>
          </a:prstGeom>
        </p:spPr>
        <p:txBody>
          <a:bodyPr vert="horz" wrap="square" lIns="0" tIns="12065" rIns="0" bIns="0" rtlCol="0">
            <a:spAutoFit/>
          </a:bodyPr>
          <a:lstStyle/>
          <a:p>
            <a:pPr marL="12700">
              <a:lnSpc>
                <a:spcPts val="3225"/>
              </a:lnSpc>
              <a:spcBef>
                <a:spcPts val="95"/>
              </a:spcBef>
            </a:pPr>
            <a:r>
              <a:rPr sz="2800" b="1" spc="-5" dirty="0">
                <a:solidFill>
                  <a:srgbClr val="FF3300"/>
                </a:solidFill>
                <a:latin typeface="Arial"/>
                <a:cs typeface="Arial"/>
              </a:rPr>
              <a:t>Tutte </a:t>
            </a:r>
            <a:r>
              <a:rPr sz="2800" b="1" dirty="0">
                <a:solidFill>
                  <a:srgbClr val="FF3300"/>
                </a:solidFill>
                <a:latin typeface="Arial"/>
                <a:cs typeface="Arial"/>
              </a:rPr>
              <a:t>le</a:t>
            </a:r>
            <a:r>
              <a:rPr sz="2800" b="1" spc="-5" dirty="0">
                <a:solidFill>
                  <a:srgbClr val="FF3300"/>
                </a:solidFill>
                <a:latin typeface="Arial"/>
                <a:cs typeface="Arial"/>
              </a:rPr>
              <a:t> </a:t>
            </a:r>
            <a:r>
              <a:rPr sz="2800" b="1" dirty="0">
                <a:solidFill>
                  <a:srgbClr val="FF3300"/>
                </a:solidFill>
                <a:latin typeface="Arial"/>
                <a:cs typeface="Arial"/>
              </a:rPr>
              <a:t>entrate</a:t>
            </a:r>
            <a:r>
              <a:rPr sz="2800" b="1" spc="15" dirty="0">
                <a:solidFill>
                  <a:srgbClr val="FF3300"/>
                </a:solidFill>
                <a:latin typeface="Arial"/>
                <a:cs typeface="Arial"/>
              </a:rPr>
              <a:t> </a:t>
            </a:r>
            <a:r>
              <a:rPr sz="2800" b="1" spc="-5" dirty="0">
                <a:solidFill>
                  <a:srgbClr val="FF3300"/>
                </a:solidFill>
                <a:latin typeface="Arial"/>
                <a:cs typeface="Arial"/>
              </a:rPr>
              <a:t>accertate,</a:t>
            </a:r>
            <a:r>
              <a:rPr sz="2800" b="1" spc="5" dirty="0">
                <a:solidFill>
                  <a:srgbClr val="FF3300"/>
                </a:solidFill>
                <a:latin typeface="Arial"/>
                <a:cs typeface="Arial"/>
              </a:rPr>
              <a:t> </a:t>
            </a:r>
            <a:r>
              <a:rPr sz="2800" b="1" spc="-5" dirty="0">
                <a:solidFill>
                  <a:srgbClr val="FF3300"/>
                </a:solidFill>
                <a:latin typeface="Arial"/>
                <a:cs typeface="Arial"/>
              </a:rPr>
              <a:t>ma non</a:t>
            </a:r>
            <a:r>
              <a:rPr sz="2800" b="1" spc="15" dirty="0">
                <a:solidFill>
                  <a:srgbClr val="FF3300"/>
                </a:solidFill>
                <a:latin typeface="Arial"/>
                <a:cs typeface="Arial"/>
              </a:rPr>
              <a:t> </a:t>
            </a:r>
            <a:r>
              <a:rPr sz="2800" b="1" spc="-5" dirty="0">
                <a:solidFill>
                  <a:srgbClr val="FF3300"/>
                </a:solidFill>
                <a:latin typeface="Arial"/>
                <a:cs typeface="Arial"/>
              </a:rPr>
              <a:t>riscosse,</a:t>
            </a:r>
            <a:endParaRPr sz="2800" dirty="0">
              <a:latin typeface="Arial"/>
              <a:cs typeface="Arial"/>
            </a:endParaRPr>
          </a:p>
          <a:p>
            <a:pPr marL="12700">
              <a:lnSpc>
                <a:spcPts val="2600"/>
              </a:lnSpc>
            </a:pPr>
            <a:r>
              <a:rPr sz="2400" spc="-5" dirty="0">
                <a:solidFill>
                  <a:srgbClr val="FFFFFF"/>
                </a:solidFill>
                <a:latin typeface="Microsoft Sans Serif"/>
                <a:cs typeface="Microsoft Sans Serif"/>
              </a:rPr>
              <a:t>entro</a:t>
            </a:r>
            <a:r>
              <a:rPr sz="2400" spc="10" dirty="0">
                <a:solidFill>
                  <a:srgbClr val="FFFFFF"/>
                </a:solidFill>
                <a:latin typeface="Microsoft Sans Serif"/>
                <a:cs typeface="Microsoft Sans Serif"/>
              </a:rPr>
              <a:t> </a:t>
            </a:r>
            <a:r>
              <a:rPr sz="2400" spc="-15" dirty="0">
                <a:solidFill>
                  <a:srgbClr val="FFFFFF"/>
                </a:solidFill>
                <a:latin typeface="Microsoft Sans Serif"/>
                <a:cs typeface="Microsoft Sans Serif"/>
              </a:rPr>
              <a:t>il</a:t>
            </a:r>
            <a:r>
              <a:rPr sz="2400" spc="30" dirty="0">
                <a:solidFill>
                  <a:srgbClr val="FFFFFF"/>
                </a:solidFill>
                <a:latin typeface="Microsoft Sans Serif"/>
                <a:cs typeface="Microsoft Sans Serif"/>
              </a:rPr>
              <a:t> </a:t>
            </a:r>
            <a:r>
              <a:rPr sz="2400" spc="-5" dirty="0">
                <a:solidFill>
                  <a:srgbClr val="FFFFFF"/>
                </a:solidFill>
                <a:latin typeface="Microsoft Sans Serif"/>
                <a:cs typeface="Microsoft Sans Serif"/>
              </a:rPr>
              <a:t>termine</a:t>
            </a:r>
            <a:r>
              <a:rPr sz="2400" spc="25" dirty="0">
                <a:solidFill>
                  <a:srgbClr val="FFFFFF"/>
                </a:solidFill>
                <a:latin typeface="Microsoft Sans Serif"/>
                <a:cs typeface="Microsoft Sans Serif"/>
              </a:rPr>
              <a:t> </a:t>
            </a:r>
            <a:r>
              <a:rPr sz="2400" spc="-10" dirty="0">
                <a:solidFill>
                  <a:srgbClr val="FFFFFF"/>
                </a:solidFill>
                <a:latin typeface="Microsoft Sans Serif"/>
                <a:cs typeface="Microsoft Sans Serif"/>
              </a:rPr>
              <a:t>di</a:t>
            </a:r>
            <a:r>
              <a:rPr sz="2400" spc="35" dirty="0">
                <a:solidFill>
                  <a:srgbClr val="FFFFFF"/>
                </a:solidFill>
                <a:latin typeface="Microsoft Sans Serif"/>
                <a:cs typeface="Microsoft Sans Serif"/>
              </a:rPr>
              <a:t> </a:t>
            </a:r>
            <a:r>
              <a:rPr sz="2400" spc="-5" dirty="0">
                <a:solidFill>
                  <a:srgbClr val="FFFFFF"/>
                </a:solidFill>
                <a:latin typeface="Microsoft Sans Serif"/>
                <a:cs typeface="Microsoft Sans Serif"/>
              </a:rPr>
              <a:t>un</a:t>
            </a:r>
            <a:r>
              <a:rPr sz="2400" spc="25" dirty="0">
                <a:solidFill>
                  <a:srgbClr val="FFFFFF"/>
                </a:solidFill>
                <a:latin typeface="Microsoft Sans Serif"/>
                <a:cs typeface="Microsoft Sans Serif"/>
              </a:rPr>
              <a:t> </a:t>
            </a:r>
            <a:r>
              <a:rPr sz="2400" spc="-5" dirty="0">
                <a:solidFill>
                  <a:srgbClr val="FFFFFF"/>
                </a:solidFill>
                <a:latin typeface="Microsoft Sans Serif"/>
                <a:cs typeface="Microsoft Sans Serif"/>
              </a:rPr>
              <a:t>esercizio</a:t>
            </a:r>
            <a:r>
              <a:rPr sz="2400" spc="50" dirty="0">
                <a:solidFill>
                  <a:srgbClr val="FFFFFF"/>
                </a:solidFill>
                <a:latin typeface="Microsoft Sans Serif"/>
                <a:cs typeface="Microsoft Sans Serif"/>
              </a:rPr>
              <a:t> </a:t>
            </a:r>
            <a:r>
              <a:rPr sz="2400" spc="-10" dirty="0">
                <a:solidFill>
                  <a:srgbClr val="FFFFFF"/>
                </a:solidFill>
                <a:latin typeface="Microsoft Sans Serif"/>
                <a:cs typeface="Microsoft Sans Serif"/>
              </a:rPr>
              <a:t>finanziario</a:t>
            </a:r>
            <a:endParaRPr sz="2400" dirty="0">
              <a:latin typeface="Microsoft Sans Serif"/>
              <a:cs typeface="Microsoft Sans Serif"/>
            </a:endParaRPr>
          </a:p>
          <a:p>
            <a:pPr marL="12700" marR="5080">
              <a:lnSpc>
                <a:spcPts val="2590"/>
              </a:lnSpc>
              <a:spcBef>
                <a:spcPts val="185"/>
              </a:spcBef>
            </a:pPr>
            <a:r>
              <a:rPr sz="2400" spc="-5" dirty="0">
                <a:solidFill>
                  <a:srgbClr val="FFFFFF"/>
                </a:solidFill>
                <a:latin typeface="Microsoft Sans Serif"/>
                <a:cs typeface="Microsoft Sans Serif"/>
              </a:rPr>
              <a:t>(crediti</a:t>
            </a:r>
            <a:r>
              <a:rPr sz="2400" spc="15" dirty="0">
                <a:solidFill>
                  <a:srgbClr val="FFFFFF"/>
                </a:solidFill>
                <a:latin typeface="Microsoft Sans Serif"/>
                <a:cs typeface="Microsoft Sans Serif"/>
              </a:rPr>
              <a:t> </a:t>
            </a:r>
            <a:r>
              <a:rPr sz="2400" spc="-5" dirty="0">
                <a:solidFill>
                  <a:srgbClr val="FFFFFF"/>
                </a:solidFill>
                <a:latin typeface="Microsoft Sans Serif"/>
                <a:cs typeface="Microsoft Sans Serif"/>
              </a:rPr>
              <a:t>ancora</a:t>
            </a:r>
            <a:r>
              <a:rPr sz="2400" spc="45" dirty="0">
                <a:solidFill>
                  <a:srgbClr val="FFFFFF"/>
                </a:solidFill>
                <a:latin typeface="Microsoft Sans Serif"/>
                <a:cs typeface="Microsoft Sans Serif"/>
              </a:rPr>
              <a:t> </a:t>
            </a:r>
            <a:r>
              <a:rPr sz="2400" spc="-5" dirty="0">
                <a:solidFill>
                  <a:srgbClr val="FFFFFF"/>
                </a:solidFill>
                <a:latin typeface="Microsoft Sans Serif"/>
                <a:cs typeface="Microsoft Sans Serif"/>
              </a:rPr>
              <a:t>da</a:t>
            </a:r>
            <a:r>
              <a:rPr sz="2400" spc="20" dirty="0">
                <a:solidFill>
                  <a:srgbClr val="FFFFFF"/>
                </a:solidFill>
                <a:latin typeface="Microsoft Sans Serif"/>
                <a:cs typeface="Microsoft Sans Serif"/>
              </a:rPr>
              <a:t> </a:t>
            </a:r>
            <a:r>
              <a:rPr sz="2400" spc="-5" dirty="0">
                <a:solidFill>
                  <a:srgbClr val="FFFFFF"/>
                </a:solidFill>
                <a:latin typeface="Microsoft Sans Serif"/>
                <a:cs typeface="Microsoft Sans Serif"/>
              </a:rPr>
              <a:t>riscuotere</a:t>
            </a:r>
            <a:r>
              <a:rPr sz="2400" spc="25" dirty="0">
                <a:solidFill>
                  <a:srgbClr val="FFFFFF"/>
                </a:solidFill>
                <a:latin typeface="Microsoft Sans Serif"/>
                <a:cs typeface="Microsoft Sans Serif"/>
              </a:rPr>
              <a:t> </a:t>
            </a:r>
            <a:r>
              <a:rPr sz="2400" spc="-5" dirty="0">
                <a:solidFill>
                  <a:srgbClr val="FFFFFF"/>
                </a:solidFill>
                <a:latin typeface="Microsoft Sans Serif"/>
                <a:cs typeface="Microsoft Sans Serif"/>
              </a:rPr>
              <a:t>a</a:t>
            </a:r>
            <a:r>
              <a:rPr sz="2400" spc="30" dirty="0">
                <a:solidFill>
                  <a:srgbClr val="FFFFFF"/>
                </a:solidFill>
                <a:latin typeface="Microsoft Sans Serif"/>
                <a:cs typeface="Microsoft Sans Serif"/>
              </a:rPr>
              <a:t> </a:t>
            </a:r>
            <a:r>
              <a:rPr sz="2400" spc="-5" dirty="0">
                <a:solidFill>
                  <a:srgbClr val="FFFFFF"/>
                </a:solidFill>
                <a:latin typeface="Microsoft Sans Serif"/>
                <a:cs typeface="Microsoft Sans Serif"/>
              </a:rPr>
              <a:t>fine</a:t>
            </a:r>
            <a:r>
              <a:rPr sz="2400" spc="20" dirty="0">
                <a:solidFill>
                  <a:srgbClr val="FFFFFF"/>
                </a:solidFill>
                <a:latin typeface="Microsoft Sans Serif"/>
                <a:cs typeface="Microsoft Sans Serif"/>
              </a:rPr>
              <a:t> </a:t>
            </a:r>
            <a:r>
              <a:rPr sz="2400" spc="-5" dirty="0">
                <a:solidFill>
                  <a:srgbClr val="FFFFFF"/>
                </a:solidFill>
                <a:latin typeface="Microsoft Sans Serif"/>
                <a:cs typeface="Microsoft Sans Serif"/>
              </a:rPr>
              <a:t>esercizio</a:t>
            </a:r>
            <a:r>
              <a:rPr sz="2400" spc="70" dirty="0">
                <a:solidFill>
                  <a:srgbClr val="FFFFFF"/>
                </a:solidFill>
                <a:latin typeface="Microsoft Sans Serif"/>
                <a:cs typeface="Microsoft Sans Serif"/>
              </a:rPr>
              <a:t> </a:t>
            </a:r>
            <a:r>
              <a:rPr sz="2400" spc="630" dirty="0">
                <a:solidFill>
                  <a:srgbClr val="FFFFFF"/>
                </a:solidFill>
                <a:latin typeface="Microsoft Sans Serif"/>
                <a:cs typeface="Microsoft Sans Serif"/>
              </a:rPr>
              <a:t>–</a:t>
            </a:r>
            <a:r>
              <a:rPr sz="2400" spc="25" dirty="0">
                <a:solidFill>
                  <a:srgbClr val="FFFFFF"/>
                </a:solidFill>
                <a:latin typeface="Microsoft Sans Serif"/>
                <a:cs typeface="Microsoft Sans Serif"/>
              </a:rPr>
              <a:t> </a:t>
            </a:r>
            <a:r>
              <a:rPr sz="2400" spc="-5" dirty="0">
                <a:solidFill>
                  <a:srgbClr val="FFFFFF"/>
                </a:solidFill>
                <a:latin typeface="Microsoft Sans Serif"/>
                <a:cs typeface="Microsoft Sans Serif"/>
              </a:rPr>
              <a:t>elementi </a:t>
            </a:r>
            <a:r>
              <a:rPr sz="2400" spc="-620" dirty="0">
                <a:solidFill>
                  <a:srgbClr val="FFFFFF"/>
                </a:solidFill>
                <a:latin typeface="Microsoft Sans Serif"/>
                <a:cs typeface="Microsoft Sans Serif"/>
              </a:rPr>
              <a:t> </a:t>
            </a:r>
            <a:r>
              <a:rPr sz="2400" spc="-5" dirty="0">
                <a:solidFill>
                  <a:srgbClr val="FFFFFF"/>
                </a:solidFill>
                <a:latin typeface="Microsoft Sans Serif"/>
                <a:cs typeface="Microsoft Sans Serif"/>
              </a:rPr>
              <a:t>attivi</a:t>
            </a:r>
            <a:r>
              <a:rPr sz="2400" spc="10" dirty="0">
                <a:solidFill>
                  <a:srgbClr val="FFFFFF"/>
                </a:solidFill>
                <a:latin typeface="Microsoft Sans Serif"/>
                <a:cs typeface="Microsoft Sans Serif"/>
              </a:rPr>
              <a:t> </a:t>
            </a:r>
            <a:r>
              <a:rPr sz="2400" spc="-10" dirty="0">
                <a:solidFill>
                  <a:srgbClr val="FFFFFF"/>
                </a:solidFill>
                <a:latin typeface="Microsoft Sans Serif"/>
                <a:cs typeface="Microsoft Sans Serif"/>
              </a:rPr>
              <a:t>del</a:t>
            </a:r>
            <a:r>
              <a:rPr sz="2400" spc="35" dirty="0">
                <a:solidFill>
                  <a:srgbClr val="FFFFFF"/>
                </a:solidFill>
                <a:latin typeface="Microsoft Sans Serif"/>
                <a:cs typeface="Microsoft Sans Serif"/>
              </a:rPr>
              <a:t> </a:t>
            </a:r>
            <a:r>
              <a:rPr sz="2400" spc="-5" dirty="0">
                <a:solidFill>
                  <a:srgbClr val="FFFFFF"/>
                </a:solidFill>
                <a:latin typeface="Microsoft Sans Serif"/>
                <a:cs typeface="Microsoft Sans Serif"/>
              </a:rPr>
              <a:t>patrimonio</a:t>
            </a:r>
            <a:r>
              <a:rPr sz="2400" spc="30" dirty="0">
                <a:solidFill>
                  <a:srgbClr val="FFFFFF"/>
                </a:solidFill>
                <a:latin typeface="Microsoft Sans Serif"/>
                <a:cs typeface="Microsoft Sans Serif"/>
              </a:rPr>
              <a:t> </a:t>
            </a:r>
            <a:r>
              <a:rPr sz="2400" spc="-5" dirty="0">
                <a:solidFill>
                  <a:srgbClr val="FFFFFF"/>
                </a:solidFill>
                <a:latin typeface="Microsoft Sans Serif"/>
                <a:cs typeface="Microsoft Sans Serif"/>
              </a:rPr>
              <a:t>aziendale)</a:t>
            </a:r>
            <a:endParaRPr sz="2400" dirty="0">
              <a:latin typeface="Microsoft Sans Serif"/>
              <a:cs typeface="Microsoft Sans Serif"/>
            </a:endParaRPr>
          </a:p>
          <a:p>
            <a:pPr marL="12700">
              <a:lnSpc>
                <a:spcPct val="100000"/>
              </a:lnSpc>
              <a:spcBef>
                <a:spcPts val="254"/>
              </a:spcBef>
            </a:pPr>
            <a:r>
              <a:rPr sz="2400" i="1" spc="-5" dirty="0">
                <a:solidFill>
                  <a:srgbClr val="FFFFFF"/>
                </a:solidFill>
                <a:latin typeface="Arial"/>
                <a:cs typeface="Arial"/>
              </a:rPr>
              <a:t>Ad</a:t>
            </a:r>
            <a:r>
              <a:rPr sz="2400" i="1" spc="-40" dirty="0">
                <a:solidFill>
                  <a:srgbClr val="FFFFFF"/>
                </a:solidFill>
                <a:latin typeface="Arial"/>
                <a:cs typeface="Arial"/>
              </a:rPr>
              <a:t> </a:t>
            </a:r>
            <a:r>
              <a:rPr sz="2400" i="1" spc="-10" dirty="0">
                <a:solidFill>
                  <a:srgbClr val="FFFFFF"/>
                </a:solidFill>
                <a:latin typeface="Arial"/>
                <a:cs typeface="Arial"/>
              </a:rPr>
              <a:t>esempio:</a:t>
            </a:r>
            <a:endParaRPr sz="2400" dirty="0">
              <a:latin typeface="Arial"/>
              <a:cs typeface="Arial"/>
            </a:endParaRPr>
          </a:p>
        </p:txBody>
      </p:sp>
      <p:sp>
        <p:nvSpPr>
          <p:cNvPr id="10" name="object 10"/>
          <p:cNvSpPr txBox="1"/>
          <p:nvPr/>
        </p:nvSpPr>
        <p:spPr>
          <a:xfrm>
            <a:off x="889203" y="4015841"/>
            <a:ext cx="4455160" cy="1088390"/>
          </a:xfrm>
          <a:prstGeom prst="rect">
            <a:avLst/>
          </a:prstGeom>
        </p:spPr>
        <p:txBody>
          <a:bodyPr vert="horz" wrap="square" lIns="0" tIns="43180" rIns="0" bIns="0" rtlCol="0">
            <a:spAutoFit/>
          </a:bodyPr>
          <a:lstStyle/>
          <a:p>
            <a:pPr marL="12700">
              <a:lnSpc>
                <a:spcPct val="100000"/>
              </a:lnSpc>
              <a:spcBef>
                <a:spcPts val="340"/>
              </a:spcBef>
            </a:pPr>
            <a:r>
              <a:rPr sz="2000" dirty="0">
                <a:solidFill>
                  <a:srgbClr val="FFFFFF"/>
                </a:solidFill>
                <a:latin typeface="Microsoft Sans Serif"/>
                <a:cs typeface="Microsoft Sans Serif"/>
              </a:rPr>
              <a:t>Entrate</a:t>
            </a:r>
            <a:r>
              <a:rPr sz="2000" spc="-35" dirty="0">
                <a:solidFill>
                  <a:srgbClr val="FFFFFF"/>
                </a:solidFill>
                <a:latin typeface="Microsoft Sans Serif"/>
                <a:cs typeface="Microsoft Sans Serif"/>
              </a:rPr>
              <a:t> </a:t>
            </a:r>
            <a:r>
              <a:rPr sz="2000" dirty="0">
                <a:solidFill>
                  <a:srgbClr val="FFFFFF"/>
                </a:solidFill>
                <a:latin typeface="Microsoft Sans Serif"/>
                <a:cs typeface="Microsoft Sans Serif"/>
              </a:rPr>
              <a:t>accertate</a:t>
            </a:r>
            <a:r>
              <a:rPr sz="2000" spc="-30" dirty="0">
                <a:solidFill>
                  <a:srgbClr val="FFFFFF"/>
                </a:solidFill>
                <a:latin typeface="Microsoft Sans Serif"/>
                <a:cs typeface="Microsoft Sans Serif"/>
              </a:rPr>
              <a:t> </a:t>
            </a:r>
            <a:r>
              <a:rPr sz="2000" spc="-5" dirty="0">
                <a:solidFill>
                  <a:srgbClr val="FFFFFF"/>
                </a:solidFill>
                <a:latin typeface="Microsoft Sans Serif"/>
                <a:cs typeface="Microsoft Sans Serif"/>
              </a:rPr>
              <a:t>nell’esercizio</a:t>
            </a:r>
            <a:r>
              <a:rPr sz="2000" spc="-20" dirty="0">
                <a:solidFill>
                  <a:srgbClr val="FFFFFF"/>
                </a:solidFill>
                <a:latin typeface="Microsoft Sans Serif"/>
                <a:cs typeface="Microsoft Sans Serif"/>
              </a:rPr>
              <a:t> </a:t>
            </a:r>
            <a:r>
              <a:rPr sz="2000" dirty="0">
                <a:solidFill>
                  <a:srgbClr val="FFFFFF"/>
                </a:solidFill>
                <a:latin typeface="Microsoft Sans Serif"/>
                <a:cs typeface="Microsoft Sans Serif"/>
              </a:rPr>
              <a:t>t:</a:t>
            </a:r>
            <a:endParaRPr sz="2000">
              <a:latin typeface="Microsoft Sans Serif"/>
              <a:cs typeface="Microsoft Sans Serif"/>
            </a:endParaRPr>
          </a:p>
          <a:p>
            <a:pPr marL="12700">
              <a:lnSpc>
                <a:spcPct val="100000"/>
              </a:lnSpc>
              <a:spcBef>
                <a:spcPts val="240"/>
              </a:spcBef>
            </a:pPr>
            <a:r>
              <a:rPr sz="2000" spc="-10" dirty="0">
                <a:solidFill>
                  <a:srgbClr val="FFFFFF"/>
                </a:solidFill>
                <a:latin typeface="Microsoft Sans Serif"/>
                <a:cs typeface="Microsoft Sans Serif"/>
              </a:rPr>
              <a:t>di</a:t>
            </a:r>
            <a:r>
              <a:rPr sz="2000" spc="-5" dirty="0">
                <a:solidFill>
                  <a:srgbClr val="FFFFFF"/>
                </a:solidFill>
                <a:latin typeface="Microsoft Sans Serif"/>
                <a:cs typeface="Microsoft Sans Serif"/>
              </a:rPr>
              <a:t> cui:</a:t>
            </a:r>
            <a:r>
              <a:rPr sz="2000" spc="-10" dirty="0">
                <a:solidFill>
                  <a:srgbClr val="FFFFFF"/>
                </a:solidFill>
                <a:latin typeface="Microsoft Sans Serif"/>
                <a:cs typeface="Microsoft Sans Serif"/>
              </a:rPr>
              <a:t> </a:t>
            </a:r>
            <a:r>
              <a:rPr sz="2000" dirty="0">
                <a:solidFill>
                  <a:srgbClr val="FFFFFF"/>
                </a:solidFill>
                <a:latin typeface="Microsoft Sans Serif"/>
                <a:cs typeface="Microsoft Sans Serif"/>
              </a:rPr>
              <a:t>Entrate</a:t>
            </a:r>
            <a:r>
              <a:rPr sz="2000" spc="-5" dirty="0">
                <a:solidFill>
                  <a:srgbClr val="FFFFFF"/>
                </a:solidFill>
                <a:latin typeface="Microsoft Sans Serif"/>
                <a:cs typeface="Microsoft Sans Serif"/>
              </a:rPr>
              <a:t> </a:t>
            </a:r>
            <a:r>
              <a:rPr sz="2000" dirty="0">
                <a:solidFill>
                  <a:srgbClr val="FFFFFF"/>
                </a:solidFill>
                <a:latin typeface="Microsoft Sans Serif"/>
                <a:cs typeface="Microsoft Sans Serif"/>
              </a:rPr>
              <a:t>incassate</a:t>
            </a:r>
            <a:r>
              <a:rPr sz="2000" spc="-30" dirty="0">
                <a:solidFill>
                  <a:srgbClr val="FFFFFF"/>
                </a:solidFill>
                <a:latin typeface="Microsoft Sans Serif"/>
                <a:cs typeface="Microsoft Sans Serif"/>
              </a:rPr>
              <a:t> </a:t>
            </a:r>
            <a:r>
              <a:rPr sz="2000" spc="-5" dirty="0">
                <a:solidFill>
                  <a:srgbClr val="FFFFFF"/>
                </a:solidFill>
                <a:latin typeface="Microsoft Sans Serif"/>
                <a:cs typeface="Microsoft Sans Serif"/>
              </a:rPr>
              <a:t>nell’esercizio</a:t>
            </a:r>
            <a:r>
              <a:rPr sz="2000" spc="-15" dirty="0">
                <a:solidFill>
                  <a:srgbClr val="FFFFFF"/>
                </a:solidFill>
                <a:latin typeface="Microsoft Sans Serif"/>
                <a:cs typeface="Microsoft Sans Serif"/>
              </a:rPr>
              <a:t> </a:t>
            </a:r>
            <a:r>
              <a:rPr sz="2000" dirty="0">
                <a:solidFill>
                  <a:srgbClr val="FFFFFF"/>
                </a:solidFill>
                <a:latin typeface="Microsoft Sans Serif"/>
                <a:cs typeface="Microsoft Sans Serif"/>
              </a:rPr>
              <a:t>t:</a:t>
            </a:r>
            <a:endParaRPr sz="2000">
              <a:latin typeface="Microsoft Sans Serif"/>
              <a:cs typeface="Microsoft Sans Serif"/>
            </a:endParaRPr>
          </a:p>
          <a:p>
            <a:pPr marL="12700">
              <a:lnSpc>
                <a:spcPct val="100000"/>
              </a:lnSpc>
              <a:spcBef>
                <a:spcPts val="685"/>
              </a:spcBef>
            </a:pPr>
            <a:r>
              <a:rPr sz="2000" spc="-5" dirty="0">
                <a:solidFill>
                  <a:srgbClr val="FFFFFF"/>
                </a:solidFill>
                <a:latin typeface="Microsoft Sans Serif"/>
                <a:cs typeface="Microsoft Sans Serif"/>
              </a:rPr>
              <a:t>Residui</a:t>
            </a:r>
            <a:r>
              <a:rPr sz="2000" spc="-15" dirty="0">
                <a:solidFill>
                  <a:srgbClr val="FFFFFF"/>
                </a:solidFill>
                <a:latin typeface="Microsoft Sans Serif"/>
                <a:cs typeface="Microsoft Sans Serif"/>
              </a:rPr>
              <a:t> </a:t>
            </a:r>
            <a:r>
              <a:rPr sz="2000" spc="-10" dirty="0">
                <a:solidFill>
                  <a:srgbClr val="FFFFFF"/>
                </a:solidFill>
                <a:latin typeface="Microsoft Sans Serif"/>
                <a:cs typeface="Microsoft Sans Serif"/>
              </a:rPr>
              <a:t>attivi</a:t>
            </a:r>
            <a:r>
              <a:rPr sz="2000" spc="20" dirty="0">
                <a:solidFill>
                  <a:srgbClr val="FFFFFF"/>
                </a:solidFill>
                <a:latin typeface="Microsoft Sans Serif"/>
                <a:cs typeface="Microsoft Sans Serif"/>
              </a:rPr>
              <a:t> </a:t>
            </a:r>
            <a:r>
              <a:rPr sz="2000" spc="-5" dirty="0">
                <a:solidFill>
                  <a:srgbClr val="FFFFFF"/>
                </a:solidFill>
                <a:latin typeface="Microsoft Sans Serif"/>
                <a:cs typeface="Microsoft Sans Serif"/>
              </a:rPr>
              <a:t>formatisi nell’esercizio </a:t>
            </a:r>
            <a:r>
              <a:rPr sz="2000" dirty="0">
                <a:solidFill>
                  <a:srgbClr val="FFFFFF"/>
                </a:solidFill>
                <a:latin typeface="Microsoft Sans Serif"/>
                <a:cs typeface="Microsoft Sans Serif"/>
              </a:rPr>
              <a:t>t:</a:t>
            </a:r>
            <a:endParaRPr sz="2000">
              <a:latin typeface="Microsoft Sans Serif"/>
              <a:cs typeface="Microsoft Sans Serif"/>
            </a:endParaRPr>
          </a:p>
        </p:txBody>
      </p:sp>
      <p:sp>
        <p:nvSpPr>
          <p:cNvPr id="11" name="object 11"/>
          <p:cNvSpPr txBox="1"/>
          <p:nvPr/>
        </p:nvSpPr>
        <p:spPr>
          <a:xfrm>
            <a:off x="6376542" y="4015841"/>
            <a:ext cx="661035" cy="1088390"/>
          </a:xfrm>
          <a:prstGeom prst="rect">
            <a:avLst/>
          </a:prstGeom>
        </p:spPr>
        <p:txBody>
          <a:bodyPr vert="horz" wrap="square" lIns="0" tIns="43180" rIns="0" bIns="0" rtlCol="0">
            <a:spAutoFit/>
          </a:bodyPr>
          <a:lstStyle/>
          <a:p>
            <a:pPr marL="12700">
              <a:lnSpc>
                <a:spcPct val="100000"/>
              </a:lnSpc>
              <a:spcBef>
                <a:spcPts val="340"/>
              </a:spcBef>
            </a:pPr>
            <a:r>
              <a:rPr sz="2000" dirty="0">
                <a:solidFill>
                  <a:srgbClr val="FFFFFF"/>
                </a:solidFill>
                <a:latin typeface="Microsoft Sans Serif"/>
                <a:cs typeface="Microsoft Sans Serif"/>
              </a:rPr>
              <a:t>€</a:t>
            </a:r>
            <a:r>
              <a:rPr sz="2000" spc="-85" dirty="0">
                <a:solidFill>
                  <a:srgbClr val="FFFFFF"/>
                </a:solidFill>
                <a:latin typeface="Microsoft Sans Serif"/>
                <a:cs typeface="Microsoft Sans Serif"/>
              </a:rPr>
              <a:t> </a:t>
            </a:r>
            <a:r>
              <a:rPr sz="2000" dirty="0">
                <a:solidFill>
                  <a:srgbClr val="FFFFFF"/>
                </a:solidFill>
                <a:latin typeface="Microsoft Sans Serif"/>
                <a:cs typeface="Microsoft Sans Serif"/>
              </a:rPr>
              <a:t>600</a:t>
            </a:r>
            <a:endParaRPr sz="2000">
              <a:latin typeface="Microsoft Sans Serif"/>
              <a:cs typeface="Microsoft Sans Serif"/>
            </a:endParaRPr>
          </a:p>
          <a:p>
            <a:pPr marL="12700">
              <a:lnSpc>
                <a:spcPct val="100000"/>
              </a:lnSpc>
              <a:spcBef>
                <a:spcPts val="240"/>
              </a:spcBef>
            </a:pPr>
            <a:r>
              <a:rPr sz="2000" dirty="0">
                <a:solidFill>
                  <a:srgbClr val="FFFFFF"/>
                </a:solidFill>
                <a:latin typeface="Microsoft Sans Serif"/>
                <a:cs typeface="Microsoft Sans Serif"/>
              </a:rPr>
              <a:t>€</a:t>
            </a:r>
            <a:r>
              <a:rPr sz="2000" spc="-85" dirty="0">
                <a:solidFill>
                  <a:srgbClr val="FFFFFF"/>
                </a:solidFill>
                <a:latin typeface="Microsoft Sans Serif"/>
                <a:cs typeface="Microsoft Sans Serif"/>
              </a:rPr>
              <a:t> </a:t>
            </a:r>
            <a:r>
              <a:rPr sz="2000" dirty="0">
                <a:solidFill>
                  <a:srgbClr val="FFFFFF"/>
                </a:solidFill>
                <a:latin typeface="Microsoft Sans Serif"/>
                <a:cs typeface="Microsoft Sans Serif"/>
              </a:rPr>
              <a:t>540</a:t>
            </a:r>
            <a:endParaRPr sz="2000">
              <a:latin typeface="Microsoft Sans Serif"/>
              <a:cs typeface="Microsoft Sans Serif"/>
            </a:endParaRPr>
          </a:p>
          <a:p>
            <a:pPr marL="12700">
              <a:lnSpc>
                <a:spcPct val="100000"/>
              </a:lnSpc>
              <a:spcBef>
                <a:spcPts val="685"/>
              </a:spcBef>
              <a:tabLst>
                <a:tab pos="361315" algn="l"/>
              </a:tabLst>
            </a:pPr>
            <a:r>
              <a:rPr sz="2000" dirty="0">
                <a:solidFill>
                  <a:srgbClr val="FFFFFF"/>
                </a:solidFill>
                <a:latin typeface="Microsoft Sans Serif"/>
                <a:cs typeface="Microsoft Sans Serif"/>
              </a:rPr>
              <a:t>€	60</a:t>
            </a:r>
            <a:endParaRPr sz="2000">
              <a:latin typeface="Microsoft Sans Serif"/>
              <a:cs typeface="Microsoft Sans Serif"/>
            </a:endParaRPr>
          </a:p>
        </p:txBody>
      </p:sp>
      <p:sp>
        <p:nvSpPr>
          <p:cNvPr id="12" name="object 12"/>
          <p:cNvSpPr txBox="1"/>
          <p:nvPr/>
        </p:nvSpPr>
        <p:spPr>
          <a:xfrm>
            <a:off x="889203" y="5124958"/>
            <a:ext cx="7462520" cy="1050290"/>
          </a:xfrm>
          <a:prstGeom prst="rect">
            <a:avLst/>
          </a:prstGeom>
        </p:spPr>
        <p:txBody>
          <a:bodyPr vert="horz" wrap="square" lIns="0" tIns="48895" rIns="0" bIns="0" rtlCol="0">
            <a:spAutoFit/>
          </a:bodyPr>
          <a:lstStyle/>
          <a:p>
            <a:pPr marL="12700" marR="5080">
              <a:lnSpc>
                <a:spcPct val="90000"/>
              </a:lnSpc>
              <a:spcBef>
                <a:spcPts val="385"/>
              </a:spcBef>
            </a:pPr>
            <a:r>
              <a:rPr sz="2400" spc="-5" dirty="0">
                <a:solidFill>
                  <a:srgbClr val="FFFFFF"/>
                </a:solidFill>
                <a:latin typeface="Microsoft Sans Serif"/>
                <a:cs typeface="Microsoft Sans Serif"/>
              </a:rPr>
              <a:t>Diverso</a:t>
            </a:r>
            <a:r>
              <a:rPr sz="2400" spc="20" dirty="0">
                <a:solidFill>
                  <a:srgbClr val="FFFFFF"/>
                </a:solidFill>
                <a:latin typeface="Microsoft Sans Serif"/>
                <a:cs typeface="Microsoft Sans Serif"/>
              </a:rPr>
              <a:t> </a:t>
            </a:r>
            <a:r>
              <a:rPr sz="2400" spc="-5" dirty="0">
                <a:solidFill>
                  <a:srgbClr val="FFFFFF"/>
                </a:solidFill>
                <a:latin typeface="Microsoft Sans Serif"/>
                <a:cs typeface="Microsoft Sans Serif"/>
              </a:rPr>
              <a:t>è</a:t>
            </a:r>
            <a:r>
              <a:rPr sz="2400" spc="25" dirty="0">
                <a:solidFill>
                  <a:srgbClr val="FFFFFF"/>
                </a:solidFill>
                <a:latin typeface="Microsoft Sans Serif"/>
                <a:cs typeface="Microsoft Sans Serif"/>
              </a:rPr>
              <a:t> </a:t>
            </a:r>
            <a:r>
              <a:rPr sz="2400" spc="-15" dirty="0">
                <a:solidFill>
                  <a:srgbClr val="FFFFFF"/>
                </a:solidFill>
                <a:latin typeface="Microsoft Sans Serif"/>
                <a:cs typeface="Microsoft Sans Serif"/>
              </a:rPr>
              <a:t>il</a:t>
            </a:r>
            <a:r>
              <a:rPr sz="2400" spc="40" dirty="0">
                <a:solidFill>
                  <a:srgbClr val="FFFFFF"/>
                </a:solidFill>
                <a:latin typeface="Microsoft Sans Serif"/>
                <a:cs typeface="Microsoft Sans Serif"/>
              </a:rPr>
              <a:t> </a:t>
            </a:r>
            <a:r>
              <a:rPr sz="2400" spc="-5" dirty="0">
                <a:solidFill>
                  <a:srgbClr val="FFFFFF"/>
                </a:solidFill>
                <a:latin typeface="Microsoft Sans Serif"/>
                <a:cs typeface="Microsoft Sans Serif"/>
              </a:rPr>
              <a:t>caso</a:t>
            </a:r>
            <a:r>
              <a:rPr sz="2400" spc="20" dirty="0">
                <a:solidFill>
                  <a:srgbClr val="FFFFFF"/>
                </a:solidFill>
                <a:latin typeface="Microsoft Sans Serif"/>
                <a:cs typeface="Microsoft Sans Serif"/>
              </a:rPr>
              <a:t> </a:t>
            </a:r>
            <a:r>
              <a:rPr sz="2400" spc="-10" dirty="0">
                <a:solidFill>
                  <a:srgbClr val="FFFFFF"/>
                </a:solidFill>
                <a:latin typeface="Microsoft Sans Serif"/>
                <a:cs typeface="Microsoft Sans Serif"/>
              </a:rPr>
              <a:t>delle</a:t>
            </a:r>
            <a:r>
              <a:rPr sz="2400" spc="45" dirty="0">
                <a:solidFill>
                  <a:srgbClr val="FFFFFF"/>
                </a:solidFill>
                <a:latin typeface="Microsoft Sans Serif"/>
                <a:cs typeface="Microsoft Sans Serif"/>
              </a:rPr>
              <a:t> </a:t>
            </a:r>
            <a:r>
              <a:rPr sz="2400" dirty="0">
                <a:solidFill>
                  <a:srgbClr val="FFFFFF"/>
                </a:solidFill>
                <a:latin typeface="Microsoft Sans Serif"/>
                <a:cs typeface="Microsoft Sans Serif"/>
              </a:rPr>
              <a:t>entrate</a:t>
            </a:r>
            <a:r>
              <a:rPr sz="2400" spc="25" dirty="0">
                <a:solidFill>
                  <a:srgbClr val="FFFFFF"/>
                </a:solidFill>
                <a:latin typeface="Microsoft Sans Serif"/>
                <a:cs typeface="Microsoft Sans Serif"/>
              </a:rPr>
              <a:t> </a:t>
            </a:r>
            <a:r>
              <a:rPr sz="2400" spc="-5" dirty="0">
                <a:solidFill>
                  <a:srgbClr val="FFFFFF"/>
                </a:solidFill>
                <a:latin typeface="Microsoft Sans Serif"/>
                <a:cs typeface="Microsoft Sans Serif"/>
              </a:rPr>
              <a:t>iscritte</a:t>
            </a:r>
            <a:r>
              <a:rPr sz="2400" spc="25" dirty="0">
                <a:solidFill>
                  <a:srgbClr val="FFFFFF"/>
                </a:solidFill>
                <a:latin typeface="Microsoft Sans Serif"/>
                <a:cs typeface="Microsoft Sans Serif"/>
              </a:rPr>
              <a:t> </a:t>
            </a:r>
            <a:r>
              <a:rPr sz="2400" spc="-10" dirty="0">
                <a:solidFill>
                  <a:srgbClr val="FFFFFF"/>
                </a:solidFill>
                <a:latin typeface="Microsoft Sans Serif"/>
                <a:cs typeface="Microsoft Sans Serif"/>
              </a:rPr>
              <a:t>nel</a:t>
            </a:r>
            <a:r>
              <a:rPr sz="2400" spc="30" dirty="0">
                <a:solidFill>
                  <a:srgbClr val="FFFFFF"/>
                </a:solidFill>
                <a:latin typeface="Microsoft Sans Serif"/>
                <a:cs typeface="Microsoft Sans Serif"/>
              </a:rPr>
              <a:t> </a:t>
            </a:r>
            <a:r>
              <a:rPr sz="2400" spc="-10" dirty="0">
                <a:solidFill>
                  <a:srgbClr val="FFFFFF"/>
                </a:solidFill>
                <a:latin typeface="Microsoft Sans Serif"/>
                <a:cs typeface="Microsoft Sans Serif"/>
              </a:rPr>
              <a:t>bilancio </a:t>
            </a:r>
            <a:r>
              <a:rPr sz="2400" spc="-5" dirty="0">
                <a:solidFill>
                  <a:srgbClr val="FFFFFF"/>
                </a:solidFill>
                <a:latin typeface="Microsoft Sans Serif"/>
                <a:cs typeface="Microsoft Sans Serif"/>
              </a:rPr>
              <a:t> (previsione</a:t>
            </a:r>
            <a:r>
              <a:rPr sz="2400" spc="30" dirty="0">
                <a:solidFill>
                  <a:srgbClr val="FFFFFF"/>
                </a:solidFill>
                <a:latin typeface="Microsoft Sans Serif"/>
                <a:cs typeface="Microsoft Sans Serif"/>
              </a:rPr>
              <a:t> </a:t>
            </a:r>
            <a:r>
              <a:rPr sz="2400" spc="-10" dirty="0">
                <a:solidFill>
                  <a:srgbClr val="FFFFFF"/>
                </a:solidFill>
                <a:latin typeface="Microsoft Sans Serif"/>
                <a:cs typeface="Microsoft Sans Serif"/>
              </a:rPr>
              <a:t>definitiva)</a:t>
            </a:r>
            <a:r>
              <a:rPr sz="2400" spc="60" dirty="0">
                <a:solidFill>
                  <a:srgbClr val="FFFFFF"/>
                </a:solidFill>
                <a:latin typeface="Microsoft Sans Serif"/>
                <a:cs typeface="Microsoft Sans Serif"/>
              </a:rPr>
              <a:t> </a:t>
            </a:r>
            <a:r>
              <a:rPr sz="2400" dirty="0">
                <a:solidFill>
                  <a:srgbClr val="FFFFFF"/>
                </a:solidFill>
                <a:latin typeface="Microsoft Sans Serif"/>
                <a:cs typeface="Microsoft Sans Serif"/>
              </a:rPr>
              <a:t>ma</a:t>
            </a:r>
            <a:r>
              <a:rPr sz="2400" spc="20" dirty="0">
                <a:solidFill>
                  <a:srgbClr val="FFFFFF"/>
                </a:solidFill>
                <a:latin typeface="Microsoft Sans Serif"/>
                <a:cs typeface="Microsoft Sans Serif"/>
              </a:rPr>
              <a:t> </a:t>
            </a:r>
            <a:r>
              <a:rPr sz="2400" spc="-5" dirty="0">
                <a:solidFill>
                  <a:srgbClr val="FFFFFF"/>
                </a:solidFill>
                <a:latin typeface="Microsoft Sans Serif"/>
                <a:cs typeface="Microsoft Sans Serif"/>
              </a:rPr>
              <a:t>non</a:t>
            </a:r>
            <a:r>
              <a:rPr sz="2400" spc="35" dirty="0">
                <a:solidFill>
                  <a:srgbClr val="FFFFFF"/>
                </a:solidFill>
                <a:latin typeface="Microsoft Sans Serif"/>
                <a:cs typeface="Microsoft Sans Serif"/>
              </a:rPr>
              <a:t> </a:t>
            </a:r>
            <a:r>
              <a:rPr sz="2400" dirty="0">
                <a:solidFill>
                  <a:srgbClr val="FFFFFF"/>
                </a:solidFill>
                <a:latin typeface="Microsoft Sans Serif"/>
                <a:cs typeface="Microsoft Sans Serif"/>
              </a:rPr>
              <a:t>accertate</a:t>
            </a:r>
            <a:r>
              <a:rPr sz="2400" spc="15" dirty="0">
                <a:solidFill>
                  <a:srgbClr val="FFFFFF"/>
                </a:solidFill>
                <a:latin typeface="Microsoft Sans Serif"/>
                <a:cs typeface="Microsoft Sans Serif"/>
              </a:rPr>
              <a:t> </a:t>
            </a:r>
            <a:r>
              <a:rPr sz="2400" spc="-5" dirty="0">
                <a:solidFill>
                  <a:srgbClr val="FFFFFF"/>
                </a:solidFill>
                <a:latin typeface="Microsoft Sans Serif"/>
                <a:cs typeface="Microsoft Sans Serif"/>
              </a:rPr>
              <a:t>a</a:t>
            </a:r>
            <a:r>
              <a:rPr sz="2400" spc="25" dirty="0">
                <a:solidFill>
                  <a:srgbClr val="FFFFFF"/>
                </a:solidFill>
                <a:latin typeface="Microsoft Sans Serif"/>
                <a:cs typeface="Microsoft Sans Serif"/>
              </a:rPr>
              <a:t> </a:t>
            </a:r>
            <a:r>
              <a:rPr sz="2400" spc="-10" dirty="0">
                <a:solidFill>
                  <a:srgbClr val="FFFFFF"/>
                </a:solidFill>
                <a:latin typeface="Microsoft Sans Serif"/>
                <a:cs typeface="Microsoft Sans Serif"/>
              </a:rPr>
              <a:t>fine</a:t>
            </a:r>
            <a:r>
              <a:rPr sz="2400" spc="20" dirty="0">
                <a:solidFill>
                  <a:srgbClr val="FFFFFF"/>
                </a:solidFill>
                <a:latin typeface="Microsoft Sans Serif"/>
                <a:cs typeface="Microsoft Sans Serif"/>
              </a:rPr>
              <a:t> </a:t>
            </a:r>
            <a:r>
              <a:rPr sz="2400" spc="-5" dirty="0">
                <a:solidFill>
                  <a:srgbClr val="FFFFFF"/>
                </a:solidFill>
                <a:latin typeface="Microsoft Sans Serif"/>
                <a:cs typeface="Microsoft Sans Serif"/>
              </a:rPr>
              <a:t>esercizio </a:t>
            </a:r>
            <a:r>
              <a:rPr sz="2400" spc="-620" dirty="0">
                <a:solidFill>
                  <a:srgbClr val="FFFFFF"/>
                </a:solidFill>
                <a:latin typeface="Microsoft Sans Serif"/>
                <a:cs typeface="Microsoft Sans Serif"/>
              </a:rPr>
              <a:t> </a:t>
            </a:r>
            <a:r>
              <a:rPr sz="2400" dirty="0">
                <a:solidFill>
                  <a:srgbClr val="FFFFFF"/>
                </a:solidFill>
                <a:latin typeface="Microsoft Sans Serif"/>
                <a:cs typeface="Microsoft Sans Serif"/>
              </a:rPr>
              <a:t>(</a:t>
            </a:r>
            <a:r>
              <a:rPr sz="2000" b="1" dirty="0">
                <a:solidFill>
                  <a:srgbClr val="660066"/>
                </a:solidFill>
                <a:latin typeface="Arial"/>
                <a:cs typeface="Arial"/>
              </a:rPr>
              <a:t>minori</a:t>
            </a:r>
            <a:r>
              <a:rPr sz="2000" b="1" spc="-45" dirty="0">
                <a:solidFill>
                  <a:srgbClr val="660066"/>
                </a:solidFill>
                <a:latin typeface="Arial"/>
                <a:cs typeface="Arial"/>
              </a:rPr>
              <a:t> </a:t>
            </a:r>
            <a:r>
              <a:rPr sz="2000" b="1" dirty="0">
                <a:solidFill>
                  <a:srgbClr val="660066"/>
                </a:solidFill>
                <a:latin typeface="Arial"/>
                <a:cs typeface="Arial"/>
              </a:rPr>
              <a:t>accertamenti</a:t>
            </a:r>
            <a:r>
              <a:rPr sz="2400" dirty="0">
                <a:solidFill>
                  <a:srgbClr val="FFFFFF"/>
                </a:solidFill>
                <a:latin typeface="Microsoft Sans Serif"/>
                <a:cs typeface="Microsoft Sans Serif"/>
              </a:rPr>
              <a:t>)</a:t>
            </a:r>
            <a:endParaRPr sz="2400" dirty="0">
              <a:latin typeface="Microsoft Sans Serif"/>
              <a:cs typeface="Microsoft Sans Serif"/>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FA9131-284F-4DF8-96CA-3DECC55E4EC7}"/>
              </a:ext>
            </a:extLst>
          </p:cNvPr>
          <p:cNvSpPr>
            <a:spLocks noGrp="1"/>
          </p:cNvSpPr>
          <p:nvPr>
            <p:ph type="title"/>
          </p:nvPr>
        </p:nvSpPr>
        <p:spPr/>
        <p:txBody>
          <a:bodyPr/>
          <a:lstStyle/>
          <a:p>
            <a:pPr algn="r"/>
            <a:r>
              <a:rPr lang="it-IT" dirty="0">
                <a:solidFill>
                  <a:srgbClr val="FF0000"/>
                </a:solidFill>
              </a:rPr>
              <a:t>RESIDUI</a:t>
            </a:r>
          </a:p>
        </p:txBody>
      </p:sp>
      <p:sp>
        <p:nvSpPr>
          <p:cNvPr id="3" name="Segnaposto contenuto 2">
            <a:extLst>
              <a:ext uri="{FF2B5EF4-FFF2-40B4-BE49-F238E27FC236}">
                <a16:creationId xmlns:a16="http://schemas.microsoft.com/office/drawing/2014/main" id="{1F5F5DFF-D865-4DC1-942A-CF16D226AA56}"/>
              </a:ext>
            </a:extLst>
          </p:cNvPr>
          <p:cNvSpPr>
            <a:spLocks noGrp="1"/>
          </p:cNvSpPr>
          <p:nvPr>
            <p:ph sz="half" idx="1"/>
          </p:nvPr>
        </p:nvSpPr>
        <p:spPr/>
        <p:txBody>
          <a:bodyPr>
            <a:normAutofit/>
          </a:bodyPr>
          <a:lstStyle/>
          <a:p>
            <a:r>
              <a:rPr lang="it-IT" sz="4000" dirty="0"/>
              <a:t>ATTIVI: ENTRATE ACCERTATE, MA NON RISCOSSE A FINE ESERCIZIO</a:t>
            </a:r>
          </a:p>
        </p:txBody>
      </p:sp>
      <p:sp>
        <p:nvSpPr>
          <p:cNvPr id="4" name="Segnaposto contenuto 3">
            <a:extLst>
              <a:ext uri="{FF2B5EF4-FFF2-40B4-BE49-F238E27FC236}">
                <a16:creationId xmlns:a16="http://schemas.microsoft.com/office/drawing/2014/main" id="{C424E7F2-A758-4CBB-9CEC-89444CBFC7C5}"/>
              </a:ext>
            </a:extLst>
          </p:cNvPr>
          <p:cNvSpPr>
            <a:spLocks noGrp="1"/>
          </p:cNvSpPr>
          <p:nvPr>
            <p:ph sz="half" idx="2"/>
          </p:nvPr>
        </p:nvSpPr>
        <p:spPr/>
        <p:txBody>
          <a:bodyPr>
            <a:normAutofit/>
          </a:bodyPr>
          <a:lstStyle/>
          <a:p>
            <a:r>
              <a:rPr lang="it-IT" sz="4000" dirty="0"/>
              <a:t>PASSIVI: SPESE IMPEGNATE, MA  NON LAGATE A FINE ESERCIZIO</a:t>
            </a:r>
          </a:p>
        </p:txBody>
      </p:sp>
      <p:pic>
        <p:nvPicPr>
          <p:cNvPr id="5" name="Picture 2" descr="Risultato immagine per INRL">
            <a:extLst>
              <a:ext uri="{FF2B5EF4-FFF2-40B4-BE49-F238E27FC236}">
                <a16:creationId xmlns:a16="http://schemas.microsoft.com/office/drawing/2014/main" id="{0B191B98-08C0-4D44-B5E9-4C656A7375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6369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565C2B-FF0F-4FE8-AC10-DD992EC9D94D}"/>
              </a:ext>
            </a:extLst>
          </p:cNvPr>
          <p:cNvSpPr>
            <a:spLocks noGrp="1"/>
          </p:cNvSpPr>
          <p:nvPr>
            <p:ph type="title"/>
          </p:nvPr>
        </p:nvSpPr>
        <p:spPr/>
        <p:txBody>
          <a:bodyPr>
            <a:normAutofit/>
          </a:bodyPr>
          <a:lstStyle/>
          <a:p>
            <a:pPr algn="ctr"/>
            <a:r>
              <a:rPr lang="it-IT" sz="3200" dirty="0">
                <a:solidFill>
                  <a:srgbClr val="FF0000"/>
                </a:solidFill>
              </a:rPr>
              <a:t>SALDO DEL BILANCIO DI COMPETENZA</a:t>
            </a:r>
          </a:p>
        </p:txBody>
      </p:sp>
      <p:sp>
        <p:nvSpPr>
          <p:cNvPr id="3" name="Segnaposto contenuto 2">
            <a:extLst>
              <a:ext uri="{FF2B5EF4-FFF2-40B4-BE49-F238E27FC236}">
                <a16:creationId xmlns:a16="http://schemas.microsoft.com/office/drawing/2014/main" id="{3F53DC6B-27A0-4DAD-92DB-4FC39BDEBDE3}"/>
              </a:ext>
            </a:extLst>
          </p:cNvPr>
          <p:cNvSpPr>
            <a:spLocks noGrp="1"/>
          </p:cNvSpPr>
          <p:nvPr>
            <p:ph idx="1"/>
          </p:nvPr>
        </p:nvSpPr>
        <p:spPr>
          <a:xfrm>
            <a:off x="628650" y="1825625"/>
            <a:ext cx="8515350" cy="4351338"/>
          </a:xfrm>
        </p:spPr>
        <p:txBody>
          <a:bodyPr>
            <a:normAutofit/>
          </a:bodyPr>
          <a:lstStyle/>
          <a:p>
            <a:r>
              <a:rPr lang="it-IT" dirty="0"/>
              <a:t>RISULTATO DI GESTIONE: Il confronto algebrico tra gli accertamenti e gli impegni  pone in evidenza il seguente risultato (o saldo):</a:t>
            </a:r>
          </a:p>
          <a:p>
            <a:pPr algn="just"/>
            <a:r>
              <a:rPr lang="it-IT" dirty="0">
                <a:solidFill>
                  <a:srgbClr val="FF0000"/>
                </a:solidFill>
              </a:rPr>
              <a:t>avanzo finanziario di competenza previsto</a:t>
            </a:r>
            <a:r>
              <a:rPr lang="it-IT" dirty="0"/>
              <a:t>,  </a:t>
            </a:r>
          </a:p>
          <a:p>
            <a:pPr marL="0" indent="0" algn="just">
              <a:buNone/>
            </a:pPr>
            <a:r>
              <a:rPr lang="it-IT" dirty="0"/>
              <a:t>per:	accertamenti previsti &gt; impegni previsti</a:t>
            </a:r>
          </a:p>
          <a:p>
            <a:pPr algn="just"/>
            <a:r>
              <a:rPr lang="it-IT" dirty="0">
                <a:solidFill>
                  <a:srgbClr val="FF0000"/>
                </a:solidFill>
              </a:rPr>
              <a:t>disavanzo finanziario di competenza previsto</a:t>
            </a:r>
            <a:r>
              <a:rPr lang="it-IT" dirty="0"/>
              <a:t>,</a:t>
            </a:r>
          </a:p>
          <a:p>
            <a:pPr marL="0" indent="0" algn="just">
              <a:buNone/>
            </a:pPr>
            <a:r>
              <a:rPr lang="it-IT" dirty="0"/>
              <a:t>per:	accertamenti previsti &lt; impegni previsti</a:t>
            </a:r>
          </a:p>
          <a:p>
            <a:pPr algn="just"/>
            <a:r>
              <a:rPr lang="it-IT" dirty="0">
                <a:solidFill>
                  <a:srgbClr val="FF0000"/>
                </a:solidFill>
              </a:rPr>
              <a:t>pareggio finanziario di competenza previsto</a:t>
            </a:r>
            <a:r>
              <a:rPr lang="it-IT" dirty="0"/>
              <a:t>,  </a:t>
            </a:r>
          </a:p>
          <a:p>
            <a:pPr marL="0" indent="0" algn="just">
              <a:buNone/>
            </a:pPr>
            <a:r>
              <a:rPr lang="it-IT" dirty="0"/>
              <a:t>per:	accertamenti previsti = impegni previsti</a:t>
            </a:r>
          </a:p>
          <a:p>
            <a:endParaRPr lang="it-IT" dirty="0"/>
          </a:p>
        </p:txBody>
      </p:sp>
      <p:pic>
        <p:nvPicPr>
          <p:cNvPr id="4" name="Picture 2" descr="Risultato immagine per INRL">
            <a:extLst>
              <a:ext uri="{FF2B5EF4-FFF2-40B4-BE49-F238E27FC236}">
                <a16:creationId xmlns:a16="http://schemas.microsoft.com/office/drawing/2014/main" id="{78F37528-2959-4938-A07A-3CF6C66E4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04347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0AEBE1-72E3-43EE-82DC-D9ED20A5E002}"/>
              </a:ext>
            </a:extLst>
          </p:cNvPr>
          <p:cNvSpPr>
            <a:spLocks noGrp="1"/>
          </p:cNvSpPr>
          <p:nvPr>
            <p:ph type="title"/>
          </p:nvPr>
        </p:nvSpPr>
        <p:spPr/>
        <p:txBody>
          <a:bodyPr>
            <a:normAutofit/>
          </a:bodyPr>
          <a:lstStyle/>
          <a:p>
            <a:pPr algn="ctr"/>
            <a:r>
              <a:rPr lang="it-IT" sz="3600" dirty="0">
                <a:solidFill>
                  <a:srgbClr val="FF0000"/>
                </a:solidFill>
              </a:rPr>
              <a:t>RISULTATO DI AMMINISTRAZIONE</a:t>
            </a:r>
          </a:p>
        </p:txBody>
      </p:sp>
      <p:sp>
        <p:nvSpPr>
          <p:cNvPr id="3" name="Segnaposto contenuto 2">
            <a:extLst>
              <a:ext uri="{FF2B5EF4-FFF2-40B4-BE49-F238E27FC236}">
                <a16:creationId xmlns:a16="http://schemas.microsoft.com/office/drawing/2014/main" id="{FD86DCBB-64AF-4C2D-A81B-F4225EC12D82}"/>
              </a:ext>
            </a:extLst>
          </p:cNvPr>
          <p:cNvSpPr>
            <a:spLocks noGrp="1"/>
          </p:cNvSpPr>
          <p:nvPr>
            <p:ph idx="1"/>
          </p:nvPr>
        </p:nvSpPr>
        <p:spPr/>
        <p:txBody>
          <a:bodyPr>
            <a:normAutofit/>
          </a:bodyPr>
          <a:lstStyle/>
          <a:p>
            <a:pPr marL="489584" indent="-477520" algn="just">
              <a:lnSpc>
                <a:spcPct val="100000"/>
              </a:lnSpc>
              <a:spcBef>
                <a:spcPts val="100"/>
              </a:spcBef>
              <a:buClr>
                <a:srgbClr val="800000"/>
              </a:buClr>
              <a:buSzPct val="60416"/>
              <a:buFont typeface="Wingdings"/>
              <a:buChar char=""/>
              <a:tabLst>
                <a:tab pos="490220" algn="l"/>
              </a:tabLst>
            </a:pPr>
            <a:r>
              <a:rPr lang="it-IT" sz="2800" spc="-10" dirty="0">
                <a:solidFill>
                  <a:srgbClr val="FF0000"/>
                </a:solidFill>
                <a:latin typeface="Microsoft Sans Serif"/>
                <a:cs typeface="Microsoft Sans Serif"/>
              </a:rPr>
              <a:t>Il</a:t>
            </a:r>
            <a:r>
              <a:rPr lang="it-IT" sz="2800" spc="15"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a:t>
            </a:r>
            <a:r>
              <a:rPr lang="it-IT" sz="2800" b="1" spc="-5" dirty="0">
                <a:solidFill>
                  <a:srgbClr val="FF0000"/>
                </a:solidFill>
                <a:latin typeface="Arial"/>
                <a:cs typeface="Arial"/>
              </a:rPr>
              <a:t>risultato</a:t>
            </a:r>
            <a:r>
              <a:rPr lang="it-IT" sz="2800" b="1" spc="-20" dirty="0">
                <a:solidFill>
                  <a:srgbClr val="FF0000"/>
                </a:solidFill>
                <a:latin typeface="Arial"/>
                <a:cs typeface="Arial"/>
              </a:rPr>
              <a:t> </a:t>
            </a:r>
            <a:r>
              <a:rPr lang="it-IT" sz="2800" b="1" spc="-5" dirty="0">
                <a:solidFill>
                  <a:srgbClr val="FF0000"/>
                </a:solidFill>
                <a:latin typeface="Arial"/>
                <a:cs typeface="Arial"/>
              </a:rPr>
              <a:t>finanziario</a:t>
            </a:r>
            <a:r>
              <a:rPr lang="it-IT" sz="2800" b="1" spc="-30" dirty="0">
                <a:solidFill>
                  <a:srgbClr val="FF0000"/>
                </a:solidFill>
                <a:latin typeface="Arial"/>
                <a:cs typeface="Arial"/>
              </a:rPr>
              <a:t> </a:t>
            </a:r>
            <a:r>
              <a:rPr lang="it-IT" sz="2800" b="1" dirty="0">
                <a:solidFill>
                  <a:srgbClr val="FF0000"/>
                </a:solidFill>
                <a:latin typeface="Arial"/>
                <a:cs typeface="Arial"/>
              </a:rPr>
              <a:t>di</a:t>
            </a:r>
            <a:r>
              <a:rPr lang="it-IT" sz="2800" b="1" spc="-15" dirty="0">
                <a:solidFill>
                  <a:srgbClr val="FF0000"/>
                </a:solidFill>
                <a:latin typeface="Arial"/>
                <a:cs typeface="Arial"/>
              </a:rPr>
              <a:t> </a:t>
            </a:r>
            <a:r>
              <a:rPr lang="it-IT" sz="2800" b="1" dirty="0">
                <a:solidFill>
                  <a:srgbClr val="FF0000"/>
                </a:solidFill>
                <a:latin typeface="Arial"/>
                <a:cs typeface="Arial"/>
              </a:rPr>
              <a:t>amministrazione</a:t>
            </a:r>
            <a:r>
              <a:rPr lang="it-IT" sz="2800" dirty="0">
                <a:solidFill>
                  <a:srgbClr val="FF0000"/>
                </a:solidFill>
                <a:latin typeface="Microsoft Sans Serif"/>
                <a:cs typeface="Microsoft Sans Serif"/>
              </a:rPr>
              <a:t>” è</a:t>
            </a:r>
            <a:r>
              <a:rPr lang="it-IT" sz="2800" spc="10"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invece</a:t>
            </a:r>
            <a:r>
              <a:rPr lang="it-IT" sz="2800" spc="30"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dato</a:t>
            </a:r>
            <a:r>
              <a:rPr lang="it-IT" sz="2800" spc="30" dirty="0">
                <a:solidFill>
                  <a:srgbClr val="FF0000"/>
                </a:solidFill>
                <a:latin typeface="Microsoft Sans Serif"/>
                <a:cs typeface="Microsoft Sans Serif"/>
              </a:rPr>
              <a:t> </a:t>
            </a:r>
            <a:r>
              <a:rPr lang="it-IT" sz="2800" spc="-10" dirty="0">
                <a:solidFill>
                  <a:srgbClr val="FF0000"/>
                </a:solidFill>
                <a:latin typeface="Microsoft Sans Serif"/>
                <a:cs typeface="Microsoft Sans Serif"/>
              </a:rPr>
              <a:t>dalla</a:t>
            </a:r>
            <a:r>
              <a:rPr lang="it-IT" sz="2800" spc="40"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seguente</a:t>
            </a:r>
            <a:r>
              <a:rPr lang="it-IT" sz="2800" spc="35" dirty="0">
                <a:solidFill>
                  <a:srgbClr val="FF0000"/>
                </a:solidFill>
                <a:latin typeface="Microsoft Sans Serif"/>
                <a:cs typeface="Microsoft Sans Serif"/>
              </a:rPr>
              <a:t> </a:t>
            </a:r>
            <a:r>
              <a:rPr lang="it-IT" sz="2800" dirty="0">
                <a:solidFill>
                  <a:srgbClr val="FF0000"/>
                </a:solidFill>
                <a:latin typeface="Microsoft Sans Serif"/>
                <a:cs typeface="Microsoft Sans Serif"/>
              </a:rPr>
              <a:t>somma</a:t>
            </a:r>
            <a:r>
              <a:rPr lang="it-IT" sz="2800" spc="30"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algebrica:</a:t>
            </a:r>
            <a:endParaRPr lang="it-IT" sz="2800" dirty="0">
              <a:solidFill>
                <a:srgbClr val="FF0000"/>
              </a:solidFill>
              <a:latin typeface="Microsoft Sans Serif"/>
              <a:cs typeface="Microsoft Sans Serif"/>
            </a:endParaRPr>
          </a:p>
          <a:p>
            <a:pPr marL="489584" marR="362585" algn="just">
              <a:lnSpc>
                <a:spcPct val="100000"/>
              </a:lnSpc>
              <a:spcBef>
                <a:spcPts val="575"/>
              </a:spcBef>
            </a:pPr>
            <a:r>
              <a:rPr lang="it-IT" sz="2800" b="1" dirty="0">
                <a:solidFill>
                  <a:srgbClr val="FF0000"/>
                </a:solidFill>
                <a:latin typeface="Arial"/>
                <a:cs typeface="Arial"/>
              </a:rPr>
              <a:t>fondo di </a:t>
            </a:r>
            <a:r>
              <a:rPr lang="it-IT" sz="2800" b="1" spc="-5" dirty="0">
                <a:solidFill>
                  <a:srgbClr val="FF0000"/>
                </a:solidFill>
                <a:latin typeface="Arial"/>
                <a:cs typeface="Arial"/>
              </a:rPr>
              <a:t>cassa </a:t>
            </a:r>
            <a:r>
              <a:rPr lang="it-IT" sz="2800" spc="-5" dirty="0">
                <a:solidFill>
                  <a:srgbClr val="FF0000"/>
                </a:solidFill>
                <a:latin typeface="Microsoft Sans Serif"/>
                <a:cs typeface="Microsoft Sans Serif"/>
              </a:rPr>
              <a:t>(denaro che </a:t>
            </a:r>
            <a:r>
              <a:rPr lang="it-IT" sz="2800" spc="-10" dirty="0">
                <a:solidFill>
                  <a:srgbClr val="FF0000"/>
                </a:solidFill>
                <a:latin typeface="Microsoft Sans Serif"/>
                <a:cs typeface="Microsoft Sans Serif"/>
              </a:rPr>
              <a:t>si </a:t>
            </a:r>
            <a:r>
              <a:rPr lang="it-IT" sz="2800" dirty="0">
                <a:solidFill>
                  <a:srgbClr val="FF0000"/>
                </a:solidFill>
                <a:latin typeface="Microsoft Sans Serif"/>
                <a:cs typeface="Microsoft Sans Serif"/>
              </a:rPr>
              <a:t>trova </a:t>
            </a:r>
            <a:r>
              <a:rPr lang="it-IT" sz="2800" spc="-10" dirty="0">
                <a:solidFill>
                  <a:srgbClr val="FF0000"/>
                </a:solidFill>
                <a:latin typeface="Microsoft Sans Serif"/>
                <a:cs typeface="Microsoft Sans Serif"/>
              </a:rPr>
              <a:t>in </a:t>
            </a:r>
            <a:r>
              <a:rPr lang="it-IT" sz="2800" spc="-5" dirty="0">
                <a:solidFill>
                  <a:srgbClr val="FF0000"/>
                </a:solidFill>
                <a:latin typeface="Microsoft Sans Serif"/>
                <a:cs typeface="Microsoft Sans Serif"/>
              </a:rPr>
              <a:t>cassa </a:t>
            </a:r>
            <a:r>
              <a:rPr lang="it-IT" sz="2800" spc="-15" dirty="0">
                <a:solidFill>
                  <a:srgbClr val="FF0000"/>
                </a:solidFill>
                <a:latin typeface="Microsoft Sans Serif"/>
                <a:cs typeface="Microsoft Sans Serif"/>
              </a:rPr>
              <a:t>alla </a:t>
            </a:r>
            <a:r>
              <a:rPr lang="it-IT" sz="2800" spc="-5" dirty="0">
                <a:solidFill>
                  <a:srgbClr val="FF0000"/>
                </a:solidFill>
                <a:latin typeface="Microsoft Sans Serif"/>
                <a:cs typeface="Microsoft Sans Serif"/>
              </a:rPr>
              <a:t>fine </a:t>
            </a:r>
            <a:r>
              <a:rPr lang="it-IT" sz="2800" spc="-625" dirty="0">
                <a:solidFill>
                  <a:srgbClr val="FF0000"/>
                </a:solidFill>
                <a:latin typeface="Microsoft Sans Serif"/>
                <a:cs typeface="Microsoft Sans Serif"/>
              </a:rPr>
              <a:t> </a:t>
            </a:r>
            <a:r>
              <a:rPr lang="it-IT" sz="2800" spc="-10" dirty="0">
                <a:solidFill>
                  <a:srgbClr val="FF0000"/>
                </a:solidFill>
                <a:latin typeface="Microsoft Sans Serif"/>
                <a:cs typeface="Microsoft Sans Serif"/>
              </a:rPr>
              <a:t>dell’esercizio di </a:t>
            </a:r>
            <a:r>
              <a:rPr lang="it-IT" sz="2800" spc="-5" dirty="0">
                <a:solidFill>
                  <a:srgbClr val="FF0000"/>
                </a:solidFill>
                <a:latin typeface="Microsoft Sans Serif"/>
                <a:cs typeface="Microsoft Sans Serif"/>
              </a:rPr>
              <a:t>cui </a:t>
            </a:r>
            <a:r>
              <a:rPr lang="it-IT" sz="2800" spc="-10" dirty="0">
                <a:solidFill>
                  <a:srgbClr val="FF0000"/>
                </a:solidFill>
                <a:latin typeface="Microsoft Sans Serif"/>
                <a:cs typeface="Microsoft Sans Serif"/>
              </a:rPr>
              <a:t>vogliamo determinare </a:t>
            </a:r>
            <a:r>
              <a:rPr lang="it-IT" sz="2800" spc="-20" dirty="0">
                <a:solidFill>
                  <a:srgbClr val="FF0000"/>
                </a:solidFill>
                <a:latin typeface="Microsoft Sans Serif"/>
                <a:cs typeface="Microsoft Sans Serif"/>
              </a:rPr>
              <a:t>il </a:t>
            </a:r>
            <a:r>
              <a:rPr lang="it-IT" sz="2800" spc="-5" dirty="0">
                <a:solidFill>
                  <a:srgbClr val="FF0000"/>
                </a:solidFill>
                <a:latin typeface="Microsoft Sans Serif"/>
                <a:cs typeface="Microsoft Sans Serif"/>
              </a:rPr>
              <a:t>risultato </a:t>
            </a:r>
            <a:r>
              <a:rPr lang="it-IT" sz="2800" spc="-15" dirty="0">
                <a:solidFill>
                  <a:srgbClr val="FF0000"/>
                </a:solidFill>
                <a:latin typeface="Microsoft Sans Serif"/>
                <a:cs typeface="Microsoft Sans Serif"/>
              </a:rPr>
              <a:t>di </a:t>
            </a:r>
            <a:r>
              <a:rPr lang="it-IT" sz="2800" spc="-625"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amministrazione)</a:t>
            </a:r>
            <a:r>
              <a:rPr lang="it-IT" spc="-5" dirty="0">
                <a:solidFill>
                  <a:srgbClr val="FF0000"/>
                </a:solidFill>
                <a:latin typeface="Microsoft Sans Serif"/>
                <a:cs typeface="Microsoft Sans Serif"/>
              </a:rPr>
              <a:t> </a:t>
            </a:r>
            <a:r>
              <a:rPr lang="it-IT" sz="2800" b="1" dirty="0">
                <a:solidFill>
                  <a:srgbClr val="FF0000"/>
                </a:solidFill>
                <a:latin typeface="Microsoft Sans Serif"/>
                <a:cs typeface="Microsoft Sans Serif"/>
              </a:rPr>
              <a:t>+</a:t>
            </a:r>
            <a:r>
              <a:rPr lang="it-IT" sz="2800" b="1" spc="-20" dirty="0">
                <a:solidFill>
                  <a:srgbClr val="FF0000"/>
                </a:solidFill>
                <a:latin typeface="Microsoft Sans Serif"/>
                <a:cs typeface="Microsoft Sans Serif"/>
              </a:rPr>
              <a:t> </a:t>
            </a:r>
            <a:r>
              <a:rPr lang="it-IT" sz="2800" b="1" spc="-5" dirty="0">
                <a:solidFill>
                  <a:srgbClr val="FF0000"/>
                </a:solidFill>
                <a:latin typeface="Microsoft Sans Serif"/>
                <a:cs typeface="Microsoft Sans Serif"/>
              </a:rPr>
              <a:t>residui</a:t>
            </a:r>
            <a:r>
              <a:rPr lang="it-IT" sz="2800" b="1" spc="10" dirty="0">
                <a:solidFill>
                  <a:srgbClr val="FF0000"/>
                </a:solidFill>
                <a:latin typeface="Microsoft Sans Serif"/>
                <a:cs typeface="Microsoft Sans Serif"/>
              </a:rPr>
              <a:t> </a:t>
            </a:r>
            <a:r>
              <a:rPr lang="it-IT" sz="2800" b="1" spc="-5" dirty="0">
                <a:solidFill>
                  <a:srgbClr val="FF0000"/>
                </a:solidFill>
                <a:latin typeface="Microsoft Sans Serif"/>
                <a:cs typeface="Microsoft Sans Serif"/>
              </a:rPr>
              <a:t>attivi </a:t>
            </a:r>
            <a:r>
              <a:rPr lang="it-IT" sz="2800" b="1" spc="630" dirty="0">
                <a:solidFill>
                  <a:srgbClr val="FF0000"/>
                </a:solidFill>
                <a:latin typeface="Microsoft Sans Serif"/>
                <a:cs typeface="Microsoft Sans Serif"/>
              </a:rPr>
              <a:t>–</a:t>
            </a:r>
            <a:r>
              <a:rPr lang="it-IT" sz="2800" b="1" spc="10" dirty="0">
                <a:solidFill>
                  <a:srgbClr val="FF0000"/>
                </a:solidFill>
                <a:latin typeface="Microsoft Sans Serif"/>
                <a:cs typeface="Microsoft Sans Serif"/>
              </a:rPr>
              <a:t> </a:t>
            </a:r>
            <a:r>
              <a:rPr lang="it-IT" sz="2800" b="1" spc="-5" dirty="0">
                <a:solidFill>
                  <a:srgbClr val="FF0000"/>
                </a:solidFill>
                <a:latin typeface="Microsoft Sans Serif"/>
                <a:cs typeface="Microsoft Sans Serif"/>
              </a:rPr>
              <a:t>residui</a:t>
            </a:r>
            <a:r>
              <a:rPr lang="it-IT" sz="2800" b="1" spc="20" dirty="0">
                <a:solidFill>
                  <a:srgbClr val="FF0000"/>
                </a:solidFill>
                <a:latin typeface="Microsoft Sans Serif"/>
                <a:cs typeface="Microsoft Sans Serif"/>
              </a:rPr>
              <a:t> </a:t>
            </a:r>
            <a:r>
              <a:rPr lang="it-IT" sz="2800" b="1" spc="-10" dirty="0">
                <a:solidFill>
                  <a:srgbClr val="FF0000"/>
                </a:solidFill>
                <a:latin typeface="Microsoft Sans Serif"/>
                <a:cs typeface="Microsoft Sans Serif"/>
              </a:rPr>
              <a:t>passivi</a:t>
            </a:r>
            <a:endParaRPr lang="it-IT" sz="2800" b="1" dirty="0">
              <a:solidFill>
                <a:srgbClr val="FF0000"/>
              </a:solidFill>
              <a:latin typeface="Microsoft Sans Serif"/>
              <a:cs typeface="Microsoft Sans Serif"/>
            </a:endParaRPr>
          </a:p>
          <a:p>
            <a:pPr marL="489584" indent="-477520" algn="just">
              <a:lnSpc>
                <a:spcPct val="100000"/>
              </a:lnSpc>
              <a:spcBef>
                <a:spcPts val="580"/>
              </a:spcBef>
              <a:buClr>
                <a:srgbClr val="800000"/>
              </a:buClr>
              <a:buSzPct val="60416"/>
              <a:buFont typeface="Wingdings"/>
              <a:buChar char=""/>
              <a:tabLst>
                <a:tab pos="490220" algn="l"/>
              </a:tabLst>
            </a:pPr>
            <a:r>
              <a:rPr lang="it-IT" sz="2800" spc="-5" dirty="0">
                <a:solidFill>
                  <a:srgbClr val="FF0000"/>
                </a:solidFill>
                <a:latin typeface="Microsoft Sans Serif"/>
                <a:cs typeface="Microsoft Sans Serif"/>
              </a:rPr>
              <a:t>(di</a:t>
            </a:r>
            <a:r>
              <a:rPr lang="it-IT" sz="2800" spc="25" dirty="0">
                <a:solidFill>
                  <a:srgbClr val="FF0000"/>
                </a:solidFill>
                <a:latin typeface="Microsoft Sans Serif"/>
                <a:cs typeface="Microsoft Sans Serif"/>
              </a:rPr>
              <a:t> </a:t>
            </a:r>
            <a:r>
              <a:rPr lang="it-IT" sz="2800" spc="-5" dirty="0">
                <a:solidFill>
                  <a:srgbClr val="FF0000"/>
                </a:solidFill>
                <a:latin typeface="Microsoft Sans Serif"/>
                <a:cs typeface="Microsoft Sans Serif"/>
              </a:rPr>
              <a:t>tutti,</a:t>
            </a:r>
            <a:r>
              <a:rPr lang="it-IT" sz="2800" spc="10" dirty="0">
                <a:solidFill>
                  <a:srgbClr val="FF0000"/>
                </a:solidFill>
                <a:latin typeface="Microsoft Sans Serif"/>
                <a:cs typeface="Microsoft Sans Serif"/>
              </a:rPr>
              <a:t> </a:t>
            </a:r>
            <a:r>
              <a:rPr lang="it-IT" sz="2400" spc="-5" dirty="0">
                <a:solidFill>
                  <a:srgbClr val="FF0000"/>
                </a:solidFill>
                <a:latin typeface="Microsoft Sans Serif"/>
                <a:cs typeface="Microsoft Sans Serif"/>
              </a:rPr>
              <a:t>non</a:t>
            </a:r>
            <a:r>
              <a:rPr lang="it-IT" sz="2400" spc="15" dirty="0">
                <a:solidFill>
                  <a:srgbClr val="FF0000"/>
                </a:solidFill>
                <a:latin typeface="Microsoft Sans Serif"/>
                <a:cs typeface="Microsoft Sans Serif"/>
              </a:rPr>
              <a:t> </a:t>
            </a:r>
            <a:r>
              <a:rPr lang="it-IT" sz="2400" spc="-5" dirty="0">
                <a:solidFill>
                  <a:srgbClr val="FF0000"/>
                </a:solidFill>
                <a:latin typeface="Microsoft Sans Serif"/>
                <a:cs typeface="Microsoft Sans Serif"/>
              </a:rPr>
              <a:t>solo</a:t>
            </a:r>
            <a:r>
              <a:rPr lang="it-IT" sz="2400" spc="10" dirty="0">
                <a:solidFill>
                  <a:srgbClr val="FF0000"/>
                </a:solidFill>
                <a:latin typeface="Microsoft Sans Serif"/>
                <a:cs typeface="Microsoft Sans Serif"/>
              </a:rPr>
              <a:t> </a:t>
            </a:r>
            <a:r>
              <a:rPr lang="it-IT" sz="2400" spc="-10" dirty="0">
                <a:solidFill>
                  <a:srgbClr val="FF0000"/>
                </a:solidFill>
                <a:latin typeface="Microsoft Sans Serif"/>
                <a:cs typeface="Microsoft Sans Serif"/>
              </a:rPr>
              <a:t>di</a:t>
            </a:r>
            <a:r>
              <a:rPr lang="it-IT" sz="2400" spc="35" dirty="0">
                <a:solidFill>
                  <a:srgbClr val="FF0000"/>
                </a:solidFill>
                <a:latin typeface="Microsoft Sans Serif"/>
                <a:cs typeface="Microsoft Sans Serif"/>
              </a:rPr>
              <a:t> </a:t>
            </a:r>
            <a:r>
              <a:rPr lang="it-IT" sz="2400" spc="-10" dirty="0">
                <a:solidFill>
                  <a:srgbClr val="FF0000"/>
                </a:solidFill>
                <a:latin typeface="Microsoft Sans Serif"/>
                <a:cs typeface="Microsoft Sans Serif"/>
              </a:rPr>
              <a:t>quelli</a:t>
            </a:r>
            <a:r>
              <a:rPr lang="it-IT" sz="2400" spc="30" dirty="0">
                <a:solidFill>
                  <a:srgbClr val="FF0000"/>
                </a:solidFill>
                <a:latin typeface="Microsoft Sans Serif"/>
                <a:cs typeface="Microsoft Sans Serif"/>
              </a:rPr>
              <a:t> </a:t>
            </a:r>
            <a:r>
              <a:rPr lang="it-IT" sz="2400" spc="-5" dirty="0">
                <a:solidFill>
                  <a:srgbClr val="FF0000"/>
                </a:solidFill>
                <a:latin typeface="Microsoft Sans Serif"/>
                <a:cs typeface="Microsoft Sans Serif"/>
              </a:rPr>
              <a:t>formatisi durante</a:t>
            </a:r>
            <a:r>
              <a:rPr lang="it-IT" sz="2400" spc="-10" dirty="0">
                <a:solidFill>
                  <a:srgbClr val="FF0000"/>
                </a:solidFill>
                <a:latin typeface="Microsoft Sans Serif"/>
                <a:cs typeface="Microsoft Sans Serif"/>
              </a:rPr>
              <a:t> </a:t>
            </a:r>
            <a:r>
              <a:rPr lang="it-IT" sz="2400" spc="-5" dirty="0">
                <a:solidFill>
                  <a:srgbClr val="FF0000"/>
                </a:solidFill>
                <a:latin typeface="Microsoft Sans Serif"/>
                <a:cs typeface="Microsoft Sans Serif"/>
              </a:rPr>
              <a:t>l’esercizio</a:t>
            </a:r>
            <a:r>
              <a:rPr lang="it-IT" sz="2400" spc="15" dirty="0">
                <a:solidFill>
                  <a:srgbClr val="FF0000"/>
                </a:solidFill>
                <a:latin typeface="Microsoft Sans Serif"/>
                <a:cs typeface="Microsoft Sans Serif"/>
              </a:rPr>
              <a:t> </a:t>
            </a:r>
            <a:r>
              <a:rPr lang="it-IT" sz="2400" dirty="0">
                <a:solidFill>
                  <a:srgbClr val="FF0000"/>
                </a:solidFill>
                <a:latin typeface="Microsoft Sans Serif"/>
                <a:cs typeface="Microsoft Sans Serif"/>
              </a:rPr>
              <a:t>considerato</a:t>
            </a:r>
            <a:r>
              <a:rPr lang="it-IT" sz="2800" dirty="0">
                <a:solidFill>
                  <a:srgbClr val="FF0000"/>
                </a:solidFill>
                <a:latin typeface="Microsoft Sans Serif"/>
                <a:cs typeface="Microsoft Sans Serif"/>
              </a:rPr>
              <a:t>)</a:t>
            </a:r>
          </a:p>
          <a:p>
            <a:endParaRPr lang="it-IT" dirty="0">
              <a:solidFill>
                <a:srgbClr val="FF0000"/>
              </a:solidFill>
            </a:endParaRPr>
          </a:p>
        </p:txBody>
      </p:sp>
      <p:pic>
        <p:nvPicPr>
          <p:cNvPr id="4" name="Picture 2" descr="Risultato immagine per INRL">
            <a:extLst>
              <a:ext uri="{FF2B5EF4-FFF2-40B4-BE49-F238E27FC236}">
                <a16:creationId xmlns:a16="http://schemas.microsoft.com/office/drawing/2014/main" id="{81203D1C-2F93-49EC-931B-FCE2630347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395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926C9-5470-4C6F-AC66-3F9D89EEA4C3}"/>
              </a:ext>
            </a:extLst>
          </p:cNvPr>
          <p:cNvSpPr>
            <a:spLocks noGrp="1"/>
          </p:cNvSpPr>
          <p:nvPr>
            <p:ph type="title"/>
          </p:nvPr>
        </p:nvSpPr>
        <p:spPr/>
        <p:txBody>
          <a:bodyPr/>
          <a:lstStyle/>
          <a:p>
            <a:r>
              <a:rPr lang="it-IT" dirty="0">
                <a:solidFill>
                  <a:srgbClr val="FF0000"/>
                </a:solidFill>
              </a:rPr>
              <a:t>articolo 151 T.UE.L.</a:t>
            </a:r>
          </a:p>
        </p:txBody>
      </p:sp>
      <p:sp>
        <p:nvSpPr>
          <p:cNvPr id="3" name="Segnaposto contenuto 2">
            <a:extLst>
              <a:ext uri="{FF2B5EF4-FFF2-40B4-BE49-F238E27FC236}">
                <a16:creationId xmlns:a16="http://schemas.microsoft.com/office/drawing/2014/main" id="{3927FD8F-849E-4577-A4A2-6F1D9AADD8BE}"/>
              </a:ext>
            </a:extLst>
          </p:cNvPr>
          <p:cNvSpPr>
            <a:spLocks noGrp="1"/>
          </p:cNvSpPr>
          <p:nvPr>
            <p:ph idx="1"/>
          </p:nvPr>
        </p:nvSpPr>
        <p:spPr>
          <a:xfrm>
            <a:off x="228600" y="1825624"/>
            <a:ext cx="8286750" cy="4803775"/>
          </a:xfrm>
        </p:spPr>
        <p:txBody>
          <a:bodyPr>
            <a:normAutofit fontScale="92500"/>
          </a:bodyPr>
          <a:lstStyle/>
          <a:p>
            <a:pPr marL="0" indent="0" algn="just">
              <a:buNone/>
            </a:pPr>
            <a:r>
              <a:rPr lang="it-IT" sz="1800" dirty="0"/>
              <a:t>4. Il sistema contabile degli enti locali garantisce la rilevazione unitaria dei fatti gestionali sotto il profilo finanziario, economico e patrimoniale, attraverso l'adozione:</a:t>
            </a:r>
          </a:p>
          <a:p>
            <a:pPr marL="0" indent="0" algn="just">
              <a:buNone/>
            </a:pPr>
            <a:r>
              <a:rPr lang="it-IT" sz="1800" dirty="0"/>
              <a:t>a) della contabilità finanziaria, che ha natura autorizzatoria e consente la rendicontazione della gestione finanziaria;</a:t>
            </a:r>
          </a:p>
          <a:p>
            <a:pPr marL="0" indent="0" algn="just">
              <a:buNone/>
            </a:pPr>
            <a:r>
              <a:rPr lang="it-IT" sz="1800" dirty="0"/>
              <a:t>b) della contabilità economico-patrimoniale ai fini conoscitivi, per la rilevazione degli effetti economici e patrimoniali dei fatti gestionali e per consentire la rendicontazione economico e patrimoniale.</a:t>
            </a:r>
          </a:p>
          <a:p>
            <a:pPr marL="0" indent="0" algn="just">
              <a:buNone/>
            </a:pPr>
            <a:r>
              <a:rPr lang="it-IT" sz="1800" dirty="0"/>
              <a:t>5. I risultati della gestione finanziaria, economico e patrimoniale sono dimostrati nel rendiconto comprendente il conto del bilancio, il conto economico e lo stato patrimoniale.</a:t>
            </a:r>
          </a:p>
          <a:p>
            <a:pPr marL="0" indent="0" algn="just">
              <a:buNone/>
            </a:pPr>
            <a:r>
              <a:rPr lang="it-IT" sz="1800" dirty="0"/>
              <a:t>6. Al rendiconto è allegata una relazione della Giunta sulla gestione che esprime le valutazioni di efficacia dell'azione condotta sulla base dei risultati conseguiti, e gli altri documenti previsti dall'articolo 11, comma 4, del decreto legislativo 23 giugno 2011, n. 118.</a:t>
            </a:r>
          </a:p>
          <a:p>
            <a:pPr marL="0" indent="0" algn="just">
              <a:buNone/>
            </a:pPr>
            <a:r>
              <a:rPr lang="it-IT" sz="1800" dirty="0"/>
              <a:t>7. Il rendiconto è deliberato dall'organo consiliare entro il 30 aprile dell'anno successivo.</a:t>
            </a:r>
          </a:p>
          <a:p>
            <a:pPr marL="0" indent="0" algn="just">
              <a:buNone/>
            </a:pPr>
            <a:r>
              <a:rPr lang="it-IT" sz="1800" dirty="0"/>
              <a:t>8. Entro il 30 settembre l'ente approva il bilancio consolidato con i bilanci dei propri organismi e enti strumentali e delle società controllate e partecipate, secondo il principio applicato n. 4/4 di cui al decreto legislativo 23 giugno 2011, n. 118.</a:t>
            </a:r>
          </a:p>
        </p:txBody>
      </p:sp>
      <p:pic>
        <p:nvPicPr>
          <p:cNvPr id="5" name="Immagine 4">
            <a:extLst>
              <a:ext uri="{FF2B5EF4-FFF2-40B4-BE49-F238E27FC236}">
                <a16:creationId xmlns:a16="http://schemas.microsoft.com/office/drawing/2014/main" id="{C7F49EB2-E804-4696-87C2-4B87A820FEDE}"/>
              </a:ext>
            </a:extLst>
          </p:cNvPr>
          <p:cNvPicPr>
            <a:picLocks noChangeAspect="1"/>
          </p:cNvPicPr>
          <p:nvPr/>
        </p:nvPicPr>
        <p:blipFill>
          <a:blip r:embed="rId2"/>
          <a:stretch>
            <a:fillRect/>
          </a:stretch>
        </p:blipFill>
        <p:spPr>
          <a:xfrm>
            <a:off x="4953000" y="166575"/>
            <a:ext cx="3914775" cy="828675"/>
          </a:xfrm>
          <a:prstGeom prst="rect">
            <a:avLst/>
          </a:prstGeom>
        </p:spPr>
      </p:pic>
    </p:spTree>
    <p:extLst>
      <p:ext uri="{BB962C8B-B14F-4D97-AF65-F5344CB8AC3E}">
        <p14:creationId xmlns:p14="http://schemas.microsoft.com/office/powerpoint/2010/main" val="10288099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1451228" y="687070"/>
            <a:ext cx="6828790" cy="756920"/>
          </a:xfrm>
          <a:prstGeom prst="rect">
            <a:avLst/>
          </a:prstGeom>
        </p:spPr>
        <p:txBody>
          <a:bodyPr vert="horz" wrap="square" lIns="0" tIns="12700" rIns="0" bIns="0" rtlCol="0">
            <a:spAutoFit/>
          </a:bodyPr>
          <a:lstStyle/>
          <a:p>
            <a:pPr marL="12700">
              <a:lnSpc>
                <a:spcPct val="100000"/>
              </a:lnSpc>
              <a:spcBef>
                <a:spcPts val="100"/>
              </a:spcBef>
            </a:pPr>
            <a:r>
              <a:rPr sz="4800" spc="-400" dirty="0">
                <a:solidFill>
                  <a:srgbClr val="FF0000"/>
                </a:solidFill>
                <a:latin typeface="Arial"/>
                <a:cs typeface="Arial"/>
              </a:rPr>
              <a:t>Risult</a:t>
            </a:r>
            <a:r>
              <a:rPr sz="4800" spc="-505" dirty="0">
                <a:solidFill>
                  <a:srgbClr val="FF0000"/>
                </a:solidFill>
                <a:latin typeface="Arial"/>
                <a:cs typeface="Arial"/>
              </a:rPr>
              <a:t>a</a:t>
            </a:r>
            <a:r>
              <a:rPr sz="4800" spc="-409" dirty="0">
                <a:solidFill>
                  <a:srgbClr val="FF0000"/>
                </a:solidFill>
                <a:latin typeface="Arial"/>
                <a:cs typeface="Arial"/>
              </a:rPr>
              <a:t>to</a:t>
            </a:r>
            <a:r>
              <a:rPr sz="4800" spc="-229" dirty="0">
                <a:solidFill>
                  <a:srgbClr val="FF0000"/>
                </a:solidFill>
                <a:latin typeface="Arial"/>
                <a:cs typeface="Arial"/>
              </a:rPr>
              <a:t> </a:t>
            </a:r>
            <a:r>
              <a:rPr sz="4800" spc="-385" dirty="0">
                <a:solidFill>
                  <a:srgbClr val="FF0000"/>
                </a:solidFill>
                <a:latin typeface="Arial"/>
                <a:cs typeface="Arial"/>
              </a:rPr>
              <a:t>di</a:t>
            </a:r>
            <a:r>
              <a:rPr sz="4800" spc="-240" dirty="0">
                <a:solidFill>
                  <a:srgbClr val="FF0000"/>
                </a:solidFill>
                <a:latin typeface="Arial"/>
                <a:cs typeface="Arial"/>
              </a:rPr>
              <a:t> </a:t>
            </a:r>
            <a:r>
              <a:rPr sz="4800" spc="-445" dirty="0">
                <a:solidFill>
                  <a:srgbClr val="FF0000"/>
                </a:solidFill>
                <a:latin typeface="Arial"/>
                <a:cs typeface="Arial"/>
              </a:rPr>
              <a:t>amministrazi</a:t>
            </a:r>
            <a:r>
              <a:rPr sz="4800" spc="-545" dirty="0">
                <a:solidFill>
                  <a:srgbClr val="FF0000"/>
                </a:solidFill>
                <a:latin typeface="Arial"/>
                <a:cs typeface="Arial"/>
              </a:rPr>
              <a:t>o</a:t>
            </a:r>
            <a:r>
              <a:rPr sz="4800" spc="-505" dirty="0">
                <a:solidFill>
                  <a:srgbClr val="FF0000"/>
                </a:solidFill>
                <a:latin typeface="Arial"/>
                <a:cs typeface="Arial"/>
              </a:rPr>
              <a:t>ne</a:t>
            </a:r>
            <a:endParaRPr sz="4800">
              <a:solidFill>
                <a:srgbClr val="FF0000"/>
              </a:solidFill>
              <a:latin typeface="Arial"/>
              <a:cs typeface="Arial"/>
            </a:endParaRPr>
          </a:p>
        </p:txBody>
      </p:sp>
      <p:pic>
        <p:nvPicPr>
          <p:cNvPr id="5" name="object 5"/>
          <p:cNvPicPr/>
          <p:nvPr/>
        </p:nvPicPr>
        <p:blipFill>
          <a:blip r:embed="rId2" cstate="print"/>
          <a:stretch>
            <a:fillRect/>
          </a:stretch>
        </p:blipFill>
        <p:spPr>
          <a:xfrm>
            <a:off x="2459735" y="1455419"/>
            <a:ext cx="4075175" cy="582167"/>
          </a:xfrm>
          <a:prstGeom prst="rect">
            <a:avLst/>
          </a:prstGeom>
        </p:spPr>
      </p:pic>
      <p:pic>
        <p:nvPicPr>
          <p:cNvPr id="6" name="object 6"/>
          <p:cNvPicPr/>
          <p:nvPr/>
        </p:nvPicPr>
        <p:blipFill>
          <a:blip r:embed="rId3" cstate="print"/>
          <a:stretch>
            <a:fillRect/>
          </a:stretch>
        </p:blipFill>
        <p:spPr>
          <a:xfrm>
            <a:off x="1650492" y="5024628"/>
            <a:ext cx="5297424" cy="597407"/>
          </a:xfrm>
          <a:prstGeom prst="rect">
            <a:avLst/>
          </a:prstGeom>
        </p:spPr>
      </p:pic>
      <p:sp>
        <p:nvSpPr>
          <p:cNvPr id="7" name="object 7"/>
          <p:cNvSpPr txBox="1"/>
          <p:nvPr/>
        </p:nvSpPr>
        <p:spPr>
          <a:xfrm>
            <a:off x="889203" y="1548460"/>
            <a:ext cx="7879715" cy="4890770"/>
          </a:xfrm>
          <a:prstGeom prst="rect">
            <a:avLst/>
          </a:prstGeom>
        </p:spPr>
        <p:txBody>
          <a:bodyPr vert="horz" wrap="square" lIns="0" tIns="38735" rIns="0" bIns="0" rtlCol="0">
            <a:spAutoFit/>
          </a:bodyPr>
          <a:lstStyle/>
          <a:p>
            <a:pPr marL="12700" marR="5080">
              <a:lnSpc>
                <a:spcPts val="3240"/>
              </a:lnSpc>
              <a:spcBef>
                <a:spcPts val="305"/>
              </a:spcBef>
            </a:pPr>
            <a:r>
              <a:rPr sz="2800" spc="-5" dirty="0">
                <a:solidFill>
                  <a:srgbClr val="FF0000"/>
                </a:solidFill>
                <a:latin typeface="Microsoft Sans Serif"/>
                <a:cs typeface="Microsoft Sans Serif"/>
              </a:rPr>
              <a:t>Esprime</a:t>
            </a:r>
            <a:r>
              <a:rPr sz="2800" spc="35" dirty="0">
                <a:solidFill>
                  <a:srgbClr val="FF0000"/>
                </a:solidFill>
                <a:latin typeface="Microsoft Sans Serif"/>
                <a:cs typeface="Microsoft Sans Serif"/>
              </a:rPr>
              <a:t> </a:t>
            </a:r>
            <a:r>
              <a:rPr sz="2800" spc="-10" dirty="0">
                <a:solidFill>
                  <a:srgbClr val="FF0000"/>
                </a:solidFill>
                <a:latin typeface="Microsoft Sans Serif"/>
                <a:cs typeface="Microsoft Sans Serif"/>
              </a:rPr>
              <a:t>la</a:t>
            </a:r>
            <a:r>
              <a:rPr sz="2800" spc="55" dirty="0">
                <a:solidFill>
                  <a:srgbClr val="FF0000"/>
                </a:solidFill>
                <a:latin typeface="Microsoft Sans Serif"/>
                <a:cs typeface="Microsoft Sans Serif"/>
              </a:rPr>
              <a:t> </a:t>
            </a:r>
            <a:r>
              <a:rPr sz="2800" b="1" spc="-5" dirty="0">
                <a:solidFill>
                  <a:srgbClr val="FF0000"/>
                </a:solidFill>
                <a:latin typeface="Arial"/>
                <a:cs typeface="Arial"/>
              </a:rPr>
              <a:t>situazione</a:t>
            </a:r>
            <a:r>
              <a:rPr sz="2800" b="1" spc="15" dirty="0">
                <a:solidFill>
                  <a:srgbClr val="FF0000"/>
                </a:solidFill>
                <a:latin typeface="Arial"/>
                <a:cs typeface="Arial"/>
              </a:rPr>
              <a:t> </a:t>
            </a:r>
            <a:r>
              <a:rPr sz="2800" b="1" spc="-5" dirty="0">
                <a:solidFill>
                  <a:srgbClr val="FF0000"/>
                </a:solidFill>
                <a:latin typeface="Arial"/>
                <a:cs typeface="Arial"/>
              </a:rPr>
              <a:t>finanziaria</a:t>
            </a:r>
            <a:r>
              <a:rPr sz="2800" b="1" spc="30" dirty="0">
                <a:solidFill>
                  <a:srgbClr val="FF0000"/>
                </a:solidFill>
                <a:latin typeface="Arial"/>
                <a:cs typeface="Arial"/>
              </a:rPr>
              <a:t> </a:t>
            </a:r>
            <a:r>
              <a:rPr sz="2800" spc="-5" dirty="0">
                <a:solidFill>
                  <a:srgbClr val="FF0000"/>
                </a:solidFill>
                <a:latin typeface="Microsoft Sans Serif"/>
                <a:cs typeface="Microsoft Sans Serif"/>
              </a:rPr>
              <a:t>a</a:t>
            </a:r>
            <a:r>
              <a:rPr sz="2800" spc="35" dirty="0">
                <a:solidFill>
                  <a:srgbClr val="FF0000"/>
                </a:solidFill>
                <a:latin typeface="Microsoft Sans Serif"/>
                <a:cs typeface="Microsoft Sans Serif"/>
              </a:rPr>
              <a:t> </a:t>
            </a:r>
            <a:r>
              <a:rPr sz="2800" spc="-5" dirty="0">
                <a:solidFill>
                  <a:srgbClr val="FF0000"/>
                </a:solidFill>
                <a:latin typeface="Microsoft Sans Serif"/>
                <a:cs typeface="Microsoft Sans Serif"/>
              </a:rPr>
              <a:t>fine</a:t>
            </a:r>
            <a:r>
              <a:rPr sz="2800" spc="40" dirty="0">
                <a:solidFill>
                  <a:srgbClr val="FF0000"/>
                </a:solidFill>
                <a:latin typeface="Microsoft Sans Serif"/>
                <a:cs typeface="Microsoft Sans Serif"/>
              </a:rPr>
              <a:t> </a:t>
            </a:r>
            <a:r>
              <a:rPr sz="2800" spc="-5" dirty="0">
                <a:solidFill>
                  <a:srgbClr val="FF0000"/>
                </a:solidFill>
                <a:latin typeface="Microsoft Sans Serif"/>
                <a:cs typeface="Microsoft Sans Serif"/>
              </a:rPr>
              <a:t>esercizio </a:t>
            </a:r>
            <a:r>
              <a:rPr sz="2800" spc="-730" dirty="0">
                <a:solidFill>
                  <a:srgbClr val="FF0000"/>
                </a:solidFill>
                <a:latin typeface="Microsoft Sans Serif"/>
                <a:cs typeface="Microsoft Sans Serif"/>
              </a:rPr>
              <a:t> </a:t>
            </a:r>
            <a:r>
              <a:rPr sz="2800" spc="-5" dirty="0">
                <a:solidFill>
                  <a:srgbClr val="FF0000"/>
                </a:solidFill>
                <a:latin typeface="Microsoft Sans Serif"/>
                <a:cs typeface="Microsoft Sans Serif"/>
              </a:rPr>
              <a:t>dell’Az.Pubbl.Locale,</a:t>
            </a:r>
            <a:r>
              <a:rPr sz="2800" spc="20" dirty="0">
                <a:solidFill>
                  <a:srgbClr val="FF0000"/>
                </a:solidFill>
                <a:latin typeface="Microsoft Sans Serif"/>
                <a:cs typeface="Microsoft Sans Serif"/>
              </a:rPr>
              <a:t> </a:t>
            </a:r>
            <a:r>
              <a:rPr sz="2800" spc="-15" dirty="0">
                <a:solidFill>
                  <a:srgbClr val="FF0000"/>
                </a:solidFill>
                <a:latin typeface="Microsoft Sans Serif"/>
                <a:cs typeface="Microsoft Sans Serif"/>
              </a:rPr>
              <a:t>la</a:t>
            </a:r>
            <a:r>
              <a:rPr sz="2800" spc="25" dirty="0">
                <a:solidFill>
                  <a:srgbClr val="FF0000"/>
                </a:solidFill>
                <a:latin typeface="Microsoft Sans Serif"/>
                <a:cs typeface="Microsoft Sans Serif"/>
              </a:rPr>
              <a:t> </a:t>
            </a:r>
            <a:r>
              <a:rPr sz="2800" spc="-5" dirty="0">
                <a:solidFill>
                  <a:srgbClr val="FF0000"/>
                </a:solidFill>
                <a:latin typeface="Microsoft Sans Serif"/>
                <a:cs typeface="Microsoft Sans Serif"/>
              </a:rPr>
              <a:t>quale</a:t>
            </a:r>
            <a:r>
              <a:rPr sz="2800" spc="45" dirty="0">
                <a:solidFill>
                  <a:srgbClr val="FF0000"/>
                </a:solidFill>
                <a:latin typeface="Microsoft Sans Serif"/>
                <a:cs typeface="Microsoft Sans Serif"/>
              </a:rPr>
              <a:t> </a:t>
            </a:r>
            <a:r>
              <a:rPr sz="2800" spc="-5" dirty="0">
                <a:solidFill>
                  <a:srgbClr val="FF0000"/>
                </a:solidFill>
                <a:latin typeface="Microsoft Sans Serif"/>
                <a:cs typeface="Microsoft Sans Serif"/>
              </a:rPr>
              <a:t>può</a:t>
            </a:r>
            <a:r>
              <a:rPr sz="2800" spc="25" dirty="0">
                <a:solidFill>
                  <a:srgbClr val="FF0000"/>
                </a:solidFill>
                <a:latin typeface="Microsoft Sans Serif"/>
                <a:cs typeface="Microsoft Sans Serif"/>
              </a:rPr>
              <a:t> </a:t>
            </a:r>
            <a:r>
              <a:rPr sz="2800" dirty="0">
                <a:solidFill>
                  <a:srgbClr val="FF0000"/>
                </a:solidFill>
                <a:latin typeface="Microsoft Sans Serif"/>
                <a:cs typeface="Microsoft Sans Serif"/>
              </a:rPr>
              <a:t>documentare:</a:t>
            </a:r>
          </a:p>
          <a:p>
            <a:pPr marL="489584" indent="-477520">
              <a:lnSpc>
                <a:spcPct val="100000"/>
              </a:lnSpc>
              <a:spcBef>
                <a:spcPts val="585"/>
              </a:spcBef>
              <a:buChar char="–"/>
              <a:tabLst>
                <a:tab pos="489584" algn="l"/>
                <a:tab pos="490220" algn="l"/>
              </a:tabLst>
            </a:pPr>
            <a:r>
              <a:rPr sz="2800" spc="-5" dirty="0">
                <a:solidFill>
                  <a:srgbClr val="FF0000"/>
                </a:solidFill>
                <a:latin typeface="Microsoft Sans Serif"/>
                <a:cs typeface="Microsoft Sans Serif"/>
              </a:rPr>
              <a:t>un</a:t>
            </a:r>
            <a:r>
              <a:rPr sz="2800" spc="10" dirty="0">
                <a:solidFill>
                  <a:srgbClr val="FF0000"/>
                </a:solidFill>
                <a:latin typeface="Microsoft Sans Serif"/>
                <a:cs typeface="Microsoft Sans Serif"/>
              </a:rPr>
              <a:t> </a:t>
            </a:r>
            <a:r>
              <a:rPr sz="2800" b="1" spc="-5" dirty="0">
                <a:solidFill>
                  <a:srgbClr val="FF0000"/>
                </a:solidFill>
                <a:latin typeface="Arial"/>
                <a:cs typeface="Arial"/>
              </a:rPr>
              <a:t>avanzo di</a:t>
            </a:r>
            <a:r>
              <a:rPr sz="2800" b="1" spc="-20" dirty="0">
                <a:solidFill>
                  <a:srgbClr val="FF0000"/>
                </a:solidFill>
                <a:latin typeface="Arial"/>
                <a:cs typeface="Arial"/>
              </a:rPr>
              <a:t> </a:t>
            </a:r>
            <a:r>
              <a:rPr sz="2800" b="1" dirty="0">
                <a:solidFill>
                  <a:srgbClr val="FF0000"/>
                </a:solidFill>
                <a:latin typeface="Arial"/>
                <a:cs typeface="Arial"/>
              </a:rPr>
              <a:t>amministrazione</a:t>
            </a:r>
            <a:r>
              <a:rPr sz="2800" dirty="0">
                <a:solidFill>
                  <a:srgbClr val="FF0000"/>
                </a:solidFill>
                <a:latin typeface="Microsoft Sans Serif"/>
                <a:cs typeface="Microsoft Sans Serif"/>
              </a:rPr>
              <a:t>,</a:t>
            </a:r>
          </a:p>
          <a:p>
            <a:pPr marL="12700" marR="396875" indent="476884">
              <a:lnSpc>
                <a:spcPct val="100000"/>
              </a:lnSpc>
              <a:spcBef>
                <a:spcPts val="120"/>
              </a:spcBef>
              <a:tabLst>
                <a:tab pos="1442085" algn="l"/>
              </a:tabLst>
            </a:pPr>
            <a:r>
              <a:rPr sz="2800" dirty="0">
                <a:solidFill>
                  <a:srgbClr val="FF0000"/>
                </a:solidFill>
                <a:latin typeface="Microsoft Sans Serif"/>
                <a:cs typeface="Microsoft Sans Serif"/>
              </a:rPr>
              <a:t>per:	</a:t>
            </a:r>
            <a:r>
              <a:rPr sz="2800" spc="-5" dirty="0">
                <a:solidFill>
                  <a:srgbClr val="FF0000"/>
                </a:solidFill>
                <a:latin typeface="Microsoft Sans Serif"/>
                <a:cs typeface="Microsoft Sans Serif"/>
              </a:rPr>
              <a:t>fondo</a:t>
            </a:r>
            <a:r>
              <a:rPr sz="2800" spc="20" dirty="0">
                <a:solidFill>
                  <a:srgbClr val="FF0000"/>
                </a:solidFill>
                <a:latin typeface="Microsoft Sans Serif"/>
                <a:cs typeface="Microsoft Sans Serif"/>
              </a:rPr>
              <a:t> </a:t>
            </a:r>
            <a:r>
              <a:rPr sz="2800" spc="-10" dirty="0">
                <a:solidFill>
                  <a:srgbClr val="FF0000"/>
                </a:solidFill>
                <a:latin typeface="Microsoft Sans Serif"/>
                <a:cs typeface="Microsoft Sans Serif"/>
              </a:rPr>
              <a:t>di</a:t>
            </a:r>
            <a:r>
              <a:rPr sz="2800" spc="25" dirty="0">
                <a:solidFill>
                  <a:srgbClr val="FF0000"/>
                </a:solidFill>
                <a:latin typeface="Microsoft Sans Serif"/>
                <a:cs typeface="Microsoft Sans Serif"/>
              </a:rPr>
              <a:t> </a:t>
            </a:r>
            <a:r>
              <a:rPr sz="2800" dirty="0">
                <a:solidFill>
                  <a:srgbClr val="FF0000"/>
                </a:solidFill>
                <a:latin typeface="Microsoft Sans Serif"/>
                <a:cs typeface="Microsoft Sans Serif"/>
              </a:rPr>
              <a:t>cassa</a:t>
            </a:r>
            <a:r>
              <a:rPr sz="2800" spc="20" dirty="0">
                <a:solidFill>
                  <a:srgbClr val="FF0000"/>
                </a:solidFill>
                <a:latin typeface="Microsoft Sans Serif"/>
                <a:cs typeface="Microsoft Sans Serif"/>
              </a:rPr>
              <a:t> </a:t>
            </a:r>
            <a:r>
              <a:rPr sz="2800" spc="-5" dirty="0">
                <a:solidFill>
                  <a:srgbClr val="FF0000"/>
                </a:solidFill>
                <a:latin typeface="Microsoft Sans Serif"/>
                <a:cs typeface="Microsoft Sans Serif"/>
              </a:rPr>
              <a:t>+</a:t>
            </a:r>
            <a:r>
              <a:rPr sz="2800" spc="25" dirty="0">
                <a:solidFill>
                  <a:srgbClr val="FF0000"/>
                </a:solidFill>
                <a:latin typeface="Microsoft Sans Serif"/>
                <a:cs typeface="Microsoft Sans Serif"/>
              </a:rPr>
              <a:t> </a:t>
            </a:r>
            <a:r>
              <a:rPr sz="2800" spc="-5" dirty="0">
                <a:solidFill>
                  <a:srgbClr val="FF0000"/>
                </a:solidFill>
                <a:latin typeface="Microsoft Sans Serif"/>
                <a:cs typeface="Microsoft Sans Serif"/>
              </a:rPr>
              <a:t>residui</a:t>
            </a:r>
            <a:r>
              <a:rPr sz="2800" spc="25" dirty="0">
                <a:solidFill>
                  <a:srgbClr val="FF0000"/>
                </a:solidFill>
                <a:latin typeface="Microsoft Sans Serif"/>
                <a:cs typeface="Microsoft Sans Serif"/>
              </a:rPr>
              <a:t> </a:t>
            </a:r>
            <a:r>
              <a:rPr sz="2800" spc="-5" dirty="0">
                <a:solidFill>
                  <a:srgbClr val="FF0000"/>
                </a:solidFill>
                <a:latin typeface="Microsoft Sans Serif"/>
                <a:cs typeface="Microsoft Sans Serif"/>
              </a:rPr>
              <a:t>attivi</a:t>
            </a:r>
            <a:r>
              <a:rPr sz="2800" spc="20" dirty="0">
                <a:solidFill>
                  <a:srgbClr val="FF0000"/>
                </a:solidFill>
                <a:latin typeface="Microsoft Sans Serif"/>
                <a:cs typeface="Microsoft Sans Serif"/>
              </a:rPr>
              <a:t> </a:t>
            </a:r>
            <a:r>
              <a:rPr sz="2800" spc="-5" dirty="0">
                <a:solidFill>
                  <a:srgbClr val="FF0000"/>
                </a:solidFill>
                <a:latin typeface="Microsoft Sans Serif"/>
                <a:cs typeface="Microsoft Sans Serif"/>
              </a:rPr>
              <a:t>&gt;</a:t>
            </a:r>
            <a:r>
              <a:rPr sz="2800" spc="20" dirty="0">
                <a:solidFill>
                  <a:srgbClr val="FF0000"/>
                </a:solidFill>
                <a:latin typeface="Microsoft Sans Serif"/>
                <a:cs typeface="Microsoft Sans Serif"/>
              </a:rPr>
              <a:t> </a:t>
            </a:r>
            <a:r>
              <a:rPr sz="2800" spc="-5" dirty="0">
                <a:solidFill>
                  <a:srgbClr val="FF0000"/>
                </a:solidFill>
                <a:latin typeface="Microsoft Sans Serif"/>
                <a:cs typeface="Microsoft Sans Serif"/>
              </a:rPr>
              <a:t>residui </a:t>
            </a:r>
            <a:r>
              <a:rPr sz="2800" spc="-725" dirty="0">
                <a:solidFill>
                  <a:srgbClr val="FF0000"/>
                </a:solidFill>
                <a:latin typeface="Microsoft Sans Serif"/>
                <a:cs typeface="Microsoft Sans Serif"/>
              </a:rPr>
              <a:t> </a:t>
            </a:r>
            <a:r>
              <a:rPr sz="2800" spc="-5" dirty="0">
                <a:solidFill>
                  <a:srgbClr val="FF0000"/>
                </a:solidFill>
                <a:latin typeface="Microsoft Sans Serif"/>
                <a:cs typeface="Microsoft Sans Serif"/>
              </a:rPr>
              <a:t>passivi</a:t>
            </a:r>
            <a:endParaRPr sz="2800" dirty="0">
              <a:solidFill>
                <a:srgbClr val="FF0000"/>
              </a:solidFill>
              <a:latin typeface="Microsoft Sans Serif"/>
              <a:cs typeface="Microsoft Sans Serif"/>
            </a:endParaRPr>
          </a:p>
          <a:p>
            <a:pPr marL="489584" indent="-477520">
              <a:lnSpc>
                <a:spcPts val="3240"/>
              </a:lnSpc>
              <a:buChar char="–"/>
              <a:tabLst>
                <a:tab pos="489584" algn="l"/>
                <a:tab pos="490220" algn="l"/>
              </a:tabLst>
            </a:pPr>
            <a:r>
              <a:rPr sz="2800" spc="-5" dirty="0">
                <a:solidFill>
                  <a:srgbClr val="FF0000"/>
                </a:solidFill>
                <a:latin typeface="Microsoft Sans Serif"/>
                <a:cs typeface="Microsoft Sans Serif"/>
              </a:rPr>
              <a:t>un</a:t>
            </a:r>
            <a:r>
              <a:rPr sz="2800" spc="10" dirty="0">
                <a:solidFill>
                  <a:srgbClr val="FF0000"/>
                </a:solidFill>
                <a:latin typeface="Microsoft Sans Serif"/>
                <a:cs typeface="Microsoft Sans Serif"/>
              </a:rPr>
              <a:t> </a:t>
            </a:r>
            <a:r>
              <a:rPr sz="2800" b="1" spc="-5" dirty="0">
                <a:solidFill>
                  <a:srgbClr val="FF0000"/>
                </a:solidFill>
                <a:latin typeface="Arial"/>
                <a:cs typeface="Arial"/>
              </a:rPr>
              <a:t>disavanzo</a:t>
            </a:r>
            <a:r>
              <a:rPr sz="2800" b="1" spc="10" dirty="0">
                <a:solidFill>
                  <a:srgbClr val="FF0000"/>
                </a:solidFill>
                <a:latin typeface="Arial"/>
                <a:cs typeface="Arial"/>
              </a:rPr>
              <a:t> </a:t>
            </a:r>
            <a:r>
              <a:rPr sz="2800" b="1" spc="-5" dirty="0">
                <a:solidFill>
                  <a:srgbClr val="FF0000"/>
                </a:solidFill>
                <a:latin typeface="Arial"/>
                <a:cs typeface="Arial"/>
              </a:rPr>
              <a:t>di</a:t>
            </a:r>
            <a:r>
              <a:rPr sz="2800" b="1" spc="-15" dirty="0">
                <a:solidFill>
                  <a:srgbClr val="FF0000"/>
                </a:solidFill>
                <a:latin typeface="Arial"/>
                <a:cs typeface="Arial"/>
              </a:rPr>
              <a:t> </a:t>
            </a:r>
            <a:r>
              <a:rPr sz="2800" b="1" dirty="0">
                <a:solidFill>
                  <a:srgbClr val="FF0000"/>
                </a:solidFill>
                <a:latin typeface="Arial"/>
                <a:cs typeface="Arial"/>
              </a:rPr>
              <a:t>amministrazione</a:t>
            </a:r>
            <a:r>
              <a:rPr sz="2800" dirty="0">
                <a:solidFill>
                  <a:srgbClr val="FF0000"/>
                </a:solidFill>
                <a:latin typeface="Microsoft Sans Serif"/>
                <a:cs typeface="Microsoft Sans Serif"/>
              </a:rPr>
              <a:t>,</a:t>
            </a:r>
          </a:p>
          <a:p>
            <a:pPr marL="12700" marR="396875" indent="476884">
              <a:lnSpc>
                <a:spcPct val="100000"/>
              </a:lnSpc>
              <a:spcBef>
                <a:spcPts val="125"/>
              </a:spcBef>
              <a:tabLst>
                <a:tab pos="1442085" algn="l"/>
              </a:tabLst>
            </a:pPr>
            <a:r>
              <a:rPr sz="2800" dirty="0">
                <a:solidFill>
                  <a:srgbClr val="FF0000"/>
                </a:solidFill>
                <a:latin typeface="Microsoft Sans Serif"/>
                <a:cs typeface="Microsoft Sans Serif"/>
              </a:rPr>
              <a:t>per:	</a:t>
            </a:r>
            <a:r>
              <a:rPr sz="2800" spc="-5" dirty="0">
                <a:solidFill>
                  <a:srgbClr val="FF0000"/>
                </a:solidFill>
                <a:latin typeface="Microsoft Sans Serif"/>
                <a:cs typeface="Microsoft Sans Serif"/>
              </a:rPr>
              <a:t>fondo</a:t>
            </a:r>
            <a:r>
              <a:rPr sz="2800" spc="20" dirty="0">
                <a:solidFill>
                  <a:srgbClr val="FF0000"/>
                </a:solidFill>
                <a:latin typeface="Microsoft Sans Serif"/>
                <a:cs typeface="Microsoft Sans Serif"/>
              </a:rPr>
              <a:t> </a:t>
            </a:r>
            <a:r>
              <a:rPr sz="2800" spc="-10" dirty="0">
                <a:solidFill>
                  <a:srgbClr val="FF0000"/>
                </a:solidFill>
                <a:latin typeface="Microsoft Sans Serif"/>
                <a:cs typeface="Microsoft Sans Serif"/>
              </a:rPr>
              <a:t>di</a:t>
            </a:r>
            <a:r>
              <a:rPr sz="2800" spc="25" dirty="0">
                <a:solidFill>
                  <a:srgbClr val="FF0000"/>
                </a:solidFill>
                <a:latin typeface="Microsoft Sans Serif"/>
                <a:cs typeface="Microsoft Sans Serif"/>
              </a:rPr>
              <a:t> </a:t>
            </a:r>
            <a:r>
              <a:rPr sz="2800" dirty="0">
                <a:solidFill>
                  <a:srgbClr val="FF0000"/>
                </a:solidFill>
                <a:latin typeface="Microsoft Sans Serif"/>
                <a:cs typeface="Microsoft Sans Serif"/>
              </a:rPr>
              <a:t>cassa</a:t>
            </a:r>
            <a:r>
              <a:rPr sz="2800" spc="20" dirty="0">
                <a:solidFill>
                  <a:srgbClr val="FF0000"/>
                </a:solidFill>
                <a:latin typeface="Microsoft Sans Serif"/>
                <a:cs typeface="Microsoft Sans Serif"/>
              </a:rPr>
              <a:t> </a:t>
            </a:r>
            <a:r>
              <a:rPr sz="2800" spc="-5" dirty="0">
                <a:solidFill>
                  <a:srgbClr val="FF0000"/>
                </a:solidFill>
                <a:latin typeface="Microsoft Sans Serif"/>
                <a:cs typeface="Microsoft Sans Serif"/>
              </a:rPr>
              <a:t>+</a:t>
            </a:r>
            <a:r>
              <a:rPr sz="2800" spc="25" dirty="0">
                <a:solidFill>
                  <a:srgbClr val="FF0000"/>
                </a:solidFill>
                <a:latin typeface="Microsoft Sans Serif"/>
                <a:cs typeface="Microsoft Sans Serif"/>
              </a:rPr>
              <a:t> </a:t>
            </a:r>
            <a:r>
              <a:rPr sz="2800" spc="-5" dirty="0">
                <a:solidFill>
                  <a:srgbClr val="FF0000"/>
                </a:solidFill>
                <a:latin typeface="Microsoft Sans Serif"/>
                <a:cs typeface="Microsoft Sans Serif"/>
              </a:rPr>
              <a:t>residui</a:t>
            </a:r>
            <a:r>
              <a:rPr sz="2800" spc="25" dirty="0">
                <a:solidFill>
                  <a:srgbClr val="FF0000"/>
                </a:solidFill>
                <a:latin typeface="Microsoft Sans Serif"/>
                <a:cs typeface="Microsoft Sans Serif"/>
              </a:rPr>
              <a:t> </a:t>
            </a:r>
            <a:r>
              <a:rPr sz="2800" spc="-5" dirty="0">
                <a:solidFill>
                  <a:srgbClr val="FF0000"/>
                </a:solidFill>
                <a:latin typeface="Microsoft Sans Serif"/>
                <a:cs typeface="Microsoft Sans Serif"/>
              </a:rPr>
              <a:t>attivi</a:t>
            </a:r>
            <a:r>
              <a:rPr sz="2800" spc="20" dirty="0">
                <a:solidFill>
                  <a:srgbClr val="FF0000"/>
                </a:solidFill>
                <a:latin typeface="Microsoft Sans Serif"/>
                <a:cs typeface="Microsoft Sans Serif"/>
              </a:rPr>
              <a:t> </a:t>
            </a:r>
            <a:r>
              <a:rPr sz="2800" spc="-5" dirty="0">
                <a:solidFill>
                  <a:srgbClr val="FF0000"/>
                </a:solidFill>
                <a:latin typeface="Microsoft Sans Serif"/>
                <a:cs typeface="Microsoft Sans Serif"/>
              </a:rPr>
              <a:t>&lt;</a:t>
            </a:r>
            <a:r>
              <a:rPr sz="2800" spc="20" dirty="0">
                <a:solidFill>
                  <a:srgbClr val="FF0000"/>
                </a:solidFill>
                <a:latin typeface="Microsoft Sans Serif"/>
                <a:cs typeface="Microsoft Sans Serif"/>
              </a:rPr>
              <a:t> </a:t>
            </a:r>
            <a:r>
              <a:rPr sz="2800" spc="-5" dirty="0">
                <a:solidFill>
                  <a:srgbClr val="FF0000"/>
                </a:solidFill>
                <a:latin typeface="Microsoft Sans Serif"/>
                <a:cs typeface="Microsoft Sans Serif"/>
              </a:rPr>
              <a:t>residui </a:t>
            </a:r>
            <a:r>
              <a:rPr sz="2800" spc="-725" dirty="0">
                <a:solidFill>
                  <a:srgbClr val="FF0000"/>
                </a:solidFill>
                <a:latin typeface="Microsoft Sans Serif"/>
                <a:cs typeface="Microsoft Sans Serif"/>
              </a:rPr>
              <a:t> </a:t>
            </a:r>
            <a:r>
              <a:rPr sz="2800" spc="-5" dirty="0">
                <a:solidFill>
                  <a:srgbClr val="FF0000"/>
                </a:solidFill>
                <a:latin typeface="Microsoft Sans Serif"/>
                <a:cs typeface="Microsoft Sans Serif"/>
              </a:rPr>
              <a:t>passivi</a:t>
            </a:r>
            <a:endParaRPr sz="2800" dirty="0">
              <a:solidFill>
                <a:srgbClr val="FF0000"/>
              </a:solidFill>
              <a:latin typeface="Microsoft Sans Serif"/>
              <a:cs typeface="Microsoft Sans Serif"/>
            </a:endParaRPr>
          </a:p>
          <a:p>
            <a:pPr marL="489584" indent="-477520">
              <a:lnSpc>
                <a:spcPct val="100000"/>
              </a:lnSpc>
              <a:spcBef>
                <a:spcPts val="550"/>
              </a:spcBef>
              <a:buChar char="–"/>
              <a:tabLst>
                <a:tab pos="489584" algn="l"/>
                <a:tab pos="490220" algn="l"/>
              </a:tabLst>
            </a:pPr>
            <a:r>
              <a:rPr sz="2800" spc="-5" dirty="0">
                <a:solidFill>
                  <a:srgbClr val="FF0000"/>
                </a:solidFill>
                <a:latin typeface="Microsoft Sans Serif"/>
                <a:cs typeface="Microsoft Sans Serif"/>
              </a:rPr>
              <a:t>un</a:t>
            </a:r>
            <a:r>
              <a:rPr sz="2800" spc="5" dirty="0">
                <a:solidFill>
                  <a:srgbClr val="FF0000"/>
                </a:solidFill>
                <a:latin typeface="Microsoft Sans Serif"/>
                <a:cs typeface="Microsoft Sans Serif"/>
              </a:rPr>
              <a:t> </a:t>
            </a:r>
            <a:r>
              <a:rPr sz="2800" b="1" spc="-5" dirty="0">
                <a:solidFill>
                  <a:srgbClr val="FF0000"/>
                </a:solidFill>
                <a:latin typeface="Arial"/>
                <a:cs typeface="Arial"/>
              </a:rPr>
              <a:t>pareggio</a:t>
            </a:r>
            <a:r>
              <a:rPr sz="2800" b="1" spc="5" dirty="0">
                <a:solidFill>
                  <a:srgbClr val="FF0000"/>
                </a:solidFill>
                <a:latin typeface="Arial"/>
                <a:cs typeface="Arial"/>
              </a:rPr>
              <a:t> </a:t>
            </a:r>
            <a:r>
              <a:rPr sz="2800" b="1" spc="-5" dirty="0">
                <a:solidFill>
                  <a:srgbClr val="FF0000"/>
                </a:solidFill>
                <a:latin typeface="Arial"/>
                <a:cs typeface="Arial"/>
              </a:rPr>
              <a:t>di</a:t>
            </a:r>
            <a:r>
              <a:rPr sz="2800" b="1" spc="-20" dirty="0">
                <a:solidFill>
                  <a:srgbClr val="FF0000"/>
                </a:solidFill>
                <a:latin typeface="Arial"/>
                <a:cs typeface="Arial"/>
              </a:rPr>
              <a:t> </a:t>
            </a:r>
            <a:r>
              <a:rPr sz="2800" b="1" dirty="0">
                <a:solidFill>
                  <a:srgbClr val="FF0000"/>
                </a:solidFill>
                <a:latin typeface="Arial"/>
                <a:cs typeface="Arial"/>
              </a:rPr>
              <a:t>amministrazione</a:t>
            </a:r>
            <a:r>
              <a:rPr sz="2800" dirty="0">
                <a:solidFill>
                  <a:srgbClr val="FF0000"/>
                </a:solidFill>
                <a:latin typeface="Microsoft Sans Serif"/>
                <a:cs typeface="Microsoft Sans Serif"/>
              </a:rPr>
              <a:t>,</a:t>
            </a:r>
          </a:p>
          <a:p>
            <a:pPr marL="12700" marR="398145" indent="476884">
              <a:lnSpc>
                <a:spcPct val="100000"/>
              </a:lnSpc>
              <a:spcBef>
                <a:spcPts val="125"/>
              </a:spcBef>
              <a:tabLst>
                <a:tab pos="1442085" algn="l"/>
              </a:tabLst>
            </a:pPr>
            <a:r>
              <a:rPr sz="2800" spc="-5" dirty="0">
                <a:solidFill>
                  <a:srgbClr val="FF0000"/>
                </a:solidFill>
                <a:latin typeface="Microsoft Sans Serif"/>
                <a:cs typeface="Microsoft Sans Serif"/>
              </a:rPr>
              <a:t>per:	fondo</a:t>
            </a:r>
            <a:r>
              <a:rPr sz="2800" spc="25" dirty="0">
                <a:solidFill>
                  <a:srgbClr val="FF0000"/>
                </a:solidFill>
                <a:latin typeface="Microsoft Sans Serif"/>
                <a:cs typeface="Microsoft Sans Serif"/>
              </a:rPr>
              <a:t> </a:t>
            </a:r>
            <a:r>
              <a:rPr sz="2800" spc="-15" dirty="0">
                <a:solidFill>
                  <a:srgbClr val="FF0000"/>
                </a:solidFill>
                <a:latin typeface="Microsoft Sans Serif"/>
                <a:cs typeface="Microsoft Sans Serif"/>
              </a:rPr>
              <a:t>di</a:t>
            </a:r>
            <a:r>
              <a:rPr sz="2800" spc="35" dirty="0">
                <a:solidFill>
                  <a:srgbClr val="FF0000"/>
                </a:solidFill>
                <a:latin typeface="Microsoft Sans Serif"/>
                <a:cs typeface="Microsoft Sans Serif"/>
              </a:rPr>
              <a:t> </a:t>
            </a:r>
            <a:r>
              <a:rPr sz="2800" spc="-5" dirty="0">
                <a:solidFill>
                  <a:srgbClr val="FF0000"/>
                </a:solidFill>
                <a:latin typeface="Microsoft Sans Serif"/>
                <a:cs typeface="Microsoft Sans Serif"/>
              </a:rPr>
              <a:t>cassa</a:t>
            </a:r>
            <a:r>
              <a:rPr sz="2800" spc="30" dirty="0">
                <a:solidFill>
                  <a:srgbClr val="FF0000"/>
                </a:solidFill>
                <a:latin typeface="Microsoft Sans Serif"/>
                <a:cs typeface="Microsoft Sans Serif"/>
              </a:rPr>
              <a:t> </a:t>
            </a:r>
            <a:r>
              <a:rPr sz="2800" spc="-5" dirty="0">
                <a:solidFill>
                  <a:srgbClr val="FF0000"/>
                </a:solidFill>
                <a:latin typeface="Microsoft Sans Serif"/>
                <a:cs typeface="Microsoft Sans Serif"/>
              </a:rPr>
              <a:t>+</a:t>
            </a:r>
            <a:r>
              <a:rPr sz="2800" spc="30" dirty="0">
                <a:solidFill>
                  <a:srgbClr val="FF0000"/>
                </a:solidFill>
                <a:latin typeface="Microsoft Sans Serif"/>
                <a:cs typeface="Microsoft Sans Serif"/>
              </a:rPr>
              <a:t> </a:t>
            </a:r>
            <a:r>
              <a:rPr sz="2800" spc="-5" dirty="0">
                <a:solidFill>
                  <a:srgbClr val="FF0000"/>
                </a:solidFill>
                <a:latin typeface="Microsoft Sans Serif"/>
                <a:cs typeface="Microsoft Sans Serif"/>
              </a:rPr>
              <a:t>residui</a:t>
            </a:r>
            <a:r>
              <a:rPr sz="2800" spc="30" dirty="0">
                <a:solidFill>
                  <a:srgbClr val="FF0000"/>
                </a:solidFill>
                <a:latin typeface="Microsoft Sans Serif"/>
                <a:cs typeface="Microsoft Sans Serif"/>
              </a:rPr>
              <a:t> </a:t>
            </a:r>
            <a:r>
              <a:rPr sz="2800" spc="-10" dirty="0">
                <a:solidFill>
                  <a:srgbClr val="FF0000"/>
                </a:solidFill>
                <a:latin typeface="Microsoft Sans Serif"/>
                <a:cs typeface="Microsoft Sans Serif"/>
              </a:rPr>
              <a:t>attivi</a:t>
            </a:r>
            <a:r>
              <a:rPr sz="2800" spc="30" dirty="0">
                <a:solidFill>
                  <a:srgbClr val="FF0000"/>
                </a:solidFill>
                <a:latin typeface="Microsoft Sans Serif"/>
                <a:cs typeface="Microsoft Sans Serif"/>
              </a:rPr>
              <a:t> </a:t>
            </a:r>
            <a:r>
              <a:rPr sz="2800" spc="-5" dirty="0">
                <a:solidFill>
                  <a:srgbClr val="FF0000"/>
                </a:solidFill>
                <a:latin typeface="Microsoft Sans Serif"/>
                <a:cs typeface="Microsoft Sans Serif"/>
              </a:rPr>
              <a:t>=</a:t>
            </a:r>
            <a:r>
              <a:rPr sz="2800" spc="30" dirty="0">
                <a:solidFill>
                  <a:srgbClr val="FF0000"/>
                </a:solidFill>
                <a:latin typeface="Microsoft Sans Serif"/>
                <a:cs typeface="Microsoft Sans Serif"/>
              </a:rPr>
              <a:t> </a:t>
            </a:r>
            <a:r>
              <a:rPr sz="2800" spc="-5" dirty="0">
                <a:solidFill>
                  <a:srgbClr val="FF0000"/>
                </a:solidFill>
                <a:latin typeface="Microsoft Sans Serif"/>
                <a:cs typeface="Microsoft Sans Serif"/>
              </a:rPr>
              <a:t>residui </a:t>
            </a:r>
            <a:r>
              <a:rPr sz="2800" spc="-730" dirty="0">
                <a:solidFill>
                  <a:srgbClr val="FF0000"/>
                </a:solidFill>
                <a:latin typeface="Microsoft Sans Serif"/>
                <a:cs typeface="Microsoft Sans Serif"/>
              </a:rPr>
              <a:t> </a:t>
            </a:r>
            <a:r>
              <a:rPr sz="2800" spc="-5" dirty="0">
                <a:solidFill>
                  <a:srgbClr val="FF0000"/>
                </a:solidFill>
                <a:latin typeface="Microsoft Sans Serif"/>
                <a:cs typeface="Microsoft Sans Serif"/>
              </a:rPr>
              <a:t>passivi</a:t>
            </a:r>
            <a:endParaRPr sz="2800" dirty="0">
              <a:solidFill>
                <a:srgbClr val="FF0000"/>
              </a:solidFill>
              <a:latin typeface="Microsoft Sans Serif"/>
              <a:cs typeface="Microsoft Sans Serif"/>
            </a:endParaRPr>
          </a:p>
        </p:txBody>
      </p:sp>
      <p:sp>
        <p:nvSpPr>
          <p:cNvPr id="8" name="object 8"/>
          <p:cNvSpPr txBox="1"/>
          <p:nvPr/>
        </p:nvSpPr>
        <p:spPr>
          <a:xfrm>
            <a:off x="8613775" y="6369938"/>
            <a:ext cx="223520" cy="203454"/>
          </a:xfrm>
          <a:prstGeom prst="rect">
            <a:avLst/>
          </a:prstGeom>
        </p:spPr>
        <p:txBody>
          <a:bodyPr vert="horz" wrap="square" lIns="0" tIns="0" rIns="0" bIns="0" rtlCol="0">
            <a:spAutoFit/>
          </a:bodyPr>
          <a:lstStyle/>
          <a:p>
            <a:pPr marL="12700">
              <a:lnSpc>
                <a:spcPts val="1650"/>
              </a:lnSpc>
            </a:pPr>
            <a:r>
              <a:rPr sz="1400" spc="-5" dirty="0">
                <a:solidFill>
                  <a:srgbClr val="FF0000"/>
                </a:solidFill>
                <a:latin typeface="Microsoft Sans Serif"/>
                <a:cs typeface="Microsoft Sans Serif"/>
              </a:rPr>
              <a:t>47</a:t>
            </a:r>
            <a:endParaRPr sz="1400">
              <a:solidFill>
                <a:srgbClr val="FF0000"/>
              </a:solidFill>
              <a:latin typeface="Microsoft Sans Serif"/>
              <a:cs typeface="Microsoft Sans Serif"/>
            </a:endParaRPr>
          </a:p>
        </p:txBody>
      </p:sp>
      <p:pic>
        <p:nvPicPr>
          <p:cNvPr id="9" name="Picture 2" descr="Risultato immagine per INRL">
            <a:extLst>
              <a:ext uri="{FF2B5EF4-FFF2-40B4-BE49-F238E27FC236}">
                <a16:creationId xmlns:a16="http://schemas.microsoft.com/office/drawing/2014/main" id="{2F39D01E-ACE7-4739-9D40-CDD2F2A753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5791200" y="168378"/>
            <a:ext cx="2443480" cy="757555"/>
          </a:xfrm>
          <a:prstGeom prst="rect">
            <a:avLst/>
          </a:prstGeom>
        </p:spPr>
        <p:txBody>
          <a:bodyPr vert="horz" wrap="square" lIns="0" tIns="12700" rIns="0" bIns="0" rtlCol="0">
            <a:spAutoFit/>
          </a:bodyPr>
          <a:lstStyle/>
          <a:p>
            <a:pPr marL="12700">
              <a:lnSpc>
                <a:spcPct val="100000"/>
              </a:lnSpc>
              <a:spcBef>
                <a:spcPts val="100"/>
              </a:spcBef>
            </a:pPr>
            <a:r>
              <a:rPr sz="4800" i="1" spc="-245" dirty="0">
                <a:solidFill>
                  <a:srgbClr val="FF0000"/>
                </a:solidFill>
                <a:latin typeface="Arial"/>
                <a:cs typeface="Arial"/>
              </a:rPr>
              <a:t>I</a:t>
            </a:r>
            <a:r>
              <a:rPr sz="4800" i="1" spc="-530" dirty="0">
                <a:solidFill>
                  <a:srgbClr val="FF0000"/>
                </a:solidFill>
                <a:latin typeface="Arial"/>
                <a:cs typeface="Arial"/>
              </a:rPr>
              <a:t>n</a:t>
            </a:r>
            <a:r>
              <a:rPr sz="4800" i="1" spc="-240" dirty="0">
                <a:solidFill>
                  <a:srgbClr val="FF0000"/>
                </a:solidFill>
                <a:latin typeface="Arial"/>
                <a:cs typeface="Arial"/>
              </a:rPr>
              <a:t> </a:t>
            </a:r>
            <a:r>
              <a:rPr sz="4800" i="1" spc="-455" dirty="0">
                <a:solidFill>
                  <a:srgbClr val="FF0000"/>
                </a:solidFill>
                <a:latin typeface="Arial"/>
                <a:cs typeface="Arial"/>
              </a:rPr>
              <a:t>formule</a:t>
            </a:r>
            <a:endParaRPr sz="4800" dirty="0">
              <a:solidFill>
                <a:srgbClr val="FF0000"/>
              </a:solidFill>
              <a:latin typeface="Arial"/>
              <a:cs typeface="Arial"/>
            </a:endParaRPr>
          </a:p>
        </p:txBody>
      </p:sp>
      <p:sp>
        <p:nvSpPr>
          <p:cNvPr id="10" name="object 10"/>
          <p:cNvSpPr txBox="1">
            <a:spLocks noGrp="1"/>
          </p:cNvSpPr>
          <p:nvPr>
            <p:ph type="sldNum" sz="quarter" idx="12"/>
          </p:nvPr>
        </p:nvSpPr>
        <p:spPr>
          <a:xfrm>
            <a:off x="6457950" y="6436834"/>
            <a:ext cx="2057400" cy="204158"/>
          </a:xfrm>
          <a:prstGeom prst="rect">
            <a:avLst/>
          </a:prstGeom>
        </p:spPr>
        <p:txBody>
          <a:bodyPr vert="horz" wrap="square" lIns="0" tIns="0" rIns="0" bIns="0" rtlCol="0">
            <a:spAutoFit/>
          </a:bodyPr>
          <a:lstStyle/>
          <a:p>
            <a:pPr marL="38100">
              <a:lnSpc>
                <a:spcPts val="1650"/>
              </a:lnSpc>
            </a:pPr>
            <a:fld id="{81D60167-4931-47E6-BA6A-407CBD079E47}" type="slidenum">
              <a:rPr dirty="0">
                <a:solidFill>
                  <a:srgbClr val="FF0000"/>
                </a:solidFill>
              </a:rPr>
              <a:t>51</a:t>
            </a:fld>
            <a:endParaRPr dirty="0">
              <a:solidFill>
                <a:srgbClr val="FF0000"/>
              </a:solidFill>
            </a:endParaRPr>
          </a:p>
        </p:txBody>
      </p:sp>
      <p:sp>
        <p:nvSpPr>
          <p:cNvPr id="5" name="object 5"/>
          <p:cNvSpPr txBox="1"/>
          <p:nvPr/>
        </p:nvSpPr>
        <p:spPr>
          <a:xfrm>
            <a:off x="612749" y="1204087"/>
            <a:ext cx="8122920" cy="4832733"/>
          </a:xfrm>
          <a:prstGeom prst="rect">
            <a:avLst/>
          </a:prstGeom>
        </p:spPr>
        <p:txBody>
          <a:bodyPr vert="horz" wrap="square" lIns="0" tIns="13335" rIns="0" bIns="0" rtlCol="0">
            <a:spAutoFit/>
          </a:bodyPr>
          <a:lstStyle/>
          <a:p>
            <a:pPr marL="12700">
              <a:lnSpc>
                <a:spcPts val="2280"/>
              </a:lnSpc>
              <a:spcBef>
                <a:spcPts val="105"/>
              </a:spcBef>
              <a:tabLst>
                <a:tab pos="5104765" algn="l"/>
              </a:tabLst>
            </a:pPr>
            <a:r>
              <a:rPr sz="2000" i="1" dirty="0">
                <a:solidFill>
                  <a:srgbClr val="FF0000"/>
                </a:solidFill>
                <a:latin typeface="Arial"/>
                <a:cs typeface="Arial"/>
              </a:rPr>
              <a:t>Entrate</a:t>
            </a:r>
            <a:r>
              <a:rPr sz="2000" i="1" spc="-20" dirty="0">
                <a:solidFill>
                  <a:srgbClr val="FF0000"/>
                </a:solidFill>
                <a:latin typeface="Arial"/>
                <a:cs typeface="Arial"/>
              </a:rPr>
              <a:t> </a:t>
            </a:r>
            <a:r>
              <a:rPr sz="2000" i="1" dirty="0">
                <a:solidFill>
                  <a:srgbClr val="FF0000"/>
                </a:solidFill>
                <a:latin typeface="Arial"/>
                <a:cs typeface="Arial"/>
              </a:rPr>
              <a:t>accertate</a:t>
            </a:r>
            <a:r>
              <a:rPr sz="2000" i="1" spc="-20" dirty="0">
                <a:solidFill>
                  <a:srgbClr val="FF0000"/>
                </a:solidFill>
                <a:latin typeface="Arial"/>
                <a:cs typeface="Arial"/>
              </a:rPr>
              <a:t> </a:t>
            </a:r>
            <a:r>
              <a:rPr sz="2000" i="1" dirty="0">
                <a:solidFill>
                  <a:srgbClr val="FF0000"/>
                </a:solidFill>
                <a:latin typeface="Arial"/>
                <a:cs typeface="Arial"/>
              </a:rPr>
              <a:t>ed</a:t>
            </a:r>
            <a:r>
              <a:rPr sz="2000" i="1" spc="5" dirty="0">
                <a:solidFill>
                  <a:srgbClr val="FF0000"/>
                </a:solidFill>
                <a:latin typeface="Arial"/>
                <a:cs typeface="Arial"/>
              </a:rPr>
              <a:t> </a:t>
            </a:r>
            <a:r>
              <a:rPr sz="2000" i="1" dirty="0">
                <a:solidFill>
                  <a:srgbClr val="FF0000"/>
                </a:solidFill>
                <a:latin typeface="Arial"/>
                <a:cs typeface="Arial"/>
              </a:rPr>
              <a:t>incassate</a:t>
            </a:r>
            <a:r>
              <a:rPr sz="2000" i="1" spc="-25" dirty="0">
                <a:solidFill>
                  <a:srgbClr val="FF0000"/>
                </a:solidFill>
                <a:latin typeface="Arial"/>
                <a:cs typeface="Arial"/>
              </a:rPr>
              <a:t> </a:t>
            </a:r>
            <a:r>
              <a:rPr sz="2000" i="1" dirty="0">
                <a:solidFill>
                  <a:srgbClr val="FF0000"/>
                </a:solidFill>
                <a:latin typeface="Arial"/>
                <a:cs typeface="Arial"/>
              </a:rPr>
              <a:t>nell’esercizio	+</a:t>
            </a:r>
            <a:r>
              <a:rPr sz="2000" i="1" spc="-30" dirty="0">
                <a:solidFill>
                  <a:srgbClr val="FF0000"/>
                </a:solidFill>
                <a:latin typeface="Arial"/>
                <a:cs typeface="Arial"/>
              </a:rPr>
              <a:t> </a:t>
            </a:r>
            <a:r>
              <a:rPr sz="2000" i="1" dirty="0">
                <a:solidFill>
                  <a:srgbClr val="FF0000"/>
                </a:solidFill>
                <a:latin typeface="Arial"/>
                <a:cs typeface="Arial"/>
              </a:rPr>
              <a:t>Residui</a:t>
            </a:r>
            <a:r>
              <a:rPr sz="2000" i="1" spc="-30" dirty="0">
                <a:solidFill>
                  <a:srgbClr val="FF0000"/>
                </a:solidFill>
                <a:latin typeface="Arial"/>
                <a:cs typeface="Arial"/>
              </a:rPr>
              <a:t> </a:t>
            </a:r>
            <a:r>
              <a:rPr sz="2000" i="1" dirty="0">
                <a:solidFill>
                  <a:srgbClr val="FF0000"/>
                </a:solidFill>
                <a:latin typeface="Arial"/>
                <a:cs typeface="Arial"/>
              </a:rPr>
              <a:t>attivi</a:t>
            </a:r>
            <a:r>
              <a:rPr sz="2000" i="1" spc="-10" dirty="0">
                <a:solidFill>
                  <a:srgbClr val="FF0000"/>
                </a:solidFill>
                <a:latin typeface="Arial"/>
                <a:cs typeface="Arial"/>
              </a:rPr>
              <a:t> </a:t>
            </a:r>
            <a:r>
              <a:rPr sz="2000" i="1" dirty="0">
                <a:solidFill>
                  <a:srgbClr val="FF0000"/>
                </a:solidFill>
                <a:latin typeface="Arial"/>
                <a:cs typeface="Arial"/>
              </a:rPr>
              <a:t>incassati</a:t>
            </a:r>
            <a:endParaRPr sz="2000" dirty="0">
              <a:solidFill>
                <a:srgbClr val="FF0000"/>
              </a:solidFill>
              <a:latin typeface="Arial"/>
              <a:cs typeface="Arial"/>
            </a:endParaRPr>
          </a:p>
          <a:p>
            <a:pPr marL="12700">
              <a:lnSpc>
                <a:spcPts val="2205"/>
              </a:lnSpc>
            </a:pPr>
            <a:r>
              <a:rPr sz="2000" i="1" dirty="0" err="1">
                <a:solidFill>
                  <a:srgbClr val="FF0000"/>
                </a:solidFill>
                <a:latin typeface="Arial"/>
                <a:cs typeface="Arial"/>
              </a:rPr>
              <a:t>nell’esercizio</a:t>
            </a:r>
            <a:r>
              <a:rPr lang="it-IT" sz="2000" i="1" dirty="0">
                <a:solidFill>
                  <a:srgbClr val="FF0000"/>
                </a:solidFill>
                <a:latin typeface="Arial"/>
                <a:cs typeface="Arial"/>
              </a:rPr>
              <a:t> </a:t>
            </a:r>
            <a:r>
              <a:rPr sz="2000" dirty="0">
                <a:solidFill>
                  <a:srgbClr val="FF0000"/>
                </a:solidFill>
                <a:latin typeface="Microsoft Sans Serif"/>
                <a:cs typeface="Microsoft Sans Serif"/>
              </a:rPr>
              <a:t>=	Incassi</a:t>
            </a:r>
            <a:r>
              <a:rPr sz="2000" spc="-30" dirty="0">
                <a:solidFill>
                  <a:srgbClr val="FF0000"/>
                </a:solidFill>
                <a:latin typeface="Microsoft Sans Serif"/>
                <a:cs typeface="Microsoft Sans Serif"/>
              </a:rPr>
              <a:t> </a:t>
            </a:r>
            <a:r>
              <a:rPr sz="2000" spc="-5" dirty="0">
                <a:solidFill>
                  <a:srgbClr val="FF0000"/>
                </a:solidFill>
                <a:latin typeface="Microsoft Sans Serif"/>
                <a:cs typeface="Microsoft Sans Serif"/>
              </a:rPr>
              <a:t>di</a:t>
            </a:r>
            <a:r>
              <a:rPr sz="2000" spc="15" dirty="0">
                <a:solidFill>
                  <a:srgbClr val="FF0000"/>
                </a:solidFill>
                <a:latin typeface="Microsoft Sans Serif"/>
                <a:cs typeface="Microsoft Sans Serif"/>
              </a:rPr>
              <a:t> </a:t>
            </a:r>
            <a:r>
              <a:rPr sz="2000" dirty="0">
                <a:solidFill>
                  <a:srgbClr val="FF0000"/>
                </a:solidFill>
                <a:latin typeface="Microsoft Sans Serif"/>
                <a:cs typeface="Microsoft Sans Serif"/>
              </a:rPr>
              <a:t>competenza</a:t>
            </a:r>
            <a:r>
              <a:rPr sz="2000" spc="-30" dirty="0">
                <a:solidFill>
                  <a:srgbClr val="FF0000"/>
                </a:solidFill>
                <a:latin typeface="Microsoft Sans Serif"/>
                <a:cs typeface="Microsoft Sans Serif"/>
              </a:rPr>
              <a:t> </a:t>
            </a:r>
            <a:r>
              <a:rPr sz="2000" dirty="0">
                <a:solidFill>
                  <a:srgbClr val="FF0000"/>
                </a:solidFill>
                <a:latin typeface="Microsoft Sans Serif"/>
                <a:cs typeface="Microsoft Sans Serif"/>
              </a:rPr>
              <a:t>e residui</a:t>
            </a:r>
          </a:p>
          <a:p>
            <a:pPr>
              <a:lnSpc>
                <a:spcPct val="100000"/>
              </a:lnSpc>
              <a:spcBef>
                <a:spcPts val="10"/>
              </a:spcBef>
            </a:pPr>
            <a:endParaRPr sz="2700" dirty="0">
              <a:solidFill>
                <a:srgbClr val="FF0000"/>
              </a:solidFill>
              <a:latin typeface="Microsoft Sans Serif"/>
              <a:cs typeface="Microsoft Sans Serif"/>
            </a:endParaRPr>
          </a:p>
          <a:p>
            <a:pPr marL="12700" marR="807085">
              <a:lnSpc>
                <a:spcPts val="2160"/>
              </a:lnSpc>
            </a:pPr>
            <a:r>
              <a:rPr sz="2000" i="1" dirty="0">
                <a:solidFill>
                  <a:srgbClr val="FF0000"/>
                </a:solidFill>
                <a:latin typeface="Arial"/>
                <a:cs typeface="Arial"/>
              </a:rPr>
              <a:t>Uscite</a:t>
            </a:r>
            <a:r>
              <a:rPr sz="2000" i="1" spc="-40" dirty="0">
                <a:solidFill>
                  <a:srgbClr val="FF0000"/>
                </a:solidFill>
                <a:latin typeface="Arial"/>
                <a:cs typeface="Arial"/>
              </a:rPr>
              <a:t> </a:t>
            </a:r>
            <a:r>
              <a:rPr sz="2000" i="1" dirty="0">
                <a:solidFill>
                  <a:srgbClr val="FF0000"/>
                </a:solidFill>
                <a:latin typeface="Arial"/>
                <a:cs typeface="Arial"/>
              </a:rPr>
              <a:t>impegnate</a:t>
            </a:r>
            <a:r>
              <a:rPr sz="2000" i="1" spc="-10" dirty="0">
                <a:solidFill>
                  <a:srgbClr val="FF0000"/>
                </a:solidFill>
                <a:latin typeface="Arial"/>
                <a:cs typeface="Arial"/>
              </a:rPr>
              <a:t> </a:t>
            </a:r>
            <a:r>
              <a:rPr sz="2000" i="1" dirty="0">
                <a:solidFill>
                  <a:srgbClr val="FF0000"/>
                </a:solidFill>
                <a:latin typeface="Arial"/>
                <a:cs typeface="Arial"/>
              </a:rPr>
              <a:t>e</a:t>
            </a:r>
            <a:r>
              <a:rPr sz="2000" i="1" spc="10" dirty="0">
                <a:solidFill>
                  <a:srgbClr val="FF0000"/>
                </a:solidFill>
                <a:latin typeface="Arial"/>
                <a:cs typeface="Arial"/>
              </a:rPr>
              <a:t> </a:t>
            </a:r>
            <a:r>
              <a:rPr sz="2000" i="1" dirty="0">
                <a:solidFill>
                  <a:srgbClr val="FF0000"/>
                </a:solidFill>
                <a:latin typeface="Arial"/>
                <a:cs typeface="Arial"/>
              </a:rPr>
              <a:t>pagate</a:t>
            </a:r>
            <a:r>
              <a:rPr sz="2000" i="1" spc="-20" dirty="0">
                <a:solidFill>
                  <a:srgbClr val="FF0000"/>
                </a:solidFill>
                <a:latin typeface="Arial"/>
                <a:cs typeface="Arial"/>
              </a:rPr>
              <a:t> </a:t>
            </a:r>
            <a:r>
              <a:rPr sz="2000" i="1" dirty="0">
                <a:solidFill>
                  <a:srgbClr val="FF0000"/>
                </a:solidFill>
                <a:latin typeface="Arial"/>
                <a:cs typeface="Arial"/>
              </a:rPr>
              <a:t>nell’esercizio</a:t>
            </a:r>
            <a:r>
              <a:rPr sz="2000" i="1" spc="-35" dirty="0">
                <a:solidFill>
                  <a:srgbClr val="FF0000"/>
                </a:solidFill>
                <a:latin typeface="Arial"/>
                <a:cs typeface="Arial"/>
              </a:rPr>
              <a:t> </a:t>
            </a:r>
            <a:r>
              <a:rPr sz="2000" i="1" dirty="0">
                <a:solidFill>
                  <a:srgbClr val="FF0000"/>
                </a:solidFill>
                <a:latin typeface="Arial"/>
                <a:cs typeface="Arial"/>
              </a:rPr>
              <a:t>+</a:t>
            </a:r>
            <a:r>
              <a:rPr sz="2000" i="1" spc="-5" dirty="0">
                <a:solidFill>
                  <a:srgbClr val="FF0000"/>
                </a:solidFill>
                <a:latin typeface="Arial"/>
                <a:cs typeface="Arial"/>
              </a:rPr>
              <a:t> </a:t>
            </a:r>
            <a:r>
              <a:rPr sz="2000" i="1" dirty="0">
                <a:solidFill>
                  <a:srgbClr val="FF0000"/>
                </a:solidFill>
                <a:latin typeface="Arial"/>
                <a:cs typeface="Arial"/>
              </a:rPr>
              <a:t>Residui</a:t>
            </a:r>
            <a:r>
              <a:rPr sz="2000" i="1" spc="-15" dirty="0">
                <a:solidFill>
                  <a:srgbClr val="FF0000"/>
                </a:solidFill>
                <a:latin typeface="Arial"/>
                <a:cs typeface="Arial"/>
              </a:rPr>
              <a:t> </a:t>
            </a:r>
            <a:r>
              <a:rPr sz="2000" i="1" dirty="0">
                <a:solidFill>
                  <a:srgbClr val="FF0000"/>
                </a:solidFill>
                <a:latin typeface="Arial"/>
                <a:cs typeface="Arial"/>
              </a:rPr>
              <a:t>passivi</a:t>
            </a:r>
            <a:r>
              <a:rPr sz="2000" i="1" spc="-20" dirty="0">
                <a:solidFill>
                  <a:srgbClr val="FF0000"/>
                </a:solidFill>
                <a:latin typeface="Arial"/>
                <a:cs typeface="Arial"/>
              </a:rPr>
              <a:t> </a:t>
            </a:r>
            <a:r>
              <a:rPr sz="2000" i="1" dirty="0">
                <a:solidFill>
                  <a:srgbClr val="FF0000"/>
                </a:solidFill>
                <a:latin typeface="Arial"/>
                <a:cs typeface="Arial"/>
              </a:rPr>
              <a:t>pagati </a:t>
            </a:r>
            <a:r>
              <a:rPr sz="2000" i="1" spc="-545" dirty="0">
                <a:solidFill>
                  <a:srgbClr val="FF0000"/>
                </a:solidFill>
                <a:latin typeface="Arial"/>
                <a:cs typeface="Arial"/>
              </a:rPr>
              <a:t> </a:t>
            </a:r>
            <a:r>
              <a:rPr sz="2000" i="1" dirty="0" err="1">
                <a:solidFill>
                  <a:srgbClr val="FF0000"/>
                </a:solidFill>
                <a:latin typeface="Arial"/>
                <a:cs typeface="Arial"/>
              </a:rPr>
              <a:t>nell’esercizio</a:t>
            </a:r>
            <a:r>
              <a:rPr lang="it-IT" sz="2000" i="1" dirty="0">
                <a:solidFill>
                  <a:srgbClr val="FF0000"/>
                </a:solidFill>
                <a:latin typeface="Arial"/>
                <a:cs typeface="Arial"/>
              </a:rPr>
              <a:t> </a:t>
            </a:r>
            <a:r>
              <a:rPr sz="2000" dirty="0">
                <a:solidFill>
                  <a:srgbClr val="FF0000"/>
                </a:solidFill>
                <a:latin typeface="Microsoft Sans Serif"/>
                <a:cs typeface="Microsoft Sans Serif"/>
              </a:rPr>
              <a:t>=	Pagamenti</a:t>
            </a:r>
            <a:r>
              <a:rPr sz="2000" spc="-15" dirty="0">
                <a:solidFill>
                  <a:srgbClr val="FF0000"/>
                </a:solidFill>
                <a:latin typeface="Microsoft Sans Serif"/>
                <a:cs typeface="Microsoft Sans Serif"/>
              </a:rPr>
              <a:t> </a:t>
            </a:r>
            <a:r>
              <a:rPr sz="2000" spc="-5" dirty="0">
                <a:solidFill>
                  <a:srgbClr val="FF0000"/>
                </a:solidFill>
                <a:latin typeface="Microsoft Sans Serif"/>
                <a:cs typeface="Microsoft Sans Serif"/>
              </a:rPr>
              <a:t>di</a:t>
            </a:r>
            <a:r>
              <a:rPr sz="2000" spc="15" dirty="0">
                <a:solidFill>
                  <a:srgbClr val="FF0000"/>
                </a:solidFill>
                <a:latin typeface="Microsoft Sans Serif"/>
                <a:cs typeface="Microsoft Sans Serif"/>
              </a:rPr>
              <a:t> </a:t>
            </a:r>
            <a:r>
              <a:rPr sz="2000" dirty="0">
                <a:solidFill>
                  <a:srgbClr val="FF0000"/>
                </a:solidFill>
                <a:latin typeface="Microsoft Sans Serif"/>
                <a:cs typeface="Microsoft Sans Serif"/>
              </a:rPr>
              <a:t>competenza</a:t>
            </a:r>
            <a:r>
              <a:rPr sz="2000" spc="-35" dirty="0">
                <a:solidFill>
                  <a:srgbClr val="FF0000"/>
                </a:solidFill>
                <a:latin typeface="Microsoft Sans Serif"/>
                <a:cs typeface="Microsoft Sans Serif"/>
              </a:rPr>
              <a:t> </a:t>
            </a:r>
            <a:r>
              <a:rPr sz="2000" dirty="0">
                <a:solidFill>
                  <a:srgbClr val="FF0000"/>
                </a:solidFill>
                <a:latin typeface="Microsoft Sans Serif"/>
                <a:cs typeface="Microsoft Sans Serif"/>
              </a:rPr>
              <a:t>e residui</a:t>
            </a:r>
          </a:p>
          <a:p>
            <a:pPr>
              <a:lnSpc>
                <a:spcPct val="100000"/>
              </a:lnSpc>
              <a:spcBef>
                <a:spcPts val="20"/>
              </a:spcBef>
            </a:pPr>
            <a:endParaRPr sz="2450" dirty="0">
              <a:solidFill>
                <a:srgbClr val="FF0000"/>
              </a:solidFill>
              <a:latin typeface="Microsoft Sans Serif"/>
              <a:cs typeface="Microsoft Sans Serif"/>
            </a:endParaRPr>
          </a:p>
          <a:p>
            <a:pPr marL="12700">
              <a:lnSpc>
                <a:spcPct val="100000"/>
              </a:lnSpc>
              <a:spcBef>
                <a:spcPts val="5"/>
              </a:spcBef>
            </a:pPr>
            <a:r>
              <a:rPr sz="2000" i="1" dirty="0">
                <a:solidFill>
                  <a:srgbClr val="FF0000"/>
                </a:solidFill>
                <a:latin typeface="Arial"/>
                <a:cs typeface="Arial"/>
              </a:rPr>
              <a:t>Incassi</a:t>
            </a:r>
            <a:r>
              <a:rPr sz="2000" i="1" spc="-45" dirty="0">
                <a:solidFill>
                  <a:srgbClr val="FF0000"/>
                </a:solidFill>
                <a:latin typeface="Arial"/>
                <a:cs typeface="Arial"/>
              </a:rPr>
              <a:t> </a:t>
            </a:r>
            <a:r>
              <a:rPr sz="2000" i="1" dirty="0">
                <a:solidFill>
                  <a:srgbClr val="FF0000"/>
                </a:solidFill>
                <a:latin typeface="Arial"/>
                <a:cs typeface="Arial"/>
              </a:rPr>
              <a:t>di</a:t>
            </a:r>
            <a:r>
              <a:rPr sz="2000" i="1" spc="5" dirty="0">
                <a:solidFill>
                  <a:srgbClr val="FF0000"/>
                </a:solidFill>
                <a:latin typeface="Arial"/>
                <a:cs typeface="Arial"/>
              </a:rPr>
              <a:t> </a:t>
            </a:r>
            <a:r>
              <a:rPr sz="2000" i="1" dirty="0">
                <a:solidFill>
                  <a:srgbClr val="FF0000"/>
                </a:solidFill>
                <a:latin typeface="Arial"/>
                <a:cs typeface="Arial"/>
              </a:rPr>
              <a:t>competenza</a:t>
            </a:r>
            <a:r>
              <a:rPr sz="2000" i="1" spc="-30" dirty="0">
                <a:solidFill>
                  <a:srgbClr val="FF0000"/>
                </a:solidFill>
                <a:latin typeface="Arial"/>
                <a:cs typeface="Arial"/>
              </a:rPr>
              <a:t> </a:t>
            </a:r>
            <a:r>
              <a:rPr sz="2000" i="1" dirty="0">
                <a:solidFill>
                  <a:srgbClr val="FF0000"/>
                </a:solidFill>
                <a:latin typeface="Arial"/>
                <a:cs typeface="Arial"/>
              </a:rPr>
              <a:t>e</a:t>
            </a:r>
            <a:r>
              <a:rPr sz="2000" i="1" spc="-10" dirty="0">
                <a:solidFill>
                  <a:srgbClr val="FF0000"/>
                </a:solidFill>
                <a:latin typeface="Arial"/>
                <a:cs typeface="Arial"/>
              </a:rPr>
              <a:t> </a:t>
            </a:r>
            <a:r>
              <a:rPr sz="2000" i="1" dirty="0">
                <a:solidFill>
                  <a:srgbClr val="FF0000"/>
                </a:solidFill>
                <a:latin typeface="Arial"/>
                <a:cs typeface="Arial"/>
              </a:rPr>
              <a:t>residui</a:t>
            </a:r>
            <a:r>
              <a:rPr sz="2000" i="1" spc="-40" dirty="0">
                <a:solidFill>
                  <a:srgbClr val="FF0000"/>
                </a:solidFill>
                <a:latin typeface="Arial"/>
                <a:cs typeface="Arial"/>
              </a:rPr>
              <a:t> </a:t>
            </a:r>
            <a:r>
              <a:rPr sz="2000" spc="415" dirty="0">
                <a:solidFill>
                  <a:srgbClr val="FF0000"/>
                </a:solidFill>
                <a:latin typeface="Microsoft Sans Serif"/>
                <a:cs typeface="Microsoft Sans Serif"/>
              </a:rPr>
              <a:t>–</a:t>
            </a:r>
            <a:r>
              <a:rPr sz="2000" spc="15" dirty="0">
                <a:solidFill>
                  <a:srgbClr val="FF0000"/>
                </a:solidFill>
                <a:latin typeface="Microsoft Sans Serif"/>
                <a:cs typeface="Microsoft Sans Serif"/>
              </a:rPr>
              <a:t> </a:t>
            </a:r>
            <a:r>
              <a:rPr sz="2000" i="1" dirty="0">
                <a:solidFill>
                  <a:srgbClr val="FF0000"/>
                </a:solidFill>
                <a:latin typeface="Arial"/>
                <a:cs typeface="Arial"/>
              </a:rPr>
              <a:t>Pagamenti</a:t>
            </a:r>
            <a:r>
              <a:rPr sz="2000" i="1" spc="-10" dirty="0">
                <a:solidFill>
                  <a:srgbClr val="FF0000"/>
                </a:solidFill>
                <a:latin typeface="Arial"/>
                <a:cs typeface="Arial"/>
              </a:rPr>
              <a:t> </a:t>
            </a:r>
            <a:r>
              <a:rPr sz="2000" i="1" dirty="0">
                <a:solidFill>
                  <a:srgbClr val="FF0000"/>
                </a:solidFill>
                <a:latin typeface="Arial"/>
                <a:cs typeface="Arial"/>
              </a:rPr>
              <a:t>di</a:t>
            </a:r>
            <a:r>
              <a:rPr sz="2000" i="1" spc="5" dirty="0">
                <a:solidFill>
                  <a:srgbClr val="FF0000"/>
                </a:solidFill>
                <a:latin typeface="Arial"/>
                <a:cs typeface="Arial"/>
              </a:rPr>
              <a:t> </a:t>
            </a:r>
            <a:r>
              <a:rPr sz="2000" i="1" dirty="0">
                <a:solidFill>
                  <a:srgbClr val="FF0000"/>
                </a:solidFill>
                <a:latin typeface="Arial"/>
                <a:cs typeface="Arial"/>
              </a:rPr>
              <a:t>competenza</a:t>
            </a:r>
            <a:r>
              <a:rPr sz="2000" i="1" spc="-30" dirty="0">
                <a:solidFill>
                  <a:srgbClr val="FF0000"/>
                </a:solidFill>
                <a:latin typeface="Arial"/>
                <a:cs typeface="Arial"/>
              </a:rPr>
              <a:t> </a:t>
            </a:r>
            <a:r>
              <a:rPr sz="2000" i="1" dirty="0">
                <a:solidFill>
                  <a:srgbClr val="FF0000"/>
                </a:solidFill>
                <a:latin typeface="Arial"/>
                <a:cs typeface="Arial"/>
              </a:rPr>
              <a:t>e</a:t>
            </a:r>
            <a:r>
              <a:rPr sz="2000" i="1" spc="-10" dirty="0">
                <a:solidFill>
                  <a:srgbClr val="FF0000"/>
                </a:solidFill>
                <a:latin typeface="Arial"/>
                <a:cs typeface="Arial"/>
              </a:rPr>
              <a:t> </a:t>
            </a:r>
            <a:r>
              <a:rPr sz="2000" i="1" dirty="0">
                <a:solidFill>
                  <a:srgbClr val="FF0000"/>
                </a:solidFill>
                <a:latin typeface="Arial"/>
                <a:cs typeface="Arial"/>
              </a:rPr>
              <a:t>residui</a:t>
            </a:r>
            <a:endParaRPr sz="2000" dirty="0">
              <a:solidFill>
                <a:srgbClr val="FF0000"/>
              </a:solidFill>
              <a:latin typeface="Arial"/>
              <a:cs typeface="Arial"/>
            </a:endParaRPr>
          </a:p>
          <a:p>
            <a:pPr>
              <a:lnSpc>
                <a:spcPct val="100000"/>
              </a:lnSpc>
              <a:spcBef>
                <a:spcPts val="40"/>
              </a:spcBef>
            </a:pPr>
            <a:endParaRPr sz="2050" dirty="0">
              <a:solidFill>
                <a:srgbClr val="FF0000"/>
              </a:solidFill>
              <a:latin typeface="Arial"/>
              <a:cs typeface="Arial"/>
            </a:endParaRPr>
          </a:p>
          <a:p>
            <a:pPr marL="12700">
              <a:lnSpc>
                <a:spcPct val="100000"/>
              </a:lnSpc>
              <a:tabLst>
                <a:tab pos="489584" algn="l"/>
              </a:tabLst>
            </a:pPr>
            <a:r>
              <a:rPr sz="2000" dirty="0">
                <a:solidFill>
                  <a:srgbClr val="FF0000"/>
                </a:solidFill>
                <a:latin typeface="Microsoft Sans Serif"/>
                <a:cs typeface="Microsoft Sans Serif"/>
              </a:rPr>
              <a:t>=	</a:t>
            </a:r>
            <a:r>
              <a:rPr sz="2000" b="1" dirty="0">
                <a:solidFill>
                  <a:srgbClr val="FF0000"/>
                </a:solidFill>
                <a:latin typeface="Arial"/>
                <a:cs typeface="Arial"/>
              </a:rPr>
              <a:t>Risultato</a:t>
            </a:r>
            <a:r>
              <a:rPr sz="2000" b="1" spc="-55" dirty="0">
                <a:solidFill>
                  <a:srgbClr val="FF0000"/>
                </a:solidFill>
                <a:latin typeface="Arial"/>
                <a:cs typeface="Arial"/>
              </a:rPr>
              <a:t> </a:t>
            </a:r>
            <a:r>
              <a:rPr sz="2000" b="1" dirty="0">
                <a:solidFill>
                  <a:srgbClr val="FF0000"/>
                </a:solidFill>
                <a:latin typeface="Arial"/>
                <a:cs typeface="Arial"/>
              </a:rPr>
              <a:t>di</a:t>
            </a:r>
            <a:r>
              <a:rPr sz="2000" b="1" spc="-5" dirty="0">
                <a:solidFill>
                  <a:srgbClr val="FF0000"/>
                </a:solidFill>
                <a:latin typeface="Arial"/>
                <a:cs typeface="Arial"/>
              </a:rPr>
              <a:t> </a:t>
            </a:r>
            <a:r>
              <a:rPr sz="2000" b="1" dirty="0">
                <a:solidFill>
                  <a:srgbClr val="FF0000"/>
                </a:solidFill>
                <a:latin typeface="Arial"/>
                <a:cs typeface="Arial"/>
              </a:rPr>
              <a:t>cassa</a:t>
            </a:r>
            <a:r>
              <a:rPr sz="2000" b="1" spc="-20" dirty="0">
                <a:solidFill>
                  <a:srgbClr val="FF0000"/>
                </a:solidFill>
                <a:latin typeface="Arial"/>
                <a:cs typeface="Arial"/>
              </a:rPr>
              <a:t> </a:t>
            </a:r>
            <a:r>
              <a:rPr sz="2000" b="1" spc="-5" dirty="0">
                <a:solidFill>
                  <a:srgbClr val="FF0000"/>
                </a:solidFill>
                <a:latin typeface="Arial"/>
                <a:cs typeface="Arial"/>
              </a:rPr>
              <a:t>dell’esercizio</a:t>
            </a:r>
            <a:r>
              <a:rPr sz="2000" b="1" spc="-50" dirty="0">
                <a:solidFill>
                  <a:srgbClr val="FF0000"/>
                </a:solidFill>
                <a:latin typeface="Arial"/>
                <a:cs typeface="Arial"/>
              </a:rPr>
              <a:t> </a:t>
            </a:r>
            <a:r>
              <a:rPr sz="2000" dirty="0">
                <a:solidFill>
                  <a:srgbClr val="FF0000"/>
                </a:solidFill>
                <a:latin typeface="Microsoft Sans Serif"/>
                <a:cs typeface="Microsoft Sans Serif"/>
              </a:rPr>
              <a:t>(flusso</a:t>
            </a:r>
            <a:r>
              <a:rPr sz="2000" spc="-20" dirty="0">
                <a:solidFill>
                  <a:srgbClr val="FF0000"/>
                </a:solidFill>
                <a:latin typeface="Microsoft Sans Serif"/>
                <a:cs typeface="Microsoft Sans Serif"/>
              </a:rPr>
              <a:t> </a:t>
            </a:r>
            <a:r>
              <a:rPr sz="2000" dirty="0">
                <a:solidFill>
                  <a:srgbClr val="FF0000"/>
                </a:solidFill>
                <a:latin typeface="Microsoft Sans Serif"/>
                <a:cs typeface="Microsoft Sans Serif"/>
              </a:rPr>
              <a:t>monetario netto)</a:t>
            </a:r>
          </a:p>
          <a:p>
            <a:pPr>
              <a:lnSpc>
                <a:spcPct val="100000"/>
              </a:lnSpc>
              <a:spcBef>
                <a:spcPts val="50"/>
              </a:spcBef>
            </a:pPr>
            <a:endParaRPr sz="2500" dirty="0">
              <a:solidFill>
                <a:srgbClr val="FF0000"/>
              </a:solidFill>
              <a:latin typeface="Microsoft Sans Serif"/>
              <a:cs typeface="Microsoft Sans Serif"/>
            </a:endParaRPr>
          </a:p>
          <a:p>
            <a:pPr marL="12700">
              <a:lnSpc>
                <a:spcPts val="2320"/>
              </a:lnSpc>
              <a:spcBef>
                <a:spcPts val="5"/>
              </a:spcBef>
            </a:pPr>
            <a:r>
              <a:rPr sz="2000" i="1" dirty="0">
                <a:solidFill>
                  <a:srgbClr val="FF0000"/>
                </a:solidFill>
                <a:latin typeface="Arial"/>
                <a:cs typeface="Arial"/>
              </a:rPr>
              <a:t>Fondo</a:t>
            </a:r>
            <a:r>
              <a:rPr sz="2000" i="1" spc="-30" dirty="0">
                <a:solidFill>
                  <a:srgbClr val="FF0000"/>
                </a:solidFill>
                <a:latin typeface="Arial"/>
                <a:cs typeface="Arial"/>
              </a:rPr>
              <a:t> </a:t>
            </a:r>
            <a:r>
              <a:rPr sz="2000" i="1" dirty="0">
                <a:solidFill>
                  <a:srgbClr val="FF0000"/>
                </a:solidFill>
                <a:latin typeface="Arial"/>
                <a:cs typeface="Arial"/>
              </a:rPr>
              <a:t>di</a:t>
            </a:r>
            <a:r>
              <a:rPr sz="2000" i="1" spc="-5" dirty="0">
                <a:solidFill>
                  <a:srgbClr val="FF0000"/>
                </a:solidFill>
                <a:latin typeface="Arial"/>
                <a:cs typeface="Arial"/>
              </a:rPr>
              <a:t> </a:t>
            </a:r>
            <a:r>
              <a:rPr sz="2000" i="1" spc="5" dirty="0">
                <a:solidFill>
                  <a:srgbClr val="FF0000"/>
                </a:solidFill>
                <a:latin typeface="Arial"/>
                <a:cs typeface="Arial"/>
              </a:rPr>
              <a:t>cassa</a:t>
            </a:r>
            <a:r>
              <a:rPr sz="2000" i="1" spc="-35" dirty="0">
                <a:solidFill>
                  <a:srgbClr val="FF0000"/>
                </a:solidFill>
                <a:latin typeface="Arial"/>
                <a:cs typeface="Arial"/>
              </a:rPr>
              <a:t> </a:t>
            </a:r>
            <a:r>
              <a:rPr sz="2000" i="1" dirty="0">
                <a:solidFill>
                  <a:srgbClr val="FF0000"/>
                </a:solidFill>
                <a:latin typeface="Arial"/>
                <a:cs typeface="Arial"/>
              </a:rPr>
              <a:t>iniziale +</a:t>
            </a:r>
            <a:r>
              <a:rPr sz="2000" i="1" spc="-20" dirty="0">
                <a:solidFill>
                  <a:srgbClr val="FF0000"/>
                </a:solidFill>
                <a:latin typeface="Arial"/>
                <a:cs typeface="Arial"/>
              </a:rPr>
              <a:t> </a:t>
            </a:r>
            <a:r>
              <a:rPr sz="2000" i="1" dirty="0">
                <a:solidFill>
                  <a:srgbClr val="FF0000"/>
                </a:solidFill>
                <a:latin typeface="Arial"/>
                <a:cs typeface="Arial"/>
              </a:rPr>
              <a:t>Risultato</a:t>
            </a:r>
            <a:r>
              <a:rPr sz="2000" i="1" spc="-15" dirty="0">
                <a:solidFill>
                  <a:srgbClr val="FF0000"/>
                </a:solidFill>
                <a:latin typeface="Arial"/>
                <a:cs typeface="Arial"/>
              </a:rPr>
              <a:t> </a:t>
            </a:r>
            <a:r>
              <a:rPr sz="2000" i="1" dirty="0">
                <a:solidFill>
                  <a:srgbClr val="FF0000"/>
                </a:solidFill>
                <a:latin typeface="Arial"/>
                <a:cs typeface="Arial"/>
              </a:rPr>
              <a:t>di</a:t>
            </a:r>
            <a:r>
              <a:rPr sz="2000" i="1" spc="-5" dirty="0">
                <a:solidFill>
                  <a:srgbClr val="FF0000"/>
                </a:solidFill>
                <a:latin typeface="Arial"/>
                <a:cs typeface="Arial"/>
              </a:rPr>
              <a:t> </a:t>
            </a:r>
            <a:r>
              <a:rPr sz="2000" i="1" spc="5" dirty="0">
                <a:solidFill>
                  <a:srgbClr val="FF0000"/>
                </a:solidFill>
                <a:latin typeface="Arial"/>
                <a:cs typeface="Arial"/>
              </a:rPr>
              <a:t>cassa</a:t>
            </a:r>
            <a:r>
              <a:rPr sz="2000" i="1" spc="-40" dirty="0">
                <a:solidFill>
                  <a:srgbClr val="FF0000"/>
                </a:solidFill>
                <a:latin typeface="Arial"/>
                <a:cs typeface="Arial"/>
              </a:rPr>
              <a:t> </a:t>
            </a:r>
            <a:r>
              <a:rPr sz="2000" i="1" dirty="0">
                <a:solidFill>
                  <a:srgbClr val="FF0000"/>
                </a:solidFill>
                <a:latin typeface="Arial"/>
                <a:cs typeface="Arial"/>
              </a:rPr>
              <a:t>dell’esercizio</a:t>
            </a:r>
            <a:endParaRPr sz="2000" dirty="0">
              <a:solidFill>
                <a:srgbClr val="FF0000"/>
              </a:solidFill>
              <a:latin typeface="Arial"/>
              <a:cs typeface="Arial"/>
            </a:endParaRPr>
          </a:p>
          <a:p>
            <a:pPr marL="12700">
              <a:lnSpc>
                <a:spcPts val="2320"/>
              </a:lnSpc>
              <a:tabLst>
                <a:tab pos="489584" algn="l"/>
              </a:tabLst>
            </a:pPr>
            <a:r>
              <a:rPr sz="2000" dirty="0">
                <a:solidFill>
                  <a:srgbClr val="FF0000"/>
                </a:solidFill>
                <a:latin typeface="Microsoft Sans Serif"/>
                <a:cs typeface="Microsoft Sans Serif"/>
              </a:rPr>
              <a:t>=	</a:t>
            </a:r>
            <a:r>
              <a:rPr sz="2000" b="1" dirty="0">
                <a:solidFill>
                  <a:srgbClr val="FF0000"/>
                </a:solidFill>
                <a:latin typeface="Arial"/>
                <a:cs typeface="Arial"/>
              </a:rPr>
              <a:t>Fondo</a:t>
            </a:r>
            <a:r>
              <a:rPr sz="2000" b="1" spc="-20" dirty="0">
                <a:solidFill>
                  <a:srgbClr val="FF0000"/>
                </a:solidFill>
                <a:latin typeface="Arial"/>
                <a:cs typeface="Arial"/>
              </a:rPr>
              <a:t> </a:t>
            </a:r>
            <a:r>
              <a:rPr sz="2000" b="1" dirty="0">
                <a:solidFill>
                  <a:srgbClr val="FF0000"/>
                </a:solidFill>
                <a:latin typeface="Arial"/>
                <a:cs typeface="Arial"/>
              </a:rPr>
              <a:t>finale</a:t>
            </a:r>
            <a:r>
              <a:rPr sz="2000" b="1" spc="-25" dirty="0">
                <a:solidFill>
                  <a:srgbClr val="FF0000"/>
                </a:solidFill>
                <a:latin typeface="Arial"/>
                <a:cs typeface="Arial"/>
              </a:rPr>
              <a:t> </a:t>
            </a:r>
            <a:r>
              <a:rPr sz="2000" b="1" dirty="0">
                <a:solidFill>
                  <a:srgbClr val="FF0000"/>
                </a:solidFill>
                <a:latin typeface="Arial"/>
                <a:cs typeface="Arial"/>
              </a:rPr>
              <a:t>di</a:t>
            </a:r>
            <a:r>
              <a:rPr sz="2000" b="1" spc="-10" dirty="0">
                <a:solidFill>
                  <a:srgbClr val="FF0000"/>
                </a:solidFill>
                <a:latin typeface="Arial"/>
                <a:cs typeface="Arial"/>
              </a:rPr>
              <a:t> </a:t>
            </a:r>
            <a:r>
              <a:rPr sz="2000" b="1" dirty="0">
                <a:solidFill>
                  <a:srgbClr val="FF0000"/>
                </a:solidFill>
                <a:latin typeface="Arial"/>
                <a:cs typeface="Arial"/>
              </a:rPr>
              <a:t>cassa</a:t>
            </a:r>
            <a:r>
              <a:rPr sz="2000" b="1" spc="-35" dirty="0">
                <a:solidFill>
                  <a:srgbClr val="FF0000"/>
                </a:solidFill>
                <a:latin typeface="Arial"/>
                <a:cs typeface="Arial"/>
              </a:rPr>
              <a:t> </a:t>
            </a:r>
            <a:r>
              <a:rPr sz="2000" dirty="0">
                <a:solidFill>
                  <a:srgbClr val="FF0000"/>
                </a:solidFill>
                <a:latin typeface="Microsoft Sans Serif"/>
                <a:cs typeface="Microsoft Sans Serif"/>
              </a:rPr>
              <a:t>(stock</a:t>
            </a:r>
            <a:r>
              <a:rPr sz="2000" spc="-25" dirty="0">
                <a:solidFill>
                  <a:srgbClr val="FF0000"/>
                </a:solidFill>
                <a:latin typeface="Microsoft Sans Serif"/>
                <a:cs typeface="Microsoft Sans Serif"/>
              </a:rPr>
              <a:t> </a:t>
            </a:r>
            <a:r>
              <a:rPr sz="2000" spc="-5" dirty="0">
                <a:solidFill>
                  <a:srgbClr val="FF0000"/>
                </a:solidFill>
                <a:latin typeface="Microsoft Sans Serif"/>
                <a:cs typeface="Microsoft Sans Serif"/>
              </a:rPr>
              <a:t>di</a:t>
            </a:r>
            <a:r>
              <a:rPr sz="2000" spc="20" dirty="0">
                <a:solidFill>
                  <a:srgbClr val="FF0000"/>
                </a:solidFill>
                <a:latin typeface="Microsoft Sans Serif"/>
                <a:cs typeface="Microsoft Sans Serif"/>
              </a:rPr>
              <a:t> </a:t>
            </a:r>
            <a:r>
              <a:rPr sz="2000" spc="5" dirty="0">
                <a:solidFill>
                  <a:srgbClr val="FF0000"/>
                </a:solidFill>
                <a:latin typeface="Microsoft Sans Serif"/>
                <a:cs typeface="Microsoft Sans Serif"/>
              </a:rPr>
              <a:t>cassa</a:t>
            </a:r>
            <a:r>
              <a:rPr sz="2000" spc="-15" dirty="0">
                <a:solidFill>
                  <a:srgbClr val="FF0000"/>
                </a:solidFill>
                <a:latin typeface="Microsoft Sans Serif"/>
                <a:cs typeface="Microsoft Sans Serif"/>
              </a:rPr>
              <a:t> </a:t>
            </a:r>
            <a:r>
              <a:rPr sz="2000" spc="-5" dirty="0">
                <a:solidFill>
                  <a:srgbClr val="FF0000"/>
                </a:solidFill>
                <a:latin typeface="Microsoft Sans Serif"/>
                <a:cs typeface="Microsoft Sans Serif"/>
              </a:rPr>
              <a:t>finale)</a:t>
            </a:r>
            <a:endParaRPr sz="2000" dirty="0">
              <a:solidFill>
                <a:srgbClr val="FF0000"/>
              </a:solidFill>
              <a:latin typeface="Microsoft Sans Serif"/>
              <a:cs typeface="Microsoft Sans Serif"/>
            </a:endParaRPr>
          </a:p>
          <a:p>
            <a:pPr>
              <a:lnSpc>
                <a:spcPct val="100000"/>
              </a:lnSpc>
              <a:spcBef>
                <a:spcPts val="20"/>
              </a:spcBef>
            </a:pPr>
            <a:endParaRPr sz="2450" dirty="0">
              <a:solidFill>
                <a:srgbClr val="FF0000"/>
              </a:solidFill>
              <a:latin typeface="Microsoft Sans Serif"/>
              <a:cs typeface="Microsoft Sans Serif"/>
            </a:endParaRPr>
          </a:p>
          <a:p>
            <a:pPr marL="12700">
              <a:lnSpc>
                <a:spcPts val="2320"/>
              </a:lnSpc>
              <a:spcBef>
                <a:spcPts val="5"/>
              </a:spcBef>
            </a:pPr>
            <a:r>
              <a:rPr sz="2000" i="1" dirty="0">
                <a:solidFill>
                  <a:srgbClr val="FF0000"/>
                </a:solidFill>
                <a:latin typeface="Arial"/>
                <a:cs typeface="Arial"/>
              </a:rPr>
              <a:t>Fondo</a:t>
            </a:r>
            <a:r>
              <a:rPr sz="2000" i="1" spc="-20" dirty="0">
                <a:solidFill>
                  <a:srgbClr val="FF0000"/>
                </a:solidFill>
                <a:latin typeface="Arial"/>
                <a:cs typeface="Arial"/>
              </a:rPr>
              <a:t> </a:t>
            </a:r>
            <a:r>
              <a:rPr sz="2000" i="1" dirty="0">
                <a:solidFill>
                  <a:srgbClr val="FF0000"/>
                </a:solidFill>
                <a:latin typeface="Arial"/>
                <a:cs typeface="Arial"/>
              </a:rPr>
              <a:t>finale</a:t>
            </a:r>
            <a:r>
              <a:rPr sz="2000" i="1" spc="5" dirty="0">
                <a:solidFill>
                  <a:srgbClr val="FF0000"/>
                </a:solidFill>
                <a:latin typeface="Arial"/>
                <a:cs typeface="Arial"/>
              </a:rPr>
              <a:t> </a:t>
            </a:r>
            <a:r>
              <a:rPr sz="2000" i="1" dirty="0">
                <a:solidFill>
                  <a:srgbClr val="FF0000"/>
                </a:solidFill>
                <a:latin typeface="Arial"/>
                <a:cs typeface="Arial"/>
              </a:rPr>
              <a:t>di</a:t>
            </a:r>
            <a:r>
              <a:rPr sz="2000" i="1" spc="10" dirty="0">
                <a:solidFill>
                  <a:srgbClr val="FF0000"/>
                </a:solidFill>
                <a:latin typeface="Arial"/>
                <a:cs typeface="Arial"/>
              </a:rPr>
              <a:t> </a:t>
            </a:r>
            <a:r>
              <a:rPr sz="2000" i="1" spc="5" dirty="0">
                <a:solidFill>
                  <a:srgbClr val="FF0000"/>
                </a:solidFill>
                <a:latin typeface="Arial"/>
                <a:cs typeface="Arial"/>
              </a:rPr>
              <a:t>cassa</a:t>
            </a:r>
            <a:r>
              <a:rPr sz="2000" i="1" spc="-30" dirty="0">
                <a:solidFill>
                  <a:srgbClr val="FF0000"/>
                </a:solidFill>
                <a:latin typeface="Arial"/>
                <a:cs typeface="Arial"/>
              </a:rPr>
              <a:t> </a:t>
            </a:r>
            <a:r>
              <a:rPr sz="2000" i="1" dirty="0">
                <a:solidFill>
                  <a:srgbClr val="FF0000"/>
                </a:solidFill>
                <a:latin typeface="Arial"/>
                <a:cs typeface="Arial"/>
              </a:rPr>
              <a:t>+</a:t>
            </a:r>
            <a:r>
              <a:rPr sz="2000" i="1" spc="-5" dirty="0">
                <a:solidFill>
                  <a:srgbClr val="FF0000"/>
                </a:solidFill>
                <a:latin typeface="Arial"/>
                <a:cs typeface="Arial"/>
              </a:rPr>
              <a:t> totale</a:t>
            </a:r>
            <a:r>
              <a:rPr sz="2000" i="1" spc="-10" dirty="0">
                <a:solidFill>
                  <a:srgbClr val="FF0000"/>
                </a:solidFill>
                <a:latin typeface="Arial"/>
                <a:cs typeface="Arial"/>
              </a:rPr>
              <a:t> </a:t>
            </a:r>
            <a:r>
              <a:rPr sz="2000" i="1" dirty="0">
                <a:solidFill>
                  <a:srgbClr val="FF0000"/>
                </a:solidFill>
                <a:latin typeface="Arial"/>
                <a:cs typeface="Arial"/>
              </a:rPr>
              <a:t>dei</a:t>
            </a:r>
            <a:r>
              <a:rPr sz="2000" i="1" spc="-10" dirty="0">
                <a:solidFill>
                  <a:srgbClr val="FF0000"/>
                </a:solidFill>
                <a:latin typeface="Arial"/>
                <a:cs typeface="Arial"/>
              </a:rPr>
              <a:t> </a:t>
            </a:r>
            <a:r>
              <a:rPr sz="2000" i="1" dirty="0">
                <a:solidFill>
                  <a:srgbClr val="FF0000"/>
                </a:solidFill>
                <a:latin typeface="Arial"/>
                <a:cs typeface="Arial"/>
              </a:rPr>
              <a:t>residui</a:t>
            </a:r>
            <a:r>
              <a:rPr sz="2000" i="1" spc="-15" dirty="0">
                <a:solidFill>
                  <a:srgbClr val="FF0000"/>
                </a:solidFill>
                <a:latin typeface="Arial"/>
                <a:cs typeface="Arial"/>
              </a:rPr>
              <a:t> </a:t>
            </a:r>
            <a:r>
              <a:rPr sz="2000" i="1" dirty="0">
                <a:solidFill>
                  <a:srgbClr val="FF0000"/>
                </a:solidFill>
                <a:latin typeface="Arial"/>
                <a:cs typeface="Arial"/>
              </a:rPr>
              <a:t>attivi</a:t>
            </a:r>
            <a:r>
              <a:rPr sz="2000" i="1" spc="-40" dirty="0">
                <a:solidFill>
                  <a:srgbClr val="FF0000"/>
                </a:solidFill>
                <a:latin typeface="Arial"/>
                <a:cs typeface="Arial"/>
              </a:rPr>
              <a:t> </a:t>
            </a:r>
            <a:r>
              <a:rPr sz="2000" i="1" spc="-114" dirty="0">
                <a:solidFill>
                  <a:srgbClr val="FF0000"/>
                </a:solidFill>
                <a:latin typeface="Arial"/>
                <a:cs typeface="Arial"/>
              </a:rPr>
              <a:t>–</a:t>
            </a:r>
            <a:r>
              <a:rPr sz="2000" i="1" spc="5" dirty="0">
                <a:solidFill>
                  <a:srgbClr val="FF0000"/>
                </a:solidFill>
                <a:latin typeface="Arial"/>
                <a:cs typeface="Arial"/>
              </a:rPr>
              <a:t> </a:t>
            </a:r>
            <a:r>
              <a:rPr sz="2000" i="1" spc="-5" dirty="0">
                <a:solidFill>
                  <a:srgbClr val="FF0000"/>
                </a:solidFill>
                <a:latin typeface="Arial"/>
                <a:cs typeface="Arial"/>
              </a:rPr>
              <a:t>totale </a:t>
            </a:r>
            <a:r>
              <a:rPr sz="2000" i="1" dirty="0">
                <a:solidFill>
                  <a:srgbClr val="FF0000"/>
                </a:solidFill>
                <a:latin typeface="Arial"/>
                <a:cs typeface="Arial"/>
              </a:rPr>
              <a:t>dei</a:t>
            </a:r>
            <a:r>
              <a:rPr sz="2000" i="1" spc="5" dirty="0">
                <a:solidFill>
                  <a:srgbClr val="FF0000"/>
                </a:solidFill>
                <a:latin typeface="Arial"/>
                <a:cs typeface="Arial"/>
              </a:rPr>
              <a:t> </a:t>
            </a:r>
            <a:r>
              <a:rPr sz="2000" i="1" dirty="0">
                <a:solidFill>
                  <a:srgbClr val="FF0000"/>
                </a:solidFill>
                <a:latin typeface="Arial"/>
                <a:cs typeface="Arial"/>
              </a:rPr>
              <a:t>residui</a:t>
            </a:r>
            <a:r>
              <a:rPr sz="2000" i="1" spc="-25" dirty="0">
                <a:solidFill>
                  <a:srgbClr val="FF0000"/>
                </a:solidFill>
                <a:latin typeface="Arial"/>
                <a:cs typeface="Arial"/>
              </a:rPr>
              <a:t> </a:t>
            </a:r>
            <a:r>
              <a:rPr sz="2000" i="1" dirty="0">
                <a:solidFill>
                  <a:srgbClr val="FF0000"/>
                </a:solidFill>
                <a:latin typeface="Arial"/>
                <a:cs typeface="Arial"/>
              </a:rPr>
              <a:t>passivi</a:t>
            </a:r>
            <a:endParaRPr sz="2000" dirty="0">
              <a:solidFill>
                <a:srgbClr val="FF0000"/>
              </a:solidFill>
              <a:latin typeface="Arial"/>
              <a:cs typeface="Arial"/>
            </a:endParaRPr>
          </a:p>
          <a:p>
            <a:pPr marL="12700">
              <a:lnSpc>
                <a:spcPts val="2320"/>
              </a:lnSpc>
              <a:tabLst>
                <a:tab pos="489584" algn="l"/>
              </a:tabLst>
            </a:pPr>
            <a:r>
              <a:rPr sz="2000" dirty="0">
                <a:solidFill>
                  <a:srgbClr val="FF0000"/>
                </a:solidFill>
                <a:latin typeface="Microsoft Sans Serif"/>
                <a:cs typeface="Microsoft Sans Serif"/>
              </a:rPr>
              <a:t>=	</a:t>
            </a:r>
            <a:r>
              <a:rPr sz="2000" b="1" dirty="0">
                <a:solidFill>
                  <a:srgbClr val="FF0000"/>
                </a:solidFill>
                <a:latin typeface="Arial"/>
                <a:cs typeface="Arial"/>
              </a:rPr>
              <a:t>Risultato</a:t>
            </a:r>
            <a:r>
              <a:rPr sz="2000" b="1" spc="-70" dirty="0">
                <a:solidFill>
                  <a:srgbClr val="FF0000"/>
                </a:solidFill>
                <a:latin typeface="Arial"/>
                <a:cs typeface="Arial"/>
              </a:rPr>
              <a:t> </a:t>
            </a:r>
            <a:r>
              <a:rPr sz="2000" b="1" dirty="0">
                <a:solidFill>
                  <a:srgbClr val="FF0000"/>
                </a:solidFill>
                <a:latin typeface="Arial"/>
                <a:cs typeface="Arial"/>
              </a:rPr>
              <a:t>di</a:t>
            </a:r>
            <a:r>
              <a:rPr sz="2000" b="1" spc="-25" dirty="0">
                <a:solidFill>
                  <a:srgbClr val="FF0000"/>
                </a:solidFill>
                <a:latin typeface="Arial"/>
                <a:cs typeface="Arial"/>
              </a:rPr>
              <a:t> </a:t>
            </a:r>
            <a:r>
              <a:rPr sz="2000" b="1" dirty="0">
                <a:solidFill>
                  <a:srgbClr val="FF0000"/>
                </a:solidFill>
                <a:latin typeface="Arial"/>
                <a:cs typeface="Arial"/>
              </a:rPr>
              <a:t>amministrazione</a:t>
            </a:r>
            <a:endParaRPr sz="2000" dirty="0">
              <a:solidFill>
                <a:srgbClr val="FF0000"/>
              </a:solidFill>
              <a:latin typeface="Arial"/>
              <a:cs typeface="Arial"/>
            </a:endParaRPr>
          </a:p>
        </p:txBody>
      </p:sp>
      <p:sp>
        <p:nvSpPr>
          <p:cNvPr id="6" name="object 6"/>
          <p:cNvSpPr/>
          <p:nvPr/>
        </p:nvSpPr>
        <p:spPr>
          <a:xfrm>
            <a:off x="609600" y="4191000"/>
            <a:ext cx="8305800" cy="0"/>
          </a:xfrm>
          <a:custGeom>
            <a:avLst/>
            <a:gdLst/>
            <a:ahLst/>
            <a:cxnLst/>
            <a:rect l="l" t="t" r="r" b="b"/>
            <a:pathLst>
              <a:path w="8305800">
                <a:moveTo>
                  <a:pt x="0" y="0"/>
                </a:moveTo>
                <a:lnTo>
                  <a:pt x="8305800" y="0"/>
                </a:lnTo>
              </a:path>
            </a:pathLst>
          </a:custGeom>
          <a:ln w="9525">
            <a:solidFill>
              <a:srgbClr val="FFFFFF"/>
            </a:solidFill>
          </a:ln>
        </p:spPr>
        <p:txBody>
          <a:bodyPr wrap="square" lIns="0" tIns="0" rIns="0" bIns="0" rtlCol="0"/>
          <a:lstStyle/>
          <a:p>
            <a:endParaRPr>
              <a:solidFill>
                <a:srgbClr val="FF0000"/>
              </a:solidFill>
            </a:endParaRPr>
          </a:p>
        </p:txBody>
      </p:sp>
      <p:sp>
        <p:nvSpPr>
          <p:cNvPr id="7" name="object 7"/>
          <p:cNvSpPr/>
          <p:nvPr/>
        </p:nvSpPr>
        <p:spPr>
          <a:xfrm>
            <a:off x="609600" y="4953000"/>
            <a:ext cx="8305800" cy="0"/>
          </a:xfrm>
          <a:custGeom>
            <a:avLst/>
            <a:gdLst/>
            <a:ahLst/>
            <a:cxnLst/>
            <a:rect l="l" t="t" r="r" b="b"/>
            <a:pathLst>
              <a:path w="8305800">
                <a:moveTo>
                  <a:pt x="0" y="0"/>
                </a:moveTo>
                <a:lnTo>
                  <a:pt x="8305800" y="0"/>
                </a:lnTo>
              </a:path>
            </a:pathLst>
          </a:custGeom>
          <a:ln w="9525">
            <a:solidFill>
              <a:srgbClr val="FFFFFF"/>
            </a:solidFill>
          </a:ln>
        </p:spPr>
        <p:txBody>
          <a:bodyPr wrap="square" lIns="0" tIns="0" rIns="0" bIns="0" rtlCol="0"/>
          <a:lstStyle/>
          <a:p>
            <a:endParaRPr>
              <a:solidFill>
                <a:srgbClr val="FF0000"/>
              </a:solidFill>
            </a:endParaRPr>
          </a:p>
        </p:txBody>
      </p:sp>
      <p:sp>
        <p:nvSpPr>
          <p:cNvPr id="8" name="object 8"/>
          <p:cNvSpPr/>
          <p:nvPr/>
        </p:nvSpPr>
        <p:spPr>
          <a:xfrm>
            <a:off x="609600" y="5791200"/>
            <a:ext cx="8305800" cy="0"/>
          </a:xfrm>
          <a:custGeom>
            <a:avLst/>
            <a:gdLst/>
            <a:ahLst/>
            <a:cxnLst/>
            <a:rect l="l" t="t" r="r" b="b"/>
            <a:pathLst>
              <a:path w="8305800">
                <a:moveTo>
                  <a:pt x="0" y="0"/>
                </a:moveTo>
                <a:lnTo>
                  <a:pt x="8305800" y="0"/>
                </a:lnTo>
              </a:path>
            </a:pathLst>
          </a:custGeom>
          <a:ln w="9525">
            <a:solidFill>
              <a:srgbClr val="FFFFFF"/>
            </a:solidFill>
          </a:ln>
        </p:spPr>
        <p:txBody>
          <a:bodyPr wrap="square" lIns="0" tIns="0" rIns="0" bIns="0" rtlCol="0"/>
          <a:lstStyle/>
          <a:p>
            <a:endParaRPr>
              <a:solidFill>
                <a:srgbClr val="FF0000"/>
              </a:solidFill>
            </a:endParaRPr>
          </a:p>
        </p:txBody>
      </p:sp>
      <p:sp>
        <p:nvSpPr>
          <p:cNvPr id="9" name="object 9"/>
          <p:cNvSpPr/>
          <p:nvPr/>
        </p:nvSpPr>
        <p:spPr>
          <a:xfrm>
            <a:off x="228600" y="1219200"/>
            <a:ext cx="304800" cy="3429000"/>
          </a:xfrm>
          <a:custGeom>
            <a:avLst/>
            <a:gdLst/>
            <a:ahLst/>
            <a:cxnLst/>
            <a:rect l="l" t="t" r="r" b="b"/>
            <a:pathLst>
              <a:path w="304800" h="3429000">
                <a:moveTo>
                  <a:pt x="304800" y="3429000"/>
                </a:moveTo>
                <a:lnTo>
                  <a:pt x="245481" y="3406550"/>
                </a:lnTo>
                <a:lnTo>
                  <a:pt x="197038" y="3345322"/>
                </a:lnTo>
                <a:lnTo>
                  <a:pt x="178428" y="3303035"/>
                </a:lnTo>
                <a:lnTo>
                  <a:pt x="164377" y="3254496"/>
                </a:lnTo>
                <a:lnTo>
                  <a:pt x="155496" y="3200851"/>
                </a:lnTo>
                <a:lnTo>
                  <a:pt x="152400" y="3143250"/>
                </a:lnTo>
                <a:lnTo>
                  <a:pt x="152400" y="2000250"/>
                </a:lnTo>
                <a:lnTo>
                  <a:pt x="149303" y="1942648"/>
                </a:lnTo>
                <a:lnTo>
                  <a:pt x="140422" y="1889003"/>
                </a:lnTo>
                <a:lnTo>
                  <a:pt x="126371" y="1840464"/>
                </a:lnTo>
                <a:lnTo>
                  <a:pt x="107761" y="1798177"/>
                </a:lnTo>
                <a:lnTo>
                  <a:pt x="85205" y="1763289"/>
                </a:lnTo>
                <a:lnTo>
                  <a:pt x="30712" y="1720303"/>
                </a:lnTo>
                <a:lnTo>
                  <a:pt x="0" y="1714500"/>
                </a:lnTo>
                <a:lnTo>
                  <a:pt x="30712" y="1708696"/>
                </a:lnTo>
                <a:lnTo>
                  <a:pt x="59318" y="1692050"/>
                </a:lnTo>
                <a:lnTo>
                  <a:pt x="107761" y="1630822"/>
                </a:lnTo>
                <a:lnTo>
                  <a:pt x="126371" y="1588535"/>
                </a:lnTo>
                <a:lnTo>
                  <a:pt x="140422" y="1539996"/>
                </a:lnTo>
                <a:lnTo>
                  <a:pt x="149303" y="1486351"/>
                </a:lnTo>
                <a:lnTo>
                  <a:pt x="152400" y="1428750"/>
                </a:lnTo>
                <a:lnTo>
                  <a:pt x="152400" y="285750"/>
                </a:lnTo>
                <a:lnTo>
                  <a:pt x="155496" y="228148"/>
                </a:lnTo>
                <a:lnTo>
                  <a:pt x="164377" y="174503"/>
                </a:lnTo>
                <a:lnTo>
                  <a:pt x="178428" y="125964"/>
                </a:lnTo>
                <a:lnTo>
                  <a:pt x="197038" y="83677"/>
                </a:lnTo>
                <a:lnTo>
                  <a:pt x="219594" y="48789"/>
                </a:lnTo>
                <a:lnTo>
                  <a:pt x="274087" y="5803"/>
                </a:lnTo>
                <a:lnTo>
                  <a:pt x="304800" y="0"/>
                </a:lnTo>
              </a:path>
            </a:pathLst>
          </a:custGeom>
          <a:ln w="9525">
            <a:solidFill>
              <a:srgbClr val="FFFFFF"/>
            </a:solidFill>
          </a:ln>
        </p:spPr>
        <p:txBody>
          <a:bodyPr wrap="square" lIns="0" tIns="0" rIns="0" bIns="0" rtlCol="0"/>
          <a:lstStyle/>
          <a:p>
            <a:endParaRPr>
              <a:solidFill>
                <a:srgbClr val="FF0000"/>
              </a:solidFill>
            </a:endParaRPr>
          </a:p>
        </p:txBody>
      </p:sp>
      <p:pic>
        <p:nvPicPr>
          <p:cNvPr id="11" name="Picture 2" descr="Risultato immagine per INRL">
            <a:extLst>
              <a:ext uri="{FF2B5EF4-FFF2-40B4-BE49-F238E27FC236}">
                <a16:creationId xmlns:a16="http://schemas.microsoft.com/office/drawing/2014/main" id="{5BF07876-B60A-4BF3-9198-770BAB742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1CCFC5-9847-4E77-BBB7-EB960F53C06D}"/>
              </a:ext>
            </a:extLst>
          </p:cNvPr>
          <p:cNvSpPr>
            <a:spLocks noGrp="1"/>
          </p:cNvSpPr>
          <p:nvPr>
            <p:ph type="title"/>
          </p:nvPr>
        </p:nvSpPr>
        <p:spPr/>
        <p:txBody>
          <a:bodyPr/>
          <a:lstStyle/>
          <a:p>
            <a:r>
              <a:rPr lang="it-IT" dirty="0">
                <a:solidFill>
                  <a:srgbClr val="FF0000"/>
                </a:solidFill>
              </a:rPr>
              <a:t>RISULTATO DI AMMINISTRAZIONE</a:t>
            </a:r>
          </a:p>
        </p:txBody>
      </p:sp>
      <p:sp>
        <p:nvSpPr>
          <p:cNvPr id="3" name="Segnaposto contenuto 2">
            <a:extLst>
              <a:ext uri="{FF2B5EF4-FFF2-40B4-BE49-F238E27FC236}">
                <a16:creationId xmlns:a16="http://schemas.microsoft.com/office/drawing/2014/main" id="{B439994C-99F9-443C-A997-323D09C4CEC7}"/>
              </a:ext>
            </a:extLst>
          </p:cNvPr>
          <p:cNvSpPr>
            <a:spLocks noGrp="1"/>
          </p:cNvSpPr>
          <p:nvPr>
            <p:ph idx="1"/>
          </p:nvPr>
        </p:nvSpPr>
        <p:spPr/>
        <p:txBody>
          <a:bodyPr>
            <a:normAutofit/>
          </a:bodyPr>
          <a:lstStyle/>
          <a:p>
            <a:pPr marL="0" indent="0" algn="just">
              <a:buNone/>
            </a:pPr>
            <a:r>
              <a:rPr lang="it-IT" sz="4400" dirty="0">
                <a:solidFill>
                  <a:srgbClr val="FF0000"/>
                </a:solidFill>
              </a:rPr>
              <a:t>Il risultato di amministrazione  è una grandezza finanziaria stock,  determinata dalla somma algebrica di altre grandezze stock.</a:t>
            </a:r>
          </a:p>
          <a:p>
            <a:pPr marL="0" indent="0" algn="just">
              <a:buNone/>
            </a:pPr>
            <a:endParaRPr lang="it-IT" sz="4400" dirty="0">
              <a:solidFill>
                <a:srgbClr val="FF0000"/>
              </a:solidFill>
            </a:endParaRPr>
          </a:p>
          <a:p>
            <a:pPr marL="0" indent="0" algn="just">
              <a:buNone/>
            </a:pPr>
            <a:endParaRPr lang="it-IT" sz="4400" dirty="0">
              <a:solidFill>
                <a:srgbClr val="FF0000"/>
              </a:solidFill>
            </a:endParaRPr>
          </a:p>
        </p:txBody>
      </p:sp>
      <p:pic>
        <p:nvPicPr>
          <p:cNvPr id="4" name="Picture 2" descr="Risultato immagine per INRL">
            <a:extLst>
              <a:ext uri="{FF2B5EF4-FFF2-40B4-BE49-F238E27FC236}">
                <a16:creationId xmlns:a16="http://schemas.microsoft.com/office/drawing/2014/main" id="{4E6DC7F5-43D4-45AC-BC8A-307B3ADDF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99014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1CCFC5-9847-4E77-BBB7-EB960F53C06D}"/>
              </a:ext>
            </a:extLst>
          </p:cNvPr>
          <p:cNvSpPr>
            <a:spLocks noGrp="1"/>
          </p:cNvSpPr>
          <p:nvPr>
            <p:ph type="title"/>
          </p:nvPr>
        </p:nvSpPr>
        <p:spPr/>
        <p:txBody>
          <a:bodyPr/>
          <a:lstStyle/>
          <a:p>
            <a:r>
              <a:rPr lang="it-IT" dirty="0">
                <a:solidFill>
                  <a:srgbClr val="FF0000"/>
                </a:solidFill>
              </a:rPr>
              <a:t>RISULTATO DI AMMINISTRAZIONE</a:t>
            </a:r>
          </a:p>
        </p:txBody>
      </p:sp>
      <p:sp>
        <p:nvSpPr>
          <p:cNvPr id="3" name="Segnaposto contenuto 2">
            <a:extLst>
              <a:ext uri="{FF2B5EF4-FFF2-40B4-BE49-F238E27FC236}">
                <a16:creationId xmlns:a16="http://schemas.microsoft.com/office/drawing/2014/main" id="{B439994C-99F9-443C-A997-323D09C4CEC7}"/>
              </a:ext>
            </a:extLst>
          </p:cNvPr>
          <p:cNvSpPr>
            <a:spLocks noGrp="1"/>
          </p:cNvSpPr>
          <p:nvPr>
            <p:ph idx="1"/>
          </p:nvPr>
        </p:nvSpPr>
        <p:spPr/>
        <p:txBody>
          <a:bodyPr>
            <a:normAutofit fontScale="92500"/>
          </a:bodyPr>
          <a:lstStyle/>
          <a:p>
            <a:pPr marL="0" indent="0" algn="just">
              <a:buNone/>
            </a:pPr>
            <a:r>
              <a:rPr lang="it-IT" sz="4400" dirty="0">
                <a:solidFill>
                  <a:srgbClr val="FF0000"/>
                </a:solidFill>
              </a:rPr>
              <a:t>Il suo ammontare, pertanto, rappresenta la “</a:t>
            </a:r>
            <a:r>
              <a:rPr lang="it-IT" sz="4400" b="1" u="sng" dirty="0">
                <a:solidFill>
                  <a:srgbClr val="FF0000"/>
                </a:solidFill>
              </a:rPr>
              <a:t>situazione  finanziaria</a:t>
            </a:r>
            <a:r>
              <a:rPr lang="it-IT" sz="4400" dirty="0">
                <a:solidFill>
                  <a:srgbClr val="FF0000"/>
                </a:solidFill>
              </a:rPr>
              <a:t>” ad un dato momento della vita dell’Ente, e non l’effetto che le entrate e le uscite relative ad un esercizio hanno prodotto sulla situazione  finanziaria aziendale.</a:t>
            </a:r>
          </a:p>
          <a:p>
            <a:pPr marL="0" indent="0" algn="just">
              <a:buNone/>
            </a:pPr>
            <a:endParaRPr lang="it-IT" sz="4400" dirty="0">
              <a:solidFill>
                <a:srgbClr val="FF0000"/>
              </a:solidFill>
            </a:endParaRPr>
          </a:p>
          <a:p>
            <a:pPr marL="0" indent="0" algn="just">
              <a:buNone/>
            </a:pPr>
            <a:endParaRPr lang="it-IT" sz="4400" dirty="0">
              <a:solidFill>
                <a:srgbClr val="FF0000"/>
              </a:solidFill>
            </a:endParaRPr>
          </a:p>
        </p:txBody>
      </p:sp>
      <p:pic>
        <p:nvPicPr>
          <p:cNvPr id="4" name="Picture 2" descr="Risultato immagine per INRL">
            <a:extLst>
              <a:ext uri="{FF2B5EF4-FFF2-40B4-BE49-F238E27FC236}">
                <a16:creationId xmlns:a16="http://schemas.microsoft.com/office/drawing/2014/main" id="{4E6DC7F5-43D4-45AC-BC8A-307B3ADDF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1152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1CCFC5-9847-4E77-BBB7-EB960F53C06D}"/>
              </a:ext>
            </a:extLst>
          </p:cNvPr>
          <p:cNvSpPr>
            <a:spLocks noGrp="1"/>
          </p:cNvSpPr>
          <p:nvPr>
            <p:ph type="title"/>
          </p:nvPr>
        </p:nvSpPr>
        <p:spPr/>
        <p:txBody>
          <a:bodyPr/>
          <a:lstStyle/>
          <a:p>
            <a:r>
              <a:rPr lang="it-IT" dirty="0">
                <a:solidFill>
                  <a:srgbClr val="FF0000"/>
                </a:solidFill>
              </a:rPr>
              <a:t>RISULTATO DI AMMINISTRAZIONE</a:t>
            </a:r>
          </a:p>
        </p:txBody>
      </p:sp>
      <p:sp>
        <p:nvSpPr>
          <p:cNvPr id="3" name="Segnaposto contenuto 2">
            <a:extLst>
              <a:ext uri="{FF2B5EF4-FFF2-40B4-BE49-F238E27FC236}">
                <a16:creationId xmlns:a16="http://schemas.microsoft.com/office/drawing/2014/main" id="{B439994C-99F9-443C-A997-323D09C4CEC7}"/>
              </a:ext>
            </a:extLst>
          </p:cNvPr>
          <p:cNvSpPr>
            <a:spLocks noGrp="1"/>
          </p:cNvSpPr>
          <p:nvPr>
            <p:ph idx="1"/>
          </p:nvPr>
        </p:nvSpPr>
        <p:spPr/>
        <p:txBody>
          <a:bodyPr>
            <a:normAutofit/>
          </a:bodyPr>
          <a:lstStyle/>
          <a:p>
            <a:pPr marL="0" indent="0" algn="just">
              <a:buNone/>
            </a:pPr>
            <a:r>
              <a:rPr lang="it-IT" sz="4400" dirty="0">
                <a:solidFill>
                  <a:srgbClr val="FF0000"/>
                </a:solidFill>
              </a:rPr>
              <a:t>Il risultato di amministrazione non può  (impropriamente) essere visto come l’”equivalente  pubblicistico dell’utile civilistico”!!!!</a:t>
            </a:r>
          </a:p>
          <a:p>
            <a:pPr marL="0" indent="0" algn="just">
              <a:buNone/>
            </a:pPr>
            <a:endParaRPr lang="it-IT" sz="4400" dirty="0">
              <a:solidFill>
                <a:srgbClr val="FF0000"/>
              </a:solidFill>
            </a:endParaRPr>
          </a:p>
        </p:txBody>
      </p:sp>
      <p:pic>
        <p:nvPicPr>
          <p:cNvPr id="4" name="Picture 2" descr="Risultato immagine per INRL">
            <a:extLst>
              <a:ext uri="{FF2B5EF4-FFF2-40B4-BE49-F238E27FC236}">
                <a16:creationId xmlns:a16="http://schemas.microsoft.com/office/drawing/2014/main" id="{4E6DC7F5-43D4-45AC-BC8A-307B3ADDF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4741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1CCFC5-9847-4E77-BBB7-EB960F53C06D}"/>
              </a:ext>
            </a:extLst>
          </p:cNvPr>
          <p:cNvSpPr>
            <a:spLocks noGrp="1"/>
          </p:cNvSpPr>
          <p:nvPr>
            <p:ph type="title"/>
          </p:nvPr>
        </p:nvSpPr>
        <p:spPr/>
        <p:txBody>
          <a:bodyPr/>
          <a:lstStyle/>
          <a:p>
            <a:r>
              <a:rPr lang="it-IT" dirty="0">
                <a:solidFill>
                  <a:srgbClr val="FF0000"/>
                </a:solidFill>
              </a:rPr>
              <a:t>RISULTATO DI AMMINISTRAZIONE</a:t>
            </a:r>
          </a:p>
        </p:txBody>
      </p:sp>
      <p:sp>
        <p:nvSpPr>
          <p:cNvPr id="3" name="Segnaposto contenuto 2">
            <a:extLst>
              <a:ext uri="{FF2B5EF4-FFF2-40B4-BE49-F238E27FC236}">
                <a16:creationId xmlns:a16="http://schemas.microsoft.com/office/drawing/2014/main" id="{B439994C-99F9-443C-A997-323D09C4CEC7}"/>
              </a:ext>
            </a:extLst>
          </p:cNvPr>
          <p:cNvSpPr>
            <a:spLocks noGrp="1"/>
          </p:cNvSpPr>
          <p:nvPr>
            <p:ph idx="1"/>
          </p:nvPr>
        </p:nvSpPr>
        <p:spPr/>
        <p:txBody>
          <a:bodyPr>
            <a:normAutofit/>
          </a:bodyPr>
          <a:lstStyle/>
          <a:p>
            <a:pPr algn="just">
              <a:buFont typeface="Wingdings" panose="05000000000000000000" pitchFamily="2" charset="2"/>
              <a:buChar char="q"/>
            </a:pPr>
            <a:r>
              <a:rPr lang="it-IT" sz="4400" dirty="0">
                <a:solidFill>
                  <a:srgbClr val="FF0000"/>
                </a:solidFill>
              </a:rPr>
              <a:t>FATTURATO E’ VANITA’, </a:t>
            </a:r>
            <a:br>
              <a:rPr lang="it-IT" sz="4400" dirty="0">
                <a:solidFill>
                  <a:srgbClr val="FF0000"/>
                </a:solidFill>
              </a:rPr>
            </a:br>
            <a:r>
              <a:rPr lang="it-IT" sz="4400" dirty="0">
                <a:solidFill>
                  <a:srgbClr val="FF0000"/>
                </a:solidFill>
              </a:rPr>
              <a:t> </a:t>
            </a:r>
          </a:p>
          <a:p>
            <a:pPr algn="just">
              <a:buFont typeface="Wingdings" panose="05000000000000000000" pitchFamily="2" charset="2"/>
              <a:buChar char="q"/>
            </a:pPr>
            <a:r>
              <a:rPr lang="it-IT" sz="4400" dirty="0">
                <a:solidFill>
                  <a:srgbClr val="FF0000"/>
                </a:solidFill>
              </a:rPr>
              <a:t>UTILE E’ REALTA’,  </a:t>
            </a:r>
            <a:br>
              <a:rPr lang="it-IT" sz="4400" dirty="0">
                <a:solidFill>
                  <a:srgbClr val="FF0000"/>
                </a:solidFill>
              </a:rPr>
            </a:br>
            <a:endParaRPr lang="it-IT" sz="4400" dirty="0">
              <a:solidFill>
                <a:srgbClr val="FF0000"/>
              </a:solidFill>
            </a:endParaRPr>
          </a:p>
          <a:p>
            <a:pPr algn="just">
              <a:buFont typeface="Wingdings" panose="05000000000000000000" pitchFamily="2" charset="2"/>
              <a:buChar char="q"/>
            </a:pPr>
            <a:r>
              <a:rPr lang="it-IT" sz="4400" dirty="0">
                <a:solidFill>
                  <a:srgbClr val="FF0000"/>
                </a:solidFill>
              </a:rPr>
              <a:t>CASSA E’ VERITA’»</a:t>
            </a:r>
          </a:p>
        </p:txBody>
      </p:sp>
      <p:pic>
        <p:nvPicPr>
          <p:cNvPr id="4" name="Picture 2" descr="Risultato immagine per INRL">
            <a:extLst>
              <a:ext uri="{FF2B5EF4-FFF2-40B4-BE49-F238E27FC236}">
                <a16:creationId xmlns:a16="http://schemas.microsoft.com/office/drawing/2014/main" id="{4E6DC7F5-43D4-45AC-BC8A-307B3ADDF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7422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1CCFC5-9847-4E77-BBB7-EB960F53C06D}"/>
              </a:ext>
            </a:extLst>
          </p:cNvPr>
          <p:cNvSpPr>
            <a:spLocks noGrp="1"/>
          </p:cNvSpPr>
          <p:nvPr>
            <p:ph type="title"/>
          </p:nvPr>
        </p:nvSpPr>
        <p:spPr/>
        <p:txBody>
          <a:bodyPr/>
          <a:lstStyle/>
          <a:p>
            <a:r>
              <a:rPr lang="it-IT" dirty="0">
                <a:solidFill>
                  <a:srgbClr val="FF0000"/>
                </a:solidFill>
              </a:rPr>
              <a:t>RISULTATO DI AMMINISTRAZIONE</a:t>
            </a:r>
          </a:p>
        </p:txBody>
      </p:sp>
      <p:sp>
        <p:nvSpPr>
          <p:cNvPr id="3" name="Segnaposto contenuto 2">
            <a:extLst>
              <a:ext uri="{FF2B5EF4-FFF2-40B4-BE49-F238E27FC236}">
                <a16:creationId xmlns:a16="http://schemas.microsoft.com/office/drawing/2014/main" id="{B439994C-99F9-443C-A997-323D09C4CEC7}"/>
              </a:ext>
            </a:extLst>
          </p:cNvPr>
          <p:cNvSpPr>
            <a:spLocks noGrp="1"/>
          </p:cNvSpPr>
          <p:nvPr>
            <p:ph idx="1"/>
          </p:nvPr>
        </p:nvSpPr>
        <p:spPr>
          <a:xfrm>
            <a:off x="152400" y="1825625"/>
            <a:ext cx="8915400" cy="4351338"/>
          </a:xfrm>
        </p:spPr>
        <p:txBody>
          <a:bodyPr>
            <a:normAutofit fontScale="70000" lnSpcReduction="20000"/>
          </a:bodyPr>
          <a:lstStyle/>
          <a:p>
            <a:pPr marL="0" indent="0" algn="just">
              <a:buNone/>
            </a:pPr>
            <a:r>
              <a:rPr lang="it-IT" sz="4400" b="1" dirty="0">
                <a:solidFill>
                  <a:srgbClr val="FF0000"/>
                </a:solidFill>
              </a:rPr>
              <a:t>Un risultato di amministrazione positivo </a:t>
            </a:r>
            <a:r>
              <a:rPr lang="it-IT" sz="4400" b="1" dirty="0" err="1">
                <a:solidFill>
                  <a:srgbClr val="FF0000"/>
                </a:solidFill>
              </a:rPr>
              <a:t>puo’</a:t>
            </a:r>
            <a:r>
              <a:rPr lang="it-IT" sz="4400" b="1" dirty="0">
                <a:solidFill>
                  <a:srgbClr val="FF0000"/>
                </a:solidFill>
              </a:rPr>
              <a:t> “coesistere” con un peggioramento della situazione finanziaria?</a:t>
            </a:r>
          </a:p>
          <a:p>
            <a:pPr marL="0" indent="0" algn="just">
              <a:buNone/>
            </a:pPr>
            <a:r>
              <a:rPr lang="it-IT" sz="4400" dirty="0">
                <a:solidFill>
                  <a:srgbClr val="FF0000"/>
                </a:solidFill>
              </a:rPr>
              <a:t>LA CORRETTA INTEPRETAZIONE DI UNA POSSIBILE  CIRCOSTANZA:</a:t>
            </a:r>
          </a:p>
          <a:p>
            <a:pPr marL="0" indent="0" algn="just">
              <a:buNone/>
            </a:pPr>
            <a:r>
              <a:rPr lang="it-IT" sz="4400" dirty="0">
                <a:solidFill>
                  <a:srgbClr val="FF0000"/>
                </a:solidFill>
              </a:rPr>
              <a:t>AVANZO, ANCHE SIGNIFICATIVO, MA FONDO CASSA  RIDOTTO OD ADDIRITTURA NEGATIVO</a:t>
            </a:r>
          </a:p>
          <a:p>
            <a:pPr marL="0" indent="0" algn="just">
              <a:buNone/>
            </a:pPr>
            <a:r>
              <a:rPr lang="it-IT" sz="4400" dirty="0">
                <a:solidFill>
                  <a:srgbClr val="FF0000"/>
                </a:solidFill>
              </a:rPr>
              <a:t>Le due grandezze devono essere vicine …. Se </a:t>
            </a:r>
            <a:r>
              <a:rPr lang="it-IT" sz="4400" dirty="0" err="1">
                <a:solidFill>
                  <a:srgbClr val="FF0000"/>
                </a:solidFill>
              </a:rPr>
              <a:t>cio’</a:t>
            </a:r>
            <a:r>
              <a:rPr lang="it-IT" sz="4400" dirty="0">
                <a:solidFill>
                  <a:srgbClr val="FF0000"/>
                </a:solidFill>
              </a:rPr>
              <a:t> non  accade significa: lentezza di riscossione (=elevati  residui attivi) oppure .. residui attivi «non genuini» ….</a:t>
            </a:r>
          </a:p>
          <a:p>
            <a:pPr marL="0" indent="0" algn="just">
              <a:buNone/>
            </a:pPr>
            <a:endParaRPr lang="it-IT" sz="4400" dirty="0">
              <a:solidFill>
                <a:srgbClr val="FF0000"/>
              </a:solidFill>
            </a:endParaRPr>
          </a:p>
        </p:txBody>
      </p:sp>
      <p:pic>
        <p:nvPicPr>
          <p:cNvPr id="4" name="Picture 2" descr="Risultato immagine per INRL">
            <a:extLst>
              <a:ext uri="{FF2B5EF4-FFF2-40B4-BE49-F238E27FC236}">
                <a16:creationId xmlns:a16="http://schemas.microsoft.com/office/drawing/2014/main" id="{4E6DC7F5-43D4-45AC-BC8A-307B3ADDF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6564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9700" rIns="0" bIns="0" rtlCol="0">
            <a:spAutoFit/>
          </a:bodyPr>
          <a:lstStyle/>
          <a:p>
            <a:pPr marL="12700" marR="5080">
              <a:lnSpc>
                <a:spcPct val="70100"/>
              </a:lnSpc>
              <a:spcBef>
                <a:spcPts val="1100"/>
              </a:spcBef>
            </a:pPr>
            <a:r>
              <a:rPr spc="-285" dirty="0">
                <a:solidFill>
                  <a:srgbClr val="FF0000"/>
                </a:solidFill>
              </a:rPr>
              <a:t>Riprendiamo</a:t>
            </a:r>
            <a:r>
              <a:rPr spc="-150" dirty="0">
                <a:solidFill>
                  <a:srgbClr val="FF0000"/>
                </a:solidFill>
              </a:rPr>
              <a:t> </a:t>
            </a:r>
            <a:r>
              <a:rPr spc="-145" dirty="0">
                <a:solidFill>
                  <a:srgbClr val="FF0000"/>
                </a:solidFill>
              </a:rPr>
              <a:t>il</a:t>
            </a:r>
            <a:r>
              <a:rPr spc="-135" dirty="0">
                <a:solidFill>
                  <a:srgbClr val="FF0000"/>
                </a:solidFill>
              </a:rPr>
              <a:t> </a:t>
            </a:r>
            <a:r>
              <a:rPr spc="-300" dirty="0">
                <a:solidFill>
                  <a:srgbClr val="FF0000"/>
                </a:solidFill>
              </a:rPr>
              <a:t>tema</a:t>
            </a:r>
            <a:r>
              <a:rPr spc="-145" dirty="0">
                <a:solidFill>
                  <a:srgbClr val="FF0000"/>
                </a:solidFill>
              </a:rPr>
              <a:t> </a:t>
            </a:r>
            <a:r>
              <a:rPr spc="-229" dirty="0">
                <a:solidFill>
                  <a:srgbClr val="FF0000"/>
                </a:solidFill>
              </a:rPr>
              <a:t>della</a:t>
            </a:r>
            <a:r>
              <a:rPr spc="-140" dirty="0">
                <a:solidFill>
                  <a:srgbClr val="FF0000"/>
                </a:solidFill>
              </a:rPr>
              <a:t> </a:t>
            </a:r>
            <a:r>
              <a:rPr spc="-275" dirty="0">
                <a:solidFill>
                  <a:srgbClr val="FF0000"/>
                </a:solidFill>
              </a:rPr>
              <a:t>misurazione</a:t>
            </a:r>
            <a:r>
              <a:rPr spc="-155" dirty="0">
                <a:solidFill>
                  <a:srgbClr val="FF0000"/>
                </a:solidFill>
              </a:rPr>
              <a:t> </a:t>
            </a:r>
            <a:r>
              <a:rPr spc="-245" dirty="0">
                <a:solidFill>
                  <a:srgbClr val="FF0000"/>
                </a:solidFill>
              </a:rPr>
              <a:t>del</a:t>
            </a:r>
            <a:r>
              <a:rPr spc="-130" dirty="0">
                <a:solidFill>
                  <a:srgbClr val="FF0000"/>
                </a:solidFill>
              </a:rPr>
              <a:t> </a:t>
            </a:r>
            <a:r>
              <a:rPr spc="-225" dirty="0">
                <a:solidFill>
                  <a:srgbClr val="FF0000"/>
                </a:solidFill>
              </a:rPr>
              <a:t>risultato </a:t>
            </a:r>
            <a:r>
              <a:rPr spc="-765" dirty="0">
                <a:solidFill>
                  <a:srgbClr val="FF0000"/>
                </a:solidFill>
              </a:rPr>
              <a:t> </a:t>
            </a:r>
            <a:r>
              <a:rPr spc="-290" dirty="0">
                <a:solidFill>
                  <a:srgbClr val="FF0000"/>
                </a:solidFill>
              </a:rPr>
              <a:t>economico:</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57</a:t>
            </a:fld>
            <a:endParaRPr dirty="0"/>
          </a:p>
        </p:txBody>
      </p:sp>
      <p:sp>
        <p:nvSpPr>
          <p:cNvPr id="3" name="object 3"/>
          <p:cNvSpPr txBox="1"/>
          <p:nvPr/>
        </p:nvSpPr>
        <p:spPr>
          <a:xfrm>
            <a:off x="765454" y="2335783"/>
            <a:ext cx="7235546" cy="750570"/>
          </a:xfrm>
          <a:prstGeom prst="rect">
            <a:avLst/>
          </a:prstGeom>
        </p:spPr>
        <p:txBody>
          <a:bodyPr vert="horz" wrap="square" lIns="0" tIns="139700" rIns="0" bIns="0" rtlCol="0">
            <a:spAutoFit/>
          </a:bodyPr>
          <a:lstStyle/>
          <a:p>
            <a:pPr marL="12700" marR="5080">
              <a:lnSpc>
                <a:spcPct val="70000"/>
              </a:lnSpc>
              <a:spcBef>
                <a:spcPts val="1100"/>
              </a:spcBef>
            </a:pPr>
            <a:r>
              <a:rPr sz="2800" b="1" i="1" spc="-290" dirty="0">
                <a:solidFill>
                  <a:srgbClr val="FF0000"/>
                </a:solidFill>
                <a:latin typeface="Arial"/>
                <a:cs typeface="Arial"/>
              </a:rPr>
              <a:t>ancorché</a:t>
            </a:r>
            <a:r>
              <a:rPr sz="2800" b="1" i="1" spc="-165" dirty="0">
                <a:solidFill>
                  <a:srgbClr val="FF0000"/>
                </a:solidFill>
                <a:latin typeface="Arial"/>
                <a:cs typeface="Arial"/>
              </a:rPr>
              <a:t> </a:t>
            </a:r>
            <a:r>
              <a:rPr sz="2800" b="1" i="1" spc="-310" dirty="0">
                <a:solidFill>
                  <a:srgbClr val="FF0000"/>
                </a:solidFill>
                <a:latin typeface="Arial"/>
                <a:cs typeface="Arial"/>
              </a:rPr>
              <a:t>non</a:t>
            </a:r>
            <a:r>
              <a:rPr sz="2800" b="1" i="1" spc="-145" dirty="0">
                <a:solidFill>
                  <a:srgbClr val="FF0000"/>
                </a:solidFill>
                <a:latin typeface="Arial"/>
                <a:cs typeface="Arial"/>
              </a:rPr>
              <a:t> </a:t>
            </a:r>
            <a:r>
              <a:rPr sz="2800" b="1" i="1" spc="-260" dirty="0">
                <a:solidFill>
                  <a:srgbClr val="FF0000"/>
                </a:solidFill>
                <a:latin typeface="Arial"/>
                <a:cs typeface="Arial"/>
              </a:rPr>
              <a:t>univoca,</a:t>
            </a:r>
            <a:r>
              <a:rPr sz="2800" b="1" i="1" spc="-145" dirty="0">
                <a:solidFill>
                  <a:srgbClr val="FF0000"/>
                </a:solidFill>
                <a:latin typeface="Arial"/>
                <a:cs typeface="Arial"/>
              </a:rPr>
              <a:t> il</a:t>
            </a:r>
            <a:r>
              <a:rPr sz="2800" b="1" i="1" spc="-140" dirty="0">
                <a:solidFill>
                  <a:srgbClr val="FF0000"/>
                </a:solidFill>
                <a:latin typeface="Arial"/>
                <a:cs typeface="Arial"/>
              </a:rPr>
              <a:t> </a:t>
            </a:r>
            <a:r>
              <a:rPr sz="2800" b="1" i="1" spc="-240" dirty="0">
                <a:solidFill>
                  <a:srgbClr val="FF0000"/>
                </a:solidFill>
                <a:latin typeface="Arial"/>
                <a:cs typeface="Arial"/>
              </a:rPr>
              <a:t>principio</a:t>
            </a:r>
            <a:r>
              <a:rPr sz="2800" b="1" i="1" spc="-145" dirty="0">
                <a:solidFill>
                  <a:srgbClr val="FF0000"/>
                </a:solidFill>
                <a:latin typeface="Arial"/>
                <a:cs typeface="Arial"/>
              </a:rPr>
              <a:t> </a:t>
            </a:r>
            <a:r>
              <a:rPr sz="2800" b="1" i="1" spc="-254" dirty="0">
                <a:solidFill>
                  <a:srgbClr val="FF0000"/>
                </a:solidFill>
                <a:latin typeface="Arial"/>
                <a:cs typeface="Arial"/>
              </a:rPr>
              <a:t>contabile </a:t>
            </a:r>
            <a:r>
              <a:rPr sz="2800" b="1" i="1" spc="-760" dirty="0">
                <a:solidFill>
                  <a:srgbClr val="FF0000"/>
                </a:solidFill>
                <a:latin typeface="Arial"/>
                <a:cs typeface="Arial"/>
              </a:rPr>
              <a:t> </a:t>
            </a:r>
            <a:r>
              <a:rPr sz="2800" b="1" i="1" spc="-235" dirty="0">
                <a:solidFill>
                  <a:srgbClr val="FF0000"/>
                </a:solidFill>
                <a:latin typeface="Arial"/>
                <a:cs typeface="Arial"/>
              </a:rPr>
              <a:t>fissa</a:t>
            </a:r>
            <a:r>
              <a:rPr sz="2800" b="1" i="1" spc="-145" dirty="0">
                <a:solidFill>
                  <a:srgbClr val="FF0000"/>
                </a:solidFill>
                <a:latin typeface="Arial"/>
                <a:cs typeface="Arial"/>
              </a:rPr>
              <a:t> </a:t>
            </a:r>
            <a:r>
              <a:rPr sz="2800" b="1" i="1" spc="-305" dirty="0">
                <a:solidFill>
                  <a:srgbClr val="FF0000"/>
                </a:solidFill>
                <a:latin typeface="Arial"/>
                <a:cs typeface="Arial"/>
              </a:rPr>
              <a:t>una</a:t>
            </a:r>
            <a:r>
              <a:rPr sz="2800" b="1" i="1" spc="-160" dirty="0">
                <a:solidFill>
                  <a:srgbClr val="FF0000"/>
                </a:solidFill>
                <a:latin typeface="Arial"/>
                <a:cs typeface="Arial"/>
              </a:rPr>
              <a:t> </a:t>
            </a:r>
            <a:r>
              <a:rPr sz="2800" b="1" i="1" spc="-254" dirty="0">
                <a:solidFill>
                  <a:srgbClr val="FF0000"/>
                </a:solidFill>
                <a:latin typeface="Arial"/>
                <a:cs typeface="Arial"/>
              </a:rPr>
              <a:t>regola</a:t>
            </a:r>
            <a:r>
              <a:rPr sz="2800" b="1" i="1" spc="-140" dirty="0">
                <a:solidFill>
                  <a:srgbClr val="FF0000"/>
                </a:solidFill>
                <a:latin typeface="Arial"/>
                <a:cs typeface="Arial"/>
              </a:rPr>
              <a:t> </a:t>
            </a:r>
            <a:r>
              <a:rPr sz="2800" b="1" i="1" spc="-300" dirty="0">
                <a:solidFill>
                  <a:srgbClr val="FF0000"/>
                </a:solidFill>
                <a:latin typeface="Arial"/>
                <a:cs typeface="Arial"/>
              </a:rPr>
              <a:t>gene</a:t>
            </a:r>
            <a:r>
              <a:rPr sz="2800" b="1" i="1" spc="-215" dirty="0">
                <a:solidFill>
                  <a:srgbClr val="FF0000"/>
                </a:solidFill>
                <a:latin typeface="Arial"/>
                <a:cs typeface="Arial"/>
              </a:rPr>
              <a:t>r</a:t>
            </a:r>
            <a:r>
              <a:rPr sz="2800" b="1" i="1" spc="-225" dirty="0">
                <a:solidFill>
                  <a:srgbClr val="FF0000"/>
                </a:solidFill>
                <a:latin typeface="Arial"/>
                <a:cs typeface="Arial"/>
              </a:rPr>
              <a:t>ale:</a:t>
            </a:r>
            <a:endParaRPr sz="2800" dirty="0">
              <a:solidFill>
                <a:srgbClr val="FF0000"/>
              </a:solidFill>
              <a:latin typeface="Arial"/>
              <a:cs typeface="Arial"/>
            </a:endParaRPr>
          </a:p>
        </p:txBody>
      </p:sp>
      <p:sp>
        <p:nvSpPr>
          <p:cNvPr id="5" name="object 5"/>
          <p:cNvSpPr txBox="1"/>
          <p:nvPr/>
        </p:nvSpPr>
        <p:spPr>
          <a:xfrm>
            <a:off x="1579625" y="523494"/>
            <a:ext cx="5996940" cy="757555"/>
          </a:xfrm>
          <a:prstGeom prst="rect">
            <a:avLst/>
          </a:prstGeom>
        </p:spPr>
        <p:txBody>
          <a:bodyPr vert="horz" wrap="square" lIns="0" tIns="12700" rIns="0" bIns="0" rtlCol="0">
            <a:spAutoFit/>
          </a:bodyPr>
          <a:lstStyle/>
          <a:p>
            <a:pPr marL="1233170" marR="5080" indent="-1221105">
              <a:lnSpc>
                <a:spcPct val="100000"/>
              </a:lnSpc>
              <a:spcBef>
                <a:spcPts val="100"/>
              </a:spcBef>
              <a:tabLst>
                <a:tab pos="5391150" algn="l"/>
              </a:tabLst>
            </a:pPr>
            <a:r>
              <a:rPr sz="2400" spc="-5" dirty="0">
                <a:solidFill>
                  <a:srgbClr val="FF0000"/>
                </a:solidFill>
                <a:latin typeface="+mj-lt"/>
                <a:cs typeface="Times New Roman"/>
              </a:rPr>
              <a:t>LA</a:t>
            </a:r>
            <a:r>
              <a:rPr sz="2400" spc="-140" dirty="0">
                <a:solidFill>
                  <a:srgbClr val="FF0000"/>
                </a:solidFill>
                <a:latin typeface="+mj-lt"/>
                <a:cs typeface="Times New Roman"/>
              </a:rPr>
              <a:t> </a:t>
            </a:r>
            <a:r>
              <a:rPr sz="2400" spc="-5" dirty="0">
                <a:solidFill>
                  <a:srgbClr val="FF0000"/>
                </a:solidFill>
                <a:latin typeface="+mj-lt"/>
                <a:cs typeface="Times New Roman"/>
              </a:rPr>
              <a:t>MISU</a:t>
            </a:r>
            <a:r>
              <a:rPr sz="2400" spc="-20" dirty="0">
                <a:solidFill>
                  <a:srgbClr val="FF0000"/>
                </a:solidFill>
                <a:latin typeface="+mj-lt"/>
                <a:cs typeface="Times New Roman"/>
              </a:rPr>
              <a:t>R</a:t>
            </a:r>
            <a:r>
              <a:rPr sz="2400" spc="-5" dirty="0">
                <a:solidFill>
                  <a:srgbClr val="FF0000"/>
                </a:solidFill>
                <a:latin typeface="+mj-lt"/>
                <a:cs typeface="Times New Roman"/>
              </a:rPr>
              <a:t>AZIO</a:t>
            </a:r>
            <a:r>
              <a:rPr sz="2400" spc="-20" dirty="0">
                <a:solidFill>
                  <a:srgbClr val="FF0000"/>
                </a:solidFill>
                <a:latin typeface="+mj-lt"/>
                <a:cs typeface="Times New Roman"/>
              </a:rPr>
              <a:t>N</a:t>
            </a:r>
            <a:r>
              <a:rPr sz="2400" dirty="0">
                <a:solidFill>
                  <a:srgbClr val="FF0000"/>
                </a:solidFill>
                <a:latin typeface="+mj-lt"/>
                <a:cs typeface="Times New Roman"/>
              </a:rPr>
              <a:t>E</a:t>
            </a:r>
            <a:r>
              <a:rPr sz="2400" spc="30" dirty="0">
                <a:solidFill>
                  <a:srgbClr val="FF0000"/>
                </a:solidFill>
                <a:latin typeface="+mj-lt"/>
                <a:cs typeface="Times New Roman"/>
              </a:rPr>
              <a:t> </a:t>
            </a:r>
            <a:r>
              <a:rPr sz="2400" spc="-5" dirty="0">
                <a:solidFill>
                  <a:srgbClr val="FF0000"/>
                </a:solidFill>
                <a:latin typeface="+mj-lt"/>
                <a:cs typeface="Times New Roman"/>
              </a:rPr>
              <a:t>DEI</a:t>
            </a:r>
            <a:r>
              <a:rPr sz="2400" dirty="0">
                <a:solidFill>
                  <a:srgbClr val="FF0000"/>
                </a:solidFill>
                <a:latin typeface="+mj-lt"/>
                <a:cs typeface="Times New Roman"/>
              </a:rPr>
              <a:t> </a:t>
            </a:r>
            <a:r>
              <a:rPr sz="2400" spc="-5" dirty="0">
                <a:solidFill>
                  <a:srgbClr val="FF0000"/>
                </a:solidFill>
                <a:latin typeface="+mj-lt"/>
                <a:cs typeface="Times New Roman"/>
              </a:rPr>
              <a:t>C</a:t>
            </a:r>
            <a:r>
              <a:rPr sz="2400" spc="-20" dirty="0">
                <a:solidFill>
                  <a:srgbClr val="FF0000"/>
                </a:solidFill>
                <a:latin typeface="+mj-lt"/>
                <a:cs typeface="Times New Roman"/>
              </a:rPr>
              <a:t>O</a:t>
            </a:r>
            <a:r>
              <a:rPr sz="2400" spc="-5" dirty="0">
                <a:solidFill>
                  <a:srgbClr val="FF0000"/>
                </a:solidFill>
                <a:latin typeface="+mj-lt"/>
                <a:cs typeface="Times New Roman"/>
              </a:rPr>
              <a:t>MPO</a:t>
            </a:r>
            <a:r>
              <a:rPr sz="2400" spc="-15" dirty="0">
                <a:solidFill>
                  <a:srgbClr val="FF0000"/>
                </a:solidFill>
                <a:latin typeface="+mj-lt"/>
                <a:cs typeface="Times New Roman"/>
              </a:rPr>
              <a:t>N</a:t>
            </a:r>
            <a:r>
              <a:rPr sz="2400" spc="-5" dirty="0">
                <a:solidFill>
                  <a:srgbClr val="FF0000"/>
                </a:solidFill>
                <a:latin typeface="+mj-lt"/>
                <a:cs typeface="Times New Roman"/>
              </a:rPr>
              <a:t>EN</a:t>
            </a:r>
            <a:r>
              <a:rPr sz="2400" spc="-15" dirty="0">
                <a:solidFill>
                  <a:srgbClr val="FF0000"/>
                </a:solidFill>
                <a:latin typeface="+mj-lt"/>
                <a:cs typeface="Times New Roman"/>
              </a:rPr>
              <a:t>T</a:t>
            </a:r>
            <a:r>
              <a:rPr sz="2400" spc="-5" dirty="0">
                <a:solidFill>
                  <a:srgbClr val="FF0000"/>
                </a:solidFill>
                <a:latin typeface="+mj-lt"/>
                <a:cs typeface="Times New Roman"/>
              </a:rPr>
              <a:t>I</a:t>
            </a:r>
            <a:r>
              <a:rPr lang="it-IT" sz="2400" spc="-5" dirty="0">
                <a:solidFill>
                  <a:srgbClr val="FF0000"/>
                </a:solidFill>
                <a:latin typeface="+mj-lt"/>
                <a:cs typeface="Times New Roman"/>
              </a:rPr>
              <a:t> </a:t>
            </a:r>
            <a:r>
              <a:rPr sz="2400" spc="-5" dirty="0">
                <a:solidFill>
                  <a:srgbClr val="FF0000"/>
                </a:solidFill>
                <a:latin typeface="+mj-lt"/>
                <a:cs typeface="Times New Roman"/>
              </a:rPr>
              <a:t>DEL  </a:t>
            </a:r>
            <a:r>
              <a:rPr sz="2400" spc="-85" dirty="0">
                <a:solidFill>
                  <a:srgbClr val="FF0000"/>
                </a:solidFill>
                <a:latin typeface="+mj-lt"/>
                <a:cs typeface="Times New Roman"/>
              </a:rPr>
              <a:t>RISULTATO</a:t>
            </a:r>
            <a:r>
              <a:rPr sz="2400" spc="-5" dirty="0">
                <a:solidFill>
                  <a:srgbClr val="FF0000"/>
                </a:solidFill>
                <a:latin typeface="+mj-lt"/>
                <a:cs typeface="Times New Roman"/>
              </a:rPr>
              <a:t> ECONOMICO</a:t>
            </a:r>
            <a:endParaRPr sz="2400" dirty="0">
              <a:solidFill>
                <a:srgbClr val="FF0000"/>
              </a:solidFill>
              <a:latin typeface="+mj-lt"/>
              <a:cs typeface="Times New Roman"/>
            </a:endParaRPr>
          </a:p>
        </p:txBody>
      </p:sp>
      <p:pic>
        <p:nvPicPr>
          <p:cNvPr id="6" name="object 6"/>
          <p:cNvPicPr/>
          <p:nvPr/>
        </p:nvPicPr>
        <p:blipFill>
          <a:blip r:embed="rId2" cstate="print"/>
          <a:stretch>
            <a:fillRect/>
          </a:stretch>
        </p:blipFill>
        <p:spPr>
          <a:xfrm>
            <a:off x="354864" y="3672535"/>
            <a:ext cx="8507295" cy="625275"/>
          </a:xfrm>
          <a:prstGeom prst="rect">
            <a:avLst/>
          </a:prstGeom>
        </p:spPr>
      </p:pic>
      <p:pic>
        <p:nvPicPr>
          <p:cNvPr id="7" name="object 7"/>
          <p:cNvPicPr/>
          <p:nvPr/>
        </p:nvPicPr>
        <p:blipFill>
          <a:blip r:embed="rId3" cstate="print"/>
          <a:stretch>
            <a:fillRect/>
          </a:stretch>
        </p:blipFill>
        <p:spPr>
          <a:xfrm>
            <a:off x="323850" y="4508500"/>
            <a:ext cx="8569325" cy="647700"/>
          </a:xfrm>
          <a:prstGeom prst="rect">
            <a:avLst/>
          </a:prstGeom>
        </p:spPr>
      </p:pic>
      <p:pic>
        <p:nvPicPr>
          <p:cNvPr id="9" name="Picture 2" descr="Risultato immagine per INRL">
            <a:extLst>
              <a:ext uri="{FF2B5EF4-FFF2-40B4-BE49-F238E27FC236}">
                <a16:creationId xmlns:a16="http://schemas.microsoft.com/office/drawing/2014/main" id="{C04B7DC5-FFDA-40B8-B5ED-E6081328B0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a:spLocks noGrp="1"/>
          </p:cNvSpPr>
          <p:nvPr>
            <p:ph idx="1"/>
          </p:nvPr>
        </p:nvSpPr>
        <p:spPr>
          <a:xfrm>
            <a:off x="626363" y="1564067"/>
            <a:ext cx="7886700" cy="3970701"/>
          </a:xfrm>
          <a:prstGeom prst="rect">
            <a:avLst/>
          </a:prstGeom>
        </p:spPr>
        <p:txBody>
          <a:bodyPr vert="horz" wrap="square" lIns="0" tIns="780160" rIns="0" bIns="0" rtlCol="0">
            <a:spAutoFit/>
          </a:bodyPr>
          <a:lstStyle/>
          <a:p>
            <a:pPr marL="0" indent="0" algn="just">
              <a:lnSpc>
                <a:spcPct val="100000"/>
              </a:lnSpc>
              <a:spcBef>
                <a:spcPts val="95"/>
              </a:spcBef>
              <a:buNone/>
            </a:pPr>
            <a:r>
              <a:rPr lang="it-IT" dirty="0">
                <a:solidFill>
                  <a:srgbClr val="FF0000"/>
                </a:solidFill>
                <a:latin typeface="+mj-lt"/>
                <a:cs typeface="Arial"/>
              </a:rPr>
              <a:t>I ricavi sono rilevati unitamente all’accertamento </a:t>
            </a:r>
            <a:r>
              <a:rPr dirty="0" err="1">
                <a:solidFill>
                  <a:srgbClr val="FF0000"/>
                </a:solidFill>
                <a:latin typeface="+mj-lt"/>
              </a:rPr>
              <a:t>delle</a:t>
            </a:r>
            <a:r>
              <a:rPr dirty="0">
                <a:solidFill>
                  <a:srgbClr val="FF0000"/>
                </a:solidFill>
                <a:latin typeface="+mj-lt"/>
              </a:rPr>
              <a:t> entrate dei primi tre titoli di bilancio e </a:t>
            </a:r>
            <a:r>
              <a:rPr dirty="0" err="1">
                <a:solidFill>
                  <a:srgbClr val="FF0000"/>
                </a:solidFill>
                <a:latin typeface="+mj-lt"/>
              </a:rPr>
              <a:t>dei</a:t>
            </a:r>
            <a:r>
              <a:rPr lang="it-IT" dirty="0">
                <a:solidFill>
                  <a:srgbClr val="FF0000"/>
                </a:solidFill>
                <a:latin typeface="+mj-lt"/>
              </a:rPr>
              <a:t> </a:t>
            </a:r>
            <a:r>
              <a:rPr dirty="0" err="1">
                <a:solidFill>
                  <a:srgbClr val="FF0000"/>
                </a:solidFill>
                <a:latin typeface="+mj-lt"/>
              </a:rPr>
              <a:t>contributi</a:t>
            </a:r>
            <a:r>
              <a:rPr dirty="0">
                <a:solidFill>
                  <a:srgbClr val="FF0000"/>
                </a:solidFill>
                <a:latin typeface="+mj-lt"/>
              </a:rPr>
              <a:t> agli investimenti e dei trasferimenti in </a:t>
            </a:r>
            <a:r>
              <a:rPr dirty="0" err="1">
                <a:solidFill>
                  <a:srgbClr val="FF0000"/>
                </a:solidFill>
                <a:latin typeface="+mj-lt"/>
              </a:rPr>
              <a:t>conto</a:t>
            </a:r>
            <a:r>
              <a:rPr dirty="0">
                <a:solidFill>
                  <a:srgbClr val="FF0000"/>
                </a:solidFill>
                <a:latin typeface="+mj-lt"/>
              </a:rPr>
              <a:t>  </a:t>
            </a:r>
            <a:r>
              <a:rPr dirty="0" err="1">
                <a:solidFill>
                  <a:srgbClr val="FF0000"/>
                </a:solidFill>
                <a:latin typeface="+mj-lt"/>
              </a:rPr>
              <a:t>capitale</a:t>
            </a:r>
            <a:r>
              <a:rPr lang="it-IT" dirty="0">
                <a:solidFill>
                  <a:srgbClr val="FF0000"/>
                </a:solidFill>
                <a:latin typeface="+mj-lt"/>
              </a:rPr>
              <a:t>.</a:t>
            </a:r>
            <a:endParaRPr dirty="0">
              <a:solidFill>
                <a:srgbClr val="FF0000"/>
              </a:solidFill>
              <a:latin typeface="+mj-lt"/>
            </a:endParaRPr>
          </a:p>
          <a:p>
            <a:pPr marL="0" indent="0" algn="just">
              <a:lnSpc>
                <a:spcPct val="100000"/>
              </a:lnSpc>
              <a:spcBef>
                <a:spcPts val="1345"/>
              </a:spcBef>
              <a:buNone/>
            </a:pPr>
            <a:r>
              <a:rPr dirty="0">
                <a:solidFill>
                  <a:srgbClr val="FF0000"/>
                </a:solidFill>
                <a:latin typeface="+mj-lt"/>
              </a:rPr>
              <a:t>I costi sono rilevati al </a:t>
            </a:r>
            <a:r>
              <a:rPr dirty="0" err="1">
                <a:solidFill>
                  <a:srgbClr val="FF0000"/>
                </a:solidFill>
                <a:latin typeface="+mj-lt"/>
              </a:rPr>
              <a:t>momento</a:t>
            </a:r>
            <a:r>
              <a:rPr lang="it-IT" dirty="0">
                <a:solidFill>
                  <a:srgbClr val="FF0000"/>
                </a:solidFill>
                <a:latin typeface="+mj-lt"/>
              </a:rPr>
              <a:t> </a:t>
            </a:r>
            <a:r>
              <a:rPr dirty="0" err="1">
                <a:solidFill>
                  <a:srgbClr val="FF0000"/>
                </a:solidFill>
                <a:latin typeface="+mj-lt"/>
              </a:rPr>
              <a:t>della</a:t>
            </a:r>
            <a:r>
              <a:rPr dirty="0">
                <a:solidFill>
                  <a:srgbClr val="FF0000"/>
                </a:solidFill>
                <a:latin typeface="+mj-lt"/>
              </a:rPr>
              <a:t> </a:t>
            </a:r>
            <a:r>
              <a:rPr dirty="0" err="1">
                <a:solidFill>
                  <a:srgbClr val="FF0000"/>
                </a:solidFill>
                <a:latin typeface="+mj-lt"/>
              </a:rPr>
              <a:t>liquidazione</a:t>
            </a:r>
            <a:r>
              <a:rPr lang="it-IT" dirty="0">
                <a:solidFill>
                  <a:srgbClr val="FF0000"/>
                </a:solidFill>
                <a:latin typeface="+mj-lt"/>
              </a:rPr>
              <a:t> </a:t>
            </a:r>
            <a:r>
              <a:rPr dirty="0" err="1">
                <a:solidFill>
                  <a:srgbClr val="FF0000"/>
                </a:solidFill>
                <a:latin typeface="+mj-lt"/>
              </a:rPr>
              <a:t>delle</a:t>
            </a:r>
            <a:r>
              <a:rPr dirty="0">
                <a:solidFill>
                  <a:srgbClr val="FF0000"/>
                </a:solidFill>
                <a:latin typeface="+mj-lt"/>
              </a:rPr>
              <a:t> spese del titolo I di bilancio, salvo che per </a:t>
            </a:r>
            <a:r>
              <a:rPr dirty="0" err="1">
                <a:solidFill>
                  <a:srgbClr val="FF0000"/>
                </a:solidFill>
                <a:latin typeface="+mj-lt"/>
              </a:rPr>
              <a:t>i</a:t>
            </a:r>
            <a:r>
              <a:rPr lang="it-IT" dirty="0">
                <a:solidFill>
                  <a:srgbClr val="FF0000"/>
                </a:solidFill>
                <a:latin typeface="+mj-lt"/>
              </a:rPr>
              <a:t> </a:t>
            </a:r>
            <a:r>
              <a:rPr dirty="0" err="1">
                <a:solidFill>
                  <a:srgbClr val="FF0000"/>
                </a:solidFill>
                <a:latin typeface="+mj-lt"/>
              </a:rPr>
              <a:t>trasferimenti</a:t>
            </a:r>
            <a:r>
              <a:rPr dirty="0">
                <a:solidFill>
                  <a:srgbClr val="FF0000"/>
                </a:solidFill>
                <a:latin typeface="+mj-lt"/>
              </a:rPr>
              <a:t> correnti, in c/capitale e i contributi agli  investimenti, per i quali si fa riferimento </a:t>
            </a:r>
            <a:r>
              <a:rPr dirty="0" err="1">
                <a:solidFill>
                  <a:srgbClr val="FF0000"/>
                </a:solidFill>
                <a:latin typeface="+mj-lt"/>
              </a:rPr>
              <a:t>all’impegno</a:t>
            </a:r>
            <a:r>
              <a:rPr dirty="0">
                <a:solidFill>
                  <a:srgbClr val="FF0000"/>
                </a:solidFill>
                <a:latin typeface="+mj-lt"/>
              </a:rPr>
              <a:t>.</a:t>
            </a:r>
            <a:r>
              <a:rPr lang="it-IT" dirty="0">
                <a:solidFill>
                  <a:srgbClr val="FF0000"/>
                </a:solidFill>
                <a:latin typeface="+mj-lt"/>
              </a:rPr>
              <a:t> </a:t>
            </a:r>
            <a:endParaRPr dirty="0">
              <a:solidFill>
                <a:srgbClr val="FF0000"/>
              </a:solidFill>
              <a:latin typeface="+mj-lt"/>
            </a:endParaRPr>
          </a:p>
        </p:txBody>
      </p:sp>
      <p:sp>
        <p:nvSpPr>
          <p:cNvPr id="8" name="object 8"/>
          <p:cNvSpPr txBox="1">
            <a:spLocks noGrp="1"/>
          </p:cNvSpPr>
          <p:nvPr>
            <p:ph type="sldNum" sz="quarter" idx="12"/>
          </p:nvPr>
        </p:nvSpPr>
        <p:spPr>
          <a:xfrm>
            <a:off x="6457950" y="6436834"/>
            <a:ext cx="2057400" cy="204158"/>
          </a:xfrm>
          <a:prstGeom prst="rect">
            <a:avLst/>
          </a:prstGeom>
        </p:spPr>
        <p:txBody>
          <a:bodyPr vert="horz" wrap="square" lIns="0" tIns="0" rIns="0" bIns="0" rtlCol="0">
            <a:spAutoFit/>
          </a:bodyPr>
          <a:lstStyle/>
          <a:p>
            <a:pPr marL="38100">
              <a:lnSpc>
                <a:spcPts val="1650"/>
              </a:lnSpc>
            </a:pPr>
            <a:fld id="{81D60167-4931-47E6-BA6A-407CBD079E47}" type="slidenum">
              <a:rPr dirty="0">
                <a:solidFill>
                  <a:srgbClr val="FF0000"/>
                </a:solidFill>
              </a:rPr>
              <a:t>58</a:t>
            </a:fld>
            <a:endParaRPr dirty="0">
              <a:solidFill>
                <a:srgbClr val="FF0000"/>
              </a:solidFill>
            </a:endParaRPr>
          </a:p>
        </p:txBody>
      </p:sp>
      <p:sp>
        <p:nvSpPr>
          <p:cNvPr id="7" name="object 7"/>
          <p:cNvSpPr txBox="1"/>
          <p:nvPr/>
        </p:nvSpPr>
        <p:spPr>
          <a:xfrm>
            <a:off x="1579625" y="215010"/>
            <a:ext cx="5996940" cy="757555"/>
          </a:xfrm>
          <a:prstGeom prst="rect">
            <a:avLst/>
          </a:prstGeom>
        </p:spPr>
        <p:txBody>
          <a:bodyPr vert="horz" wrap="square" lIns="0" tIns="12700" rIns="0" bIns="0" rtlCol="0">
            <a:spAutoFit/>
          </a:bodyPr>
          <a:lstStyle/>
          <a:p>
            <a:pPr marL="1233170" marR="5080" indent="-1221105">
              <a:lnSpc>
                <a:spcPct val="100000"/>
              </a:lnSpc>
              <a:spcBef>
                <a:spcPts val="100"/>
              </a:spcBef>
              <a:tabLst>
                <a:tab pos="5391150" algn="l"/>
              </a:tabLst>
            </a:pPr>
            <a:r>
              <a:rPr sz="2400" spc="-5" dirty="0">
                <a:solidFill>
                  <a:srgbClr val="FF0000"/>
                </a:solidFill>
                <a:latin typeface="Times New Roman"/>
                <a:cs typeface="Times New Roman"/>
              </a:rPr>
              <a:t>LA</a:t>
            </a:r>
            <a:r>
              <a:rPr sz="2400" spc="-140" dirty="0">
                <a:solidFill>
                  <a:srgbClr val="FF0000"/>
                </a:solidFill>
                <a:latin typeface="Times New Roman"/>
                <a:cs typeface="Times New Roman"/>
              </a:rPr>
              <a:t> </a:t>
            </a:r>
            <a:r>
              <a:rPr sz="2400" spc="-5" dirty="0">
                <a:solidFill>
                  <a:srgbClr val="FF0000"/>
                </a:solidFill>
                <a:latin typeface="Times New Roman"/>
                <a:cs typeface="Times New Roman"/>
              </a:rPr>
              <a:t>MISU</a:t>
            </a:r>
            <a:r>
              <a:rPr sz="2400" spc="-20" dirty="0">
                <a:solidFill>
                  <a:srgbClr val="FF0000"/>
                </a:solidFill>
                <a:latin typeface="Times New Roman"/>
                <a:cs typeface="Times New Roman"/>
              </a:rPr>
              <a:t>R</a:t>
            </a:r>
            <a:r>
              <a:rPr sz="2400" spc="-5" dirty="0">
                <a:solidFill>
                  <a:srgbClr val="FF0000"/>
                </a:solidFill>
                <a:latin typeface="Times New Roman"/>
                <a:cs typeface="Times New Roman"/>
              </a:rPr>
              <a:t>AZIO</a:t>
            </a:r>
            <a:r>
              <a:rPr sz="2400" spc="-20" dirty="0">
                <a:solidFill>
                  <a:srgbClr val="FF0000"/>
                </a:solidFill>
                <a:latin typeface="Times New Roman"/>
                <a:cs typeface="Times New Roman"/>
              </a:rPr>
              <a:t>N</a:t>
            </a:r>
            <a:r>
              <a:rPr sz="2400" dirty="0">
                <a:solidFill>
                  <a:srgbClr val="FF0000"/>
                </a:solidFill>
                <a:latin typeface="Times New Roman"/>
                <a:cs typeface="Times New Roman"/>
              </a:rPr>
              <a:t>E</a:t>
            </a:r>
            <a:r>
              <a:rPr sz="2400" spc="30" dirty="0">
                <a:solidFill>
                  <a:srgbClr val="FF0000"/>
                </a:solidFill>
                <a:latin typeface="Times New Roman"/>
                <a:cs typeface="Times New Roman"/>
              </a:rPr>
              <a:t> </a:t>
            </a:r>
            <a:r>
              <a:rPr sz="2400" spc="-5" dirty="0">
                <a:solidFill>
                  <a:srgbClr val="FF0000"/>
                </a:solidFill>
                <a:latin typeface="Times New Roman"/>
                <a:cs typeface="Times New Roman"/>
              </a:rPr>
              <a:t>DEI</a:t>
            </a:r>
            <a:r>
              <a:rPr sz="2400" dirty="0">
                <a:solidFill>
                  <a:srgbClr val="FF0000"/>
                </a:solidFill>
                <a:latin typeface="Times New Roman"/>
                <a:cs typeface="Times New Roman"/>
              </a:rPr>
              <a:t> </a:t>
            </a:r>
            <a:r>
              <a:rPr sz="2400" spc="-5" dirty="0">
                <a:solidFill>
                  <a:srgbClr val="FF0000"/>
                </a:solidFill>
                <a:latin typeface="Times New Roman"/>
                <a:cs typeface="Times New Roman"/>
              </a:rPr>
              <a:t>C</a:t>
            </a:r>
            <a:r>
              <a:rPr sz="2400" spc="-20" dirty="0">
                <a:solidFill>
                  <a:srgbClr val="FF0000"/>
                </a:solidFill>
                <a:latin typeface="Times New Roman"/>
                <a:cs typeface="Times New Roman"/>
              </a:rPr>
              <a:t>O</a:t>
            </a:r>
            <a:r>
              <a:rPr sz="2400" spc="-5" dirty="0">
                <a:solidFill>
                  <a:srgbClr val="FF0000"/>
                </a:solidFill>
                <a:latin typeface="Times New Roman"/>
                <a:cs typeface="Times New Roman"/>
              </a:rPr>
              <a:t>MPO</a:t>
            </a:r>
            <a:r>
              <a:rPr sz="2400" spc="-15" dirty="0">
                <a:solidFill>
                  <a:srgbClr val="FF0000"/>
                </a:solidFill>
                <a:latin typeface="Times New Roman"/>
                <a:cs typeface="Times New Roman"/>
              </a:rPr>
              <a:t>N</a:t>
            </a:r>
            <a:r>
              <a:rPr sz="2400" spc="-5" dirty="0">
                <a:solidFill>
                  <a:srgbClr val="FF0000"/>
                </a:solidFill>
                <a:latin typeface="Times New Roman"/>
                <a:cs typeface="Times New Roman"/>
              </a:rPr>
              <a:t>EN</a:t>
            </a:r>
            <a:r>
              <a:rPr sz="2400" spc="-15" dirty="0">
                <a:solidFill>
                  <a:srgbClr val="FF0000"/>
                </a:solidFill>
                <a:latin typeface="Times New Roman"/>
                <a:cs typeface="Times New Roman"/>
              </a:rPr>
              <a:t>T</a:t>
            </a:r>
            <a:r>
              <a:rPr sz="2400" spc="-5" dirty="0">
                <a:solidFill>
                  <a:srgbClr val="FF0000"/>
                </a:solidFill>
                <a:latin typeface="Times New Roman"/>
                <a:cs typeface="Times New Roman"/>
              </a:rPr>
              <a:t>I	DEL  </a:t>
            </a:r>
            <a:endParaRPr lang="it-IT" sz="2400" spc="-5" dirty="0">
              <a:solidFill>
                <a:srgbClr val="FF0000"/>
              </a:solidFill>
              <a:latin typeface="Times New Roman"/>
              <a:cs typeface="Times New Roman"/>
            </a:endParaRPr>
          </a:p>
          <a:p>
            <a:pPr marL="1233170" marR="5080" indent="-1221105">
              <a:lnSpc>
                <a:spcPct val="100000"/>
              </a:lnSpc>
              <a:spcBef>
                <a:spcPts val="100"/>
              </a:spcBef>
              <a:tabLst>
                <a:tab pos="5391150" algn="l"/>
              </a:tabLst>
            </a:pPr>
            <a:r>
              <a:rPr sz="2400" spc="-85" dirty="0">
                <a:solidFill>
                  <a:srgbClr val="FF0000"/>
                </a:solidFill>
                <a:latin typeface="Times New Roman"/>
                <a:cs typeface="Times New Roman"/>
              </a:rPr>
              <a:t>RISULTATO</a:t>
            </a:r>
            <a:r>
              <a:rPr sz="2400" spc="-5" dirty="0">
                <a:solidFill>
                  <a:srgbClr val="FF0000"/>
                </a:solidFill>
                <a:latin typeface="Times New Roman"/>
                <a:cs typeface="Times New Roman"/>
              </a:rPr>
              <a:t> ECONOMICO</a:t>
            </a:r>
            <a:endParaRPr sz="2400" dirty="0">
              <a:solidFill>
                <a:srgbClr val="FF0000"/>
              </a:solidFill>
              <a:latin typeface="Times New Roman"/>
              <a:cs typeface="Times New Roman"/>
            </a:endParaRPr>
          </a:p>
        </p:txBody>
      </p:sp>
      <p:pic>
        <p:nvPicPr>
          <p:cNvPr id="11" name="Picture 2" descr="Risultato immagine per INRL">
            <a:extLst>
              <a:ext uri="{FF2B5EF4-FFF2-40B4-BE49-F238E27FC236}">
                <a16:creationId xmlns:a16="http://schemas.microsoft.com/office/drawing/2014/main" id="{D3C77FE4-2204-4FC6-99D0-4FE9806675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A18EF3-5797-4599-9050-6605442F46A0}"/>
              </a:ext>
            </a:extLst>
          </p:cNvPr>
          <p:cNvSpPr>
            <a:spLocks noGrp="1"/>
          </p:cNvSpPr>
          <p:nvPr>
            <p:ph type="title"/>
          </p:nvPr>
        </p:nvSpPr>
        <p:spPr/>
        <p:txBody>
          <a:bodyPr>
            <a:normAutofit/>
          </a:bodyPr>
          <a:lstStyle/>
          <a:p>
            <a:pPr algn="ctr"/>
            <a:r>
              <a:rPr lang="it-IT" sz="2800" dirty="0">
                <a:solidFill>
                  <a:srgbClr val="FF0000"/>
                </a:solidFill>
              </a:rPr>
              <a:t>MISURAZIONE COMPONENTI DEL RISULTATO ECONOMICO</a:t>
            </a:r>
          </a:p>
        </p:txBody>
      </p:sp>
      <p:sp>
        <p:nvSpPr>
          <p:cNvPr id="3" name="Segnaposto contenuto 2">
            <a:extLst>
              <a:ext uri="{FF2B5EF4-FFF2-40B4-BE49-F238E27FC236}">
                <a16:creationId xmlns:a16="http://schemas.microsoft.com/office/drawing/2014/main" id="{BE9109B2-BA7B-4A86-A3C1-EE0C9DAE445A}"/>
              </a:ext>
            </a:extLst>
          </p:cNvPr>
          <p:cNvSpPr>
            <a:spLocks noGrp="1"/>
          </p:cNvSpPr>
          <p:nvPr>
            <p:ph idx="1"/>
          </p:nvPr>
        </p:nvSpPr>
        <p:spPr/>
        <p:txBody>
          <a:bodyPr>
            <a:normAutofit fontScale="92500" lnSpcReduction="10000"/>
          </a:bodyPr>
          <a:lstStyle/>
          <a:p>
            <a:pPr algn="just"/>
            <a:r>
              <a:rPr lang="it-IT" dirty="0">
                <a:solidFill>
                  <a:srgbClr val="FF0000"/>
                </a:solidFill>
              </a:rPr>
              <a:t>nelle fattispecie sotto indicate, l’accertamento determina solo la rilevazione di crediti e non di ricavi trattandosi di operazioni  misuratrici di permutazioni patrimoniali:</a:t>
            </a:r>
          </a:p>
          <a:p>
            <a:r>
              <a:rPr lang="it-IT" dirty="0"/>
              <a:t>titolo 5 “Entrate da riduzione di attività finanziaria”,</a:t>
            </a:r>
          </a:p>
          <a:p>
            <a:r>
              <a:rPr lang="it-IT" dirty="0"/>
              <a:t>titolo 6 “Accensione di prestiti”,</a:t>
            </a:r>
          </a:p>
          <a:p>
            <a:r>
              <a:rPr lang="it-IT" dirty="0"/>
              <a:t>titolo 7 “Anticipazioni da istituto tesoriere/cassiere”</a:t>
            </a:r>
          </a:p>
          <a:p>
            <a:r>
              <a:rPr lang="it-IT" dirty="0"/>
              <a:t>titolo 9 “Entrate per conto terzi e partite di giro”,</a:t>
            </a:r>
          </a:p>
          <a:p>
            <a:r>
              <a:rPr lang="it-IT" dirty="0"/>
              <a:t>+</a:t>
            </a:r>
          </a:p>
          <a:p>
            <a:r>
              <a:rPr lang="it-IT" dirty="0"/>
              <a:t>le entrate e le spese relative al credito IVA</a:t>
            </a:r>
          </a:p>
        </p:txBody>
      </p:sp>
      <p:pic>
        <p:nvPicPr>
          <p:cNvPr id="4" name="Picture 2" descr="Risultato immagine per INRL">
            <a:extLst>
              <a:ext uri="{FF2B5EF4-FFF2-40B4-BE49-F238E27FC236}">
                <a16:creationId xmlns:a16="http://schemas.microsoft.com/office/drawing/2014/main" id="{44510B59-4612-4A19-8C94-460BF0D25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951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D02EF-386A-4B45-8A43-F29CC6B51FDC}"/>
              </a:ext>
            </a:extLst>
          </p:cNvPr>
          <p:cNvSpPr>
            <a:spLocks noGrp="1"/>
          </p:cNvSpPr>
          <p:nvPr>
            <p:ph type="title"/>
          </p:nvPr>
        </p:nvSpPr>
        <p:spPr/>
        <p:txBody>
          <a:bodyPr>
            <a:normAutofit fontScale="90000"/>
          </a:bodyPr>
          <a:lstStyle/>
          <a:p>
            <a:pPr algn="ctr"/>
            <a:br>
              <a:rPr lang="it-IT" sz="3600" spc="-5" dirty="0">
                <a:solidFill>
                  <a:srgbClr val="FF0000"/>
                </a:solidFill>
                <a:cs typeface="Times New Roman"/>
              </a:rPr>
            </a:br>
            <a:r>
              <a:rPr lang="it-IT" sz="3600" spc="-5" dirty="0">
                <a:solidFill>
                  <a:srgbClr val="FF0000"/>
                </a:solidFill>
                <a:cs typeface="Times New Roman"/>
              </a:rPr>
              <a:t>DEFINIZIONE </a:t>
            </a:r>
            <a:r>
              <a:rPr lang="it-IT" sz="3600" dirty="0">
                <a:solidFill>
                  <a:srgbClr val="FF0000"/>
                </a:solidFill>
                <a:cs typeface="Times New Roman"/>
              </a:rPr>
              <a:t>E</a:t>
            </a:r>
            <a:r>
              <a:rPr lang="it-IT" sz="3600" spc="-5" dirty="0">
                <a:solidFill>
                  <a:srgbClr val="FF0000"/>
                </a:solidFill>
                <a:cs typeface="Times New Roman"/>
              </a:rPr>
              <a:t> PRINCIPIO</a:t>
            </a:r>
            <a:r>
              <a:rPr lang="it-IT" sz="3600" spc="10" dirty="0">
                <a:solidFill>
                  <a:srgbClr val="FF0000"/>
                </a:solidFill>
                <a:cs typeface="Times New Roman"/>
              </a:rPr>
              <a:t> </a:t>
            </a:r>
            <a:r>
              <a:rPr lang="it-IT" sz="3600" spc="-5" dirty="0">
                <a:solidFill>
                  <a:srgbClr val="FF0000"/>
                </a:solidFill>
                <a:cs typeface="Times New Roman"/>
              </a:rPr>
              <a:t>DELLA </a:t>
            </a:r>
            <a:r>
              <a:rPr lang="it-IT" sz="3600" spc="-585" dirty="0">
                <a:solidFill>
                  <a:srgbClr val="FF0000"/>
                </a:solidFill>
                <a:cs typeface="Times New Roman"/>
              </a:rPr>
              <a:t> </a:t>
            </a:r>
            <a:br>
              <a:rPr lang="it-IT" sz="3600" spc="-585" dirty="0">
                <a:solidFill>
                  <a:srgbClr val="FF0000"/>
                </a:solidFill>
                <a:cs typeface="Times New Roman"/>
              </a:rPr>
            </a:br>
            <a:r>
              <a:rPr lang="it-IT" sz="3600" spc="-5" dirty="0">
                <a:solidFill>
                  <a:srgbClr val="FF0000"/>
                </a:solidFill>
                <a:cs typeface="Times New Roman"/>
              </a:rPr>
              <a:t>COMPETENZA</a:t>
            </a:r>
            <a:r>
              <a:rPr lang="it-IT" sz="3600" spc="-135" dirty="0">
                <a:solidFill>
                  <a:srgbClr val="FF0000"/>
                </a:solidFill>
                <a:cs typeface="Times New Roman"/>
              </a:rPr>
              <a:t> </a:t>
            </a:r>
            <a:r>
              <a:rPr lang="it-IT" sz="3600" spc="-5" dirty="0">
                <a:solidFill>
                  <a:srgbClr val="FF0000"/>
                </a:solidFill>
                <a:cs typeface="Times New Roman"/>
              </a:rPr>
              <a:t>FINANZIARIA</a:t>
            </a:r>
            <a:br>
              <a:rPr lang="it-IT" sz="4400" dirty="0">
                <a:latin typeface="Times New Roman"/>
                <a:cs typeface="Times New Roman"/>
              </a:rPr>
            </a:br>
            <a:endParaRPr lang="it-IT" dirty="0"/>
          </a:p>
        </p:txBody>
      </p:sp>
      <p:sp>
        <p:nvSpPr>
          <p:cNvPr id="3" name="Segnaposto contenuto 2">
            <a:extLst>
              <a:ext uri="{FF2B5EF4-FFF2-40B4-BE49-F238E27FC236}">
                <a16:creationId xmlns:a16="http://schemas.microsoft.com/office/drawing/2014/main" id="{E30FB05D-8E99-45EF-A473-7D08D44576CB}"/>
              </a:ext>
            </a:extLst>
          </p:cNvPr>
          <p:cNvSpPr>
            <a:spLocks noGrp="1"/>
          </p:cNvSpPr>
          <p:nvPr>
            <p:ph idx="1"/>
          </p:nvPr>
        </p:nvSpPr>
        <p:spPr/>
        <p:txBody>
          <a:bodyPr>
            <a:normAutofit/>
          </a:bodyPr>
          <a:lstStyle/>
          <a:p>
            <a:pPr marL="0" indent="0" algn="just">
              <a:lnSpc>
                <a:spcPct val="150000"/>
              </a:lnSpc>
              <a:buNone/>
            </a:pPr>
            <a:r>
              <a:rPr lang="it-IT" b="0" i="0" dirty="0">
                <a:solidFill>
                  <a:srgbClr val="FF0000"/>
                </a:solidFill>
                <a:effectLst/>
                <a:latin typeface="+mj-lt"/>
              </a:rPr>
              <a:t>Il </a:t>
            </a:r>
            <a:r>
              <a:rPr lang="it-IT" b="1" i="0" dirty="0">
                <a:solidFill>
                  <a:srgbClr val="FF0000"/>
                </a:solidFill>
                <a:effectLst/>
                <a:latin typeface="+mj-lt"/>
              </a:rPr>
              <a:t>principio</a:t>
            </a:r>
            <a:r>
              <a:rPr lang="it-IT" b="0" i="0" dirty="0">
                <a:solidFill>
                  <a:srgbClr val="FF0000"/>
                </a:solidFill>
                <a:effectLst/>
                <a:latin typeface="+mj-lt"/>
              </a:rPr>
              <a:t> della </a:t>
            </a:r>
            <a:r>
              <a:rPr lang="it-IT" b="1" i="0" dirty="0">
                <a:solidFill>
                  <a:srgbClr val="FF0000"/>
                </a:solidFill>
                <a:effectLst/>
                <a:latin typeface="+mj-lt"/>
              </a:rPr>
              <a:t>competenza finanziaria</a:t>
            </a:r>
            <a:r>
              <a:rPr lang="it-IT" b="0" i="0" dirty="0">
                <a:solidFill>
                  <a:srgbClr val="FF0000"/>
                </a:solidFill>
                <a:effectLst/>
                <a:latin typeface="+mj-lt"/>
              </a:rPr>
              <a:t> costituisce il criterio di imputazione agli esercizi finanziari delle obbligazioni giuridicamente perfezionate attive e passive (accertamenti e impegni), attuando il contenuto autorizzatorio degli stanziamenti del bilancio di previsione.</a:t>
            </a:r>
            <a:endParaRPr lang="it-IT" dirty="0">
              <a:solidFill>
                <a:srgbClr val="FF0000"/>
              </a:solidFill>
              <a:latin typeface="+mj-lt"/>
              <a:cs typeface="Times New Roman"/>
            </a:endParaRPr>
          </a:p>
          <a:p>
            <a:pPr marL="0" indent="0" algn="just">
              <a:lnSpc>
                <a:spcPct val="150000"/>
              </a:lnSpc>
              <a:buNone/>
            </a:pPr>
            <a:endParaRPr lang="it-IT" dirty="0">
              <a:solidFill>
                <a:srgbClr val="FF0000"/>
              </a:solidFill>
              <a:latin typeface="+mj-lt"/>
            </a:endParaRPr>
          </a:p>
        </p:txBody>
      </p:sp>
      <p:pic>
        <p:nvPicPr>
          <p:cNvPr id="2050" name="Picture 2" descr="Risultato immagine per INRL">
            <a:extLst>
              <a:ext uri="{FF2B5EF4-FFF2-40B4-BE49-F238E27FC236}">
                <a16:creationId xmlns:a16="http://schemas.microsoft.com/office/drawing/2014/main" id="{52B3707B-216A-4E63-BAD2-E06702FCA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24416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0" y="843027"/>
            <a:ext cx="2895592" cy="6014971"/>
          </a:xfrm>
          <a:prstGeom prst="rect">
            <a:avLst/>
          </a:prstGeom>
        </p:spPr>
      </p:pic>
      <p:pic>
        <p:nvPicPr>
          <p:cNvPr id="4" name="object 4"/>
          <p:cNvPicPr/>
          <p:nvPr/>
        </p:nvPicPr>
        <p:blipFill>
          <a:blip r:embed="rId3" cstate="print"/>
          <a:stretch>
            <a:fillRect/>
          </a:stretch>
        </p:blipFill>
        <p:spPr>
          <a:xfrm>
            <a:off x="1175003" y="173736"/>
            <a:ext cx="6789420" cy="854963"/>
          </a:xfrm>
          <a:prstGeom prst="rect">
            <a:avLst/>
          </a:prstGeom>
        </p:spPr>
      </p:pic>
      <p:sp>
        <p:nvSpPr>
          <p:cNvPr id="5" name="object 5"/>
          <p:cNvSpPr txBox="1">
            <a:spLocks noGrp="1"/>
          </p:cNvSpPr>
          <p:nvPr>
            <p:ph type="title"/>
          </p:nvPr>
        </p:nvSpPr>
        <p:spPr>
          <a:xfrm>
            <a:off x="1579625" y="215010"/>
            <a:ext cx="5996940" cy="757555"/>
          </a:xfrm>
          <a:prstGeom prst="rect">
            <a:avLst/>
          </a:prstGeom>
        </p:spPr>
        <p:txBody>
          <a:bodyPr vert="horz" wrap="square" lIns="0" tIns="12700" rIns="0" bIns="0" rtlCol="0">
            <a:spAutoFit/>
          </a:bodyPr>
          <a:lstStyle/>
          <a:p>
            <a:pPr marL="1233170" marR="5080" indent="-1221105">
              <a:lnSpc>
                <a:spcPct val="100000"/>
              </a:lnSpc>
              <a:spcBef>
                <a:spcPts val="100"/>
              </a:spcBef>
              <a:tabLst>
                <a:tab pos="5391150" algn="l"/>
              </a:tabLst>
            </a:pPr>
            <a:r>
              <a:rPr sz="2400" b="0" spc="-5" dirty="0">
                <a:latin typeface="Times New Roman"/>
                <a:cs typeface="Times New Roman"/>
              </a:rPr>
              <a:t>LA</a:t>
            </a:r>
            <a:r>
              <a:rPr sz="2400" b="0" spc="-140" dirty="0">
                <a:latin typeface="Times New Roman"/>
                <a:cs typeface="Times New Roman"/>
              </a:rPr>
              <a:t> </a:t>
            </a:r>
            <a:r>
              <a:rPr sz="2400" b="0" spc="-5" dirty="0">
                <a:latin typeface="Times New Roman"/>
                <a:cs typeface="Times New Roman"/>
              </a:rPr>
              <a:t>MISU</a:t>
            </a:r>
            <a:r>
              <a:rPr sz="2400" b="0" spc="-20" dirty="0">
                <a:latin typeface="Times New Roman"/>
                <a:cs typeface="Times New Roman"/>
              </a:rPr>
              <a:t>R</a:t>
            </a:r>
            <a:r>
              <a:rPr sz="2400" b="0" spc="-5" dirty="0">
                <a:latin typeface="Times New Roman"/>
                <a:cs typeface="Times New Roman"/>
              </a:rPr>
              <a:t>AZIO</a:t>
            </a:r>
            <a:r>
              <a:rPr sz="2400" b="0" spc="-20" dirty="0">
                <a:latin typeface="Times New Roman"/>
                <a:cs typeface="Times New Roman"/>
              </a:rPr>
              <a:t>N</a:t>
            </a:r>
            <a:r>
              <a:rPr sz="2400" b="0" dirty="0">
                <a:latin typeface="Times New Roman"/>
                <a:cs typeface="Times New Roman"/>
              </a:rPr>
              <a:t>E</a:t>
            </a:r>
            <a:r>
              <a:rPr sz="2400" b="0" spc="30" dirty="0">
                <a:latin typeface="Times New Roman"/>
                <a:cs typeface="Times New Roman"/>
              </a:rPr>
              <a:t> </a:t>
            </a:r>
            <a:r>
              <a:rPr sz="2400" b="0" spc="-5" dirty="0">
                <a:latin typeface="Times New Roman"/>
                <a:cs typeface="Times New Roman"/>
              </a:rPr>
              <a:t>DEI</a:t>
            </a:r>
            <a:r>
              <a:rPr sz="2400" b="0" dirty="0">
                <a:latin typeface="Times New Roman"/>
                <a:cs typeface="Times New Roman"/>
              </a:rPr>
              <a:t> </a:t>
            </a:r>
            <a:r>
              <a:rPr sz="2400" b="0" spc="-5" dirty="0">
                <a:latin typeface="Times New Roman"/>
                <a:cs typeface="Times New Roman"/>
              </a:rPr>
              <a:t>C</a:t>
            </a:r>
            <a:r>
              <a:rPr sz="2400" b="0" spc="-20" dirty="0">
                <a:latin typeface="Times New Roman"/>
                <a:cs typeface="Times New Roman"/>
              </a:rPr>
              <a:t>O</a:t>
            </a:r>
            <a:r>
              <a:rPr sz="2400" b="0" spc="-5" dirty="0">
                <a:latin typeface="Times New Roman"/>
                <a:cs typeface="Times New Roman"/>
              </a:rPr>
              <a:t>MPO</a:t>
            </a:r>
            <a:r>
              <a:rPr sz="2400" b="0" spc="-15" dirty="0">
                <a:latin typeface="Times New Roman"/>
                <a:cs typeface="Times New Roman"/>
              </a:rPr>
              <a:t>N</a:t>
            </a:r>
            <a:r>
              <a:rPr sz="2400" b="0" spc="-5" dirty="0">
                <a:latin typeface="Times New Roman"/>
                <a:cs typeface="Times New Roman"/>
              </a:rPr>
              <a:t>EN</a:t>
            </a:r>
            <a:r>
              <a:rPr sz="2400" b="0" spc="-15" dirty="0">
                <a:latin typeface="Times New Roman"/>
                <a:cs typeface="Times New Roman"/>
              </a:rPr>
              <a:t>T</a:t>
            </a:r>
            <a:r>
              <a:rPr sz="2400" b="0" spc="-5" dirty="0">
                <a:latin typeface="Times New Roman"/>
                <a:cs typeface="Times New Roman"/>
              </a:rPr>
              <a:t>I	DEL  </a:t>
            </a:r>
            <a:r>
              <a:rPr sz="2400" b="0" spc="-85" dirty="0">
                <a:latin typeface="Times New Roman"/>
                <a:cs typeface="Times New Roman"/>
              </a:rPr>
              <a:t>RISULTATO</a:t>
            </a:r>
            <a:r>
              <a:rPr sz="2400" b="0" spc="-5" dirty="0">
                <a:latin typeface="Times New Roman"/>
                <a:cs typeface="Times New Roman"/>
              </a:rPr>
              <a:t> ECONOMICO</a:t>
            </a:r>
            <a:endParaRPr sz="2400">
              <a:latin typeface="Times New Roman"/>
              <a:cs typeface="Times New Roman"/>
            </a:endParaRPr>
          </a:p>
        </p:txBody>
      </p:sp>
      <p:sp>
        <p:nvSpPr>
          <p:cNvPr id="8" name="object 8"/>
          <p:cNvSpPr txBox="1">
            <a:spLocks noGrp="1"/>
          </p:cNvSpPr>
          <p:nvPr>
            <p:ph type="sldNum" sz="quarter" idx="12"/>
          </p:nvPr>
        </p:nvSpPr>
        <p:spPr>
          <a:prstGeom prst="rect">
            <a:avLst/>
          </a:prstGeom>
        </p:spPr>
        <p:txBody>
          <a:bodyPr vert="horz" wrap="square" lIns="0" tIns="0" rIns="0" bIns="0" rtlCol="0">
            <a:spAutoFit/>
          </a:bodyPr>
          <a:lstStyle/>
          <a:p>
            <a:pPr marL="38100">
              <a:lnSpc>
                <a:spcPts val="1650"/>
              </a:lnSpc>
            </a:pPr>
            <a:fld id="{81D60167-4931-47E6-BA6A-407CBD079E47}" type="slidenum">
              <a:rPr dirty="0"/>
              <a:t>60</a:t>
            </a:fld>
            <a:endParaRPr dirty="0"/>
          </a:p>
        </p:txBody>
      </p:sp>
      <p:pic>
        <p:nvPicPr>
          <p:cNvPr id="6" name="object 6"/>
          <p:cNvPicPr/>
          <p:nvPr/>
        </p:nvPicPr>
        <p:blipFill>
          <a:blip r:embed="rId4" cstate="print"/>
          <a:stretch>
            <a:fillRect/>
          </a:stretch>
        </p:blipFill>
        <p:spPr>
          <a:xfrm>
            <a:off x="250825" y="1052575"/>
            <a:ext cx="8713724" cy="4608449"/>
          </a:xfrm>
          <a:prstGeom prst="rect">
            <a:avLst/>
          </a:prstGeom>
        </p:spPr>
      </p:pic>
      <p:sp>
        <p:nvSpPr>
          <p:cNvPr id="7" name="object 7"/>
          <p:cNvSpPr txBox="1"/>
          <p:nvPr/>
        </p:nvSpPr>
        <p:spPr>
          <a:xfrm>
            <a:off x="329590" y="5876645"/>
            <a:ext cx="5590540" cy="574675"/>
          </a:xfrm>
          <a:prstGeom prst="rect">
            <a:avLst/>
          </a:prstGeom>
        </p:spPr>
        <p:txBody>
          <a:bodyPr vert="horz" wrap="square" lIns="0" tIns="12700" rIns="0" bIns="0" rtlCol="0">
            <a:spAutoFit/>
          </a:bodyPr>
          <a:lstStyle/>
          <a:p>
            <a:pPr marL="12700">
              <a:lnSpc>
                <a:spcPct val="100000"/>
              </a:lnSpc>
              <a:spcBef>
                <a:spcPts val="100"/>
              </a:spcBef>
            </a:pPr>
            <a:r>
              <a:rPr sz="1800" spc="-15" dirty="0">
                <a:solidFill>
                  <a:srgbClr val="FFFFFF"/>
                </a:solidFill>
                <a:latin typeface="Times New Roman"/>
                <a:cs typeface="Times New Roman"/>
              </a:rPr>
              <a:t>Tit.</a:t>
            </a:r>
            <a:r>
              <a:rPr sz="1800" spc="-30" dirty="0">
                <a:solidFill>
                  <a:srgbClr val="FFFFFF"/>
                </a:solidFill>
                <a:latin typeface="Times New Roman"/>
                <a:cs typeface="Times New Roman"/>
              </a:rPr>
              <a:t> </a:t>
            </a:r>
            <a:r>
              <a:rPr sz="1800" dirty="0">
                <a:solidFill>
                  <a:srgbClr val="FFFFFF"/>
                </a:solidFill>
                <a:latin typeface="Times New Roman"/>
                <a:cs typeface="Times New Roman"/>
              </a:rPr>
              <a:t>5</a:t>
            </a:r>
            <a:r>
              <a:rPr sz="1800" spc="-15" dirty="0">
                <a:solidFill>
                  <a:srgbClr val="FFFFFF"/>
                </a:solidFill>
                <a:latin typeface="Times New Roman"/>
                <a:cs typeface="Times New Roman"/>
              </a:rPr>
              <a:t> </a:t>
            </a:r>
            <a:r>
              <a:rPr sz="1800" dirty="0">
                <a:solidFill>
                  <a:srgbClr val="FFFFFF"/>
                </a:solidFill>
                <a:latin typeface="Times New Roman"/>
                <a:cs typeface="Times New Roman"/>
              </a:rPr>
              <a:t>= E</a:t>
            </a:r>
            <a:r>
              <a:rPr sz="1800" spc="-15" dirty="0">
                <a:solidFill>
                  <a:srgbClr val="FFFFFF"/>
                </a:solidFill>
                <a:latin typeface="Times New Roman"/>
                <a:cs typeface="Times New Roman"/>
              </a:rPr>
              <a:t> </a:t>
            </a:r>
            <a:r>
              <a:rPr sz="1800" dirty="0">
                <a:solidFill>
                  <a:srgbClr val="FFFFFF"/>
                </a:solidFill>
                <a:latin typeface="Times New Roman"/>
                <a:cs typeface="Times New Roman"/>
              </a:rPr>
              <a:t>da</a:t>
            </a:r>
            <a:r>
              <a:rPr sz="1800" spc="-5" dirty="0">
                <a:solidFill>
                  <a:srgbClr val="FFFFFF"/>
                </a:solidFill>
                <a:latin typeface="Times New Roman"/>
                <a:cs typeface="Times New Roman"/>
              </a:rPr>
              <a:t> </a:t>
            </a:r>
            <a:r>
              <a:rPr sz="1800" dirty="0">
                <a:solidFill>
                  <a:srgbClr val="FFFFFF"/>
                </a:solidFill>
                <a:latin typeface="Times New Roman"/>
                <a:cs typeface="Times New Roman"/>
              </a:rPr>
              <a:t>riduz. att.</a:t>
            </a:r>
            <a:r>
              <a:rPr sz="1800" spc="-20" dirty="0">
                <a:solidFill>
                  <a:srgbClr val="FFFFFF"/>
                </a:solidFill>
                <a:latin typeface="Times New Roman"/>
                <a:cs typeface="Times New Roman"/>
              </a:rPr>
              <a:t> </a:t>
            </a:r>
            <a:r>
              <a:rPr sz="1800" dirty="0">
                <a:solidFill>
                  <a:srgbClr val="FFFFFF"/>
                </a:solidFill>
                <a:latin typeface="Times New Roman"/>
                <a:cs typeface="Times New Roman"/>
              </a:rPr>
              <a:t>finanz;</a:t>
            </a:r>
            <a:r>
              <a:rPr sz="1800" spc="-55" dirty="0">
                <a:solidFill>
                  <a:srgbClr val="FFFFFF"/>
                </a:solidFill>
                <a:latin typeface="Times New Roman"/>
                <a:cs typeface="Times New Roman"/>
              </a:rPr>
              <a:t> </a:t>
            </a:r>
            <a:r>
              <a:rPr sz="1800" spc="-15" dirty="0">
                <a:solidFill>
                  <a:srgbClr val="FFFFFF"/>
                </a:solidFill>
                <a:latin typeface="Times New Roman"/>
                <a:cs typeface="Times New Roman"/>
              </a:rPr>
              <a:t>Tit.</a:t>
            </a:r>
            <a:r>
              <a:rPr sz="1800" spc="-20" dirty="0">
                <a:solidFill>
                  <a:srgbClr val="FFFFFF"/>
                </a:solidFill>
                <a:latin typeface="Times New Roman"/>
                <a:cs typeface="Times New Roman"/>
              </a:rPr>
              <a:t> </a:t>
            </a:r>
            <a:r>
              <a:rPr sz="1800" dirty="0">
                <a:solidFill>
                  <a:srgbClr val="FFFFFF"/>
                </a:solidFill>
                <a:latin typeface="Times New Roman"/>
                <a:cs typeface="Times New Roman"/>
              </a:rPr>
              <a:t>6</a:t>
            </a:r>
            <a:r>
              <a:rPr sz="1800" spc="-15" dirty="0">
                <a:solidFill>
                  <a:srgbClr val="FFFFFF"/>
                </a:solidFill>
                <a:latin typeface="Times New Roman"/>
                <a:cs typeface="Times New Roman"/>
              </a:rPr>
              <a:t> </a:t>
            </a:r>
            <a:r>
              <a:rPr sz="1800" dirty="0">
                <a:solidFill>
                  <a:srgbClr val="FFFFFF"/>
                </a:solidFill>
                <a:latin typeface="Times New Roman"/>
                <a:cs typeface="Times New Roman"/>
              </a:rPr>
              <a:t>= E</a:t>
            </a:r>
            <a:r>
              <a:rPr sz="1800" spc="-15" dirty="0">
                <a:solidFill>
                  <a:srgbClr val="FFFFFF"/>
                </a:solidFill>
                <a:latin typeface="Times New Roman"/>
                <a:cs typeface="Times New Roman"/>
              </a:rPr>
              <a:t> </a:t>
            </a:r>
            <a:r>
              <a:rPr sz="1800" dirty="0">
                <a:solidFill>
                  <a:srgbClr val="FFFFFF"/>
                </a:solidFill>
                <a:latin typeface="Times New Roman"/>
                <a:cs typeface="Times New Roman"/>
              </a:rPr>
              <a:t>da</a:t>
            </a:r>
            <a:r>
              <a:rPr sz="1800" spc="5" dirty="0">
                <a:solidFill>
                  <a:srgbClr val="FFFFFF"/>
                </a:solidFill>
                <a:latin typeface="Times New Roman"/>
                <a:cs typeface="Times New Roman"/>
              </a:rPr>
              <a:t> </a:t>
            </a:r>
            <a:r>
              <a:rPr sz="1800" dirty="0">
                <a:solidFill>
                  <a:srgbClr val="FFFFFF"/>
                </a:solidFill>
                <a:latin typeface="Times New Roman"/>
                <a:cs typeface="Times New Roman"/>
              </a:rPr>
              <a:t>accens.</a:t>
            </a:r>
            <a:r>
              <a:rPr sz="1800" spc="-20" dirty="0">
                <a:solidFill>
                  <a:srgbClr val="FFFFFF"/>
                </a:solidFill>
                <a:latin typeface="Times New Roman"/>
                <a:cs typeface="Times New Roman"/>
              </a:rPr>
              <a:t> </a:t>
            </a:r>
            <a:r>
              <a:rPr sz="1800" dirty="0">
                <a:solidFill>
                  <a:srgbClr val="FFFFFF"/>
                </a:solidFill>
                <a:latin typeface="Times New Roman"/>
                <a:cs typeface="Times New Roman"/>
              </a:rPr>
              <a:t>prestiti;</a:t>
            </a:r>
            <a:endParaRPr sz="1800">
              <a:latin typeface="Times New Roman"/>
              <a:cs typeface="Times New Roman"/>
            </a:endParaRPr>
          </a:p>
          <a:p>
            <a:pPr marL="12700">
              <a:lnSpc>
                <a:spcPct val="100000"/>
              </a:lnSpc>
            </a:pPr>
            <a:r>
              <a:rPr sz="1800" spc="-15" dirty="0">
                <a:solidFill>
                  <a:srgbClr val="FFFFFF"/>
                </a:solidFill>
                <a:latin typeface="Times New Roman"/>
                <a:cs typeface="Times New Roman"/>
              </a:rPr>
              <a:t>Tit.</a:t>
            </a:r>
            <a:r>
              <a:rPr sz="1800" spc="-35" dirty="0">
                <a:solidFill>
                  <a:srgbClr val="FFFFFF"/>
                </a:solidFill>
                <a:latin typeface="Times New Roman"/>
                <a:cs typeface="Times New Roman"/>
              </a:rPr>
              <a:t> </a:t>
            </a:r>
            <a:r>
              <a:rPr sz="1800" dirty="0">
                <a:solidFill>
                  <a:srgbClr val="FFFFFF"/>
                </a:solidFill>
                <a:latin typeface="Times New Roman"/>
                <a:cs typeface="Times New Roman"/>
              </a:rPr>
              <a:t>7</a:t>
            </a:r>
            <a:r>
              <a:rPr sz="1800" spc="-15" dirty="0">
                <a:solidFill>
                  <a:srgbClr val="FFFFFF"/>
                </a:solidFill>
                <a:latin typeface="Times New Roman"/>
                <a:cs typeface="Times New Roman"/>
              </a:rPr>
              <a:t> </a:t>
            </a:r>
            <a:r>
              <a:rPr sz="1800" dirty="0">
                <a:solidFill>
                  <a:srgbClr val="FFFFFF"/>
                </a:solidFill>
                <a:latin typeface="Times New Roman"/>
                <a:cs typeface="Times New Roman"/>
              </a:rPr>
              <a:t>= E.</a:t>
            </a:r>
            <a:r>
              <a:rPr sz="1800" spc="-5" dirty="0">
                <a:solidFill>
                  <a:srgbClr val="FFFFFF"/>
                </a:solidFill>
                <a:latin typeface="Times New Roman"/>
                <a:cs typeface="Times New Roman"/>
              </a:rPr>
              <a:t> </a:t>
            </a:r>
            <a:r>
              <a:rPr sz="1800" dirty="0">
                <a:solidFill>
                  <a:srgbClr val="FFFFFF"/>
                </a:solidFill>
                <a:latin typeface="Times New Roman"/>
                <a:cs typeface="Times New Roman"/>
              </a:rPr>
              <a:t>da antipaz.</a:t>
            </a:r>
            <a:r>
              <a:rPr sz="1800" spc="-50" dirty="0">
                <a:solidFill>
                  <a:srgbClr val="FFFFFF"/>
                </a:solidFill>
                <a:latin typeface="Times New Roman"/>
                <a:cs typeface="Times New Roman"/>
              </a:rPr>
              <a:t> </a:t>
            </a:r>
            <a:r>
              <a:rPr sz="1800" spc="-15" dirty="0">
                <a:solidFill>
                  <a:srgbClr val="FFFFFF"/>
                </a:solidFill>
                <a:latin typeface="Times New Roman"/>
                <a:cs typeface="Times New Roman"/>
              </a:rPr>
              <a:t>Tesoriere;</a:t>
            </a:r>
            <a:r>
              <a:rPr sz="1800" spc="-65" dirty="0">
                <a:solidFill>
                  <a:srgbClr val="FFFFFF"/>
                </a:solidFill>
                <a:latin typeface="Times New Roman"/>
                <a:cs typeface="Times New Roman"/>
              </a:rPr>
              <a:t> </a:t>
            </a:r>
            <a:r>
              <a:rPr sz="1800" spc="-15" dirty="0">
                <a:solidFill>
                  <a:srgbClr val="FFFFFF"/>
                </a:solidFill>
                <a:latin typeface="Times New Roman"/>
                <a:cs typeface="Times New Roman"/>
              </a:rPr>
              <a:t>Tit.</a:t>
            </a:r>
            <a:r>
              <a:rPr sz="1800" spc="-20" dirty="0">
                <a:solidFill>
                  <a:srgbClr val="FFFFFF"/>
                </a:solidFill>
                <a:latin typeface="Times New Roman"/>
                <a:cs typeface="Times New Roman"/>
              </a:rPr>
              <a:t> </a:t>
            </a:r>
            <a:r>
              <a:rPr sz="1800" dirty="0">
                <a:solidFill>
                  <a:srgbClr val="FFFFFF"/>
                </a:solidFill>
                <a:latin typeface="Times New Roman"/>
                <a:cs typeface="Times New Roman"/>
              </a:rPr>
              <a:t>9</a:t>
            </a:r>
            <a:r>
              <a:rPr sz="1800" spc="-10" dirty="0">
                <a:solidFill>
                  <a:srgbClr val="FFFFFF"/>
                </a:solidFill>
                <a:latin typeface="Times New Roman"/>
                <a:cs typeface="Times New Roman"/>
              </a:rPr>
              <a:t> </a:t>
            </a:r>
            <a:r>
              <a:rPr sz="1800" dirty="0">
                <a:solidFill>
                  <a:srgbClr val="FFFFFF"/>
                </a:solidFill>
                <a:latin typeface="Times New Roman"/>
                <a:cs typeface="Times New Roman"/>
              </a:rPr>
              <a:t>=</a:t>
            </a:r>
            <a:r>
              <a:rPr sz="1800" spc="-5" dirty="0">
                <a:solidFill>
                  <a:srgbClr val="FFFFFF"/>
                </a:solidFill>
                <a:latin typeface="Times New Roman"/>
                <a:cs typeface="Times New Roman"/>
              </a:rPr>
              <a:t> </a:t>
            </a:r>
            <a:r>
              <a:rPr sz="1800" dirty="0">
                <a:solidFill>
                  <a:srgbClr val="FFFFFF"/>
                </a:solidFill>
                <a:latin typeface="Times New Roman"/>
                <a:cs typeface="Times New Roman"/>
              </a:rPr>
              <a:t>E.</a:t>
            </a:r>
            <a:r>
              <a:rPr sz="1800" spc="-5" dirty="0">
                <a:solidFill>
                  <a:srgbClr val="FFFFFF"/>
                </a:solidFill>
                <a:latin typeface="Times New Roman"/>
                <a:cs typeface="Times New Roman"/>
              </a:rPr>
              <a:t> </a:t>
            </a:r>
            <a:r>
              <a:rPr sz="1800" dirty="0">
                <a:solidFill>
                  <a:srgbClr val="FFFFFF"/>
                </a:solidFill>
                <a:latin typeface="Times New Roman"/>
                <a:cs typeface="Times New Roman"/>
              </a:rPr>
              <a:t>per</a:t>
            </a:r>
            <a:r>
              <a:rPr sz="1800" spc="-5" dirty="0">
                <a:solidFill>
                  <a:srgbClr val="FFFFFF"/>
                </a:solidFill>
                <a:latin typeface="Times New Roman"/>
                <a:cs typeface="Times New Roman"/>
              </a:rPr>
              <a:t> </a:t>
            </a:r>
            <a:r>
              <a:rPr sz="1800" dirty="0">
                <a:solidFill>
                  <a:srgbClr val="FFFFFF"/>
                </a:solidFill>
                <a:latin typeface="Times New Roman"/>
                <a:cs typeface="Times New Roman"/>
              </a:rPr>
              <a:t>partite</a:t>
            </a:r>
            <a:r>
              <a:rPr sz="1800" spc="-20" dirty="0">
                <a:solidFill>
                  <a:srgbClr val="FFFFFF"/>
                </a:solidFill>
                <a:latin typeface="Times New Roman"/>
                <a:cs typeface="Times New Roman"/>
              </a:rPr>
              <a:t> </a:t>
            </a:r>
            <a:r>
              <a:rPr sz="1800" dirty="0">
                <a:solidFill>
                  <a:srgbClr val="FFFFFF"/>
                </a:solidFill>
                <a:latin typeface="Times New Roman"/>
                <a:cs typeface="Times New Roman"/>
              </a:rPr>
              <a:t>di giro</a:t>
            </a:r>
            <a:endParaRPr sz="1800">
              <a:latin typeface="Times New Roman"/>
              <a:cs typeface="Times New Roman"/>
            </a:endParaRPr>
          </a:p>
        </p:txBody>
      </p:sp>
      <p:pic>
        <p:nvPicPr>
          <p:cNvPr id="9" name="Picture 2" descr="Risultato immagine per INRL">
            <a:extLst>
              <a:ext uri="{FF2B5EF4-FFF2-40B4-BE49-F238E27FC236}">
                <a16:creationId xmlns:a16="http://schemas.microsoft.com/office/drawing/2014/main" id="{E93A11FE-8CBE-4C6A-BF0E-E03BEC0101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A18EF3-5797-4599-9050-6605442F46A0}"/>
              </a:ext>
            </a:extLst>
          </p:cNvPr>
          <p:cNvSpPr>
            <a:spLocks noGrp="1"/>
          </p:cNvSpPr>
          <p:nvPr>
            <p:ph type="title"/>
          </p:nvPr>
        </p:nvSpPr>
        <p:spPr/>
        <p:txBody>
          <a:bodyPr>
            <a:normAutofit/>
          </a:bodyPr>
          <a:lstStyle/>
          <a:p>
            <a:pPr algn="ctr"/>
            <a:r>
              <a:rPr lang="it-IT" sz="2800" dirty="0">
                <a:solidFill>
                  <a:srgbClr val="FF0000"/>
                </a:solidFill>
              </a:rPr>
              <a:t>MISURAZIONE COMPONENTI DEL RISULTATO ECONOMICO</a:t>
            </a:r>
          </a:p>
        </p:txBody>
      </p:sp>
      <p:sp>
        <p:nvSpPr>
          <p:cNvPr id="3" name="Segnaposto contenuto 2">
            <a:extLst>
              <a:ext uri="{FF2B5EF4-FFF2-40B4-BE49-F238E27FC236}">
                <a16:creationId xmlns:a16="http://schemas.microsoft.com/office/drawing/2014/main" id="{BE9109B2-BA7B-4A86-A3C1-EE0C9DAE445A}"/>
              </a:ext>
            </a:extLst>
          </p:cNvPr>
          <p:cNvSpPr>
            <a:spLocks noGrp="1"/>
          </p:cNvSpPr>
          <p:nvPr>
            <p:ph idx="1"/>
          </p:nvPr>
        </p:nvSpPr>
        <p:spPr/>
        <p:txBody>
          <a:bodyPr>
            <a:normAutofit/>
          </a:bodyPr>
          <a:lstStyle/>
          <a:p>
            <a:pPr algn="just"/>
            <a:r>
              <a:rPr lang="it-IT" dirty="0">
                <a:solidFill>
                  <a:srgbClr val="FF0000"/>
                </a:solidFill>
              </a:rPr>
              <a:t>Come detto, la rilevazione di costi ed oneri </a:t>
            </a:r>
            <a:r>
              <a:rPr lang="it-IT" dirty="0" err="1">
                <a:solidFill>
                  <a:srgbClr val="FF0000"/>
                </a:solidFill>
              </a:rPr>
              <a:t>avvieneall’atto</a:t>
            </a:r>
            <a:r>
              <a:rPr lang="it-IT" dirty="0">
                <a:solidFill>
                  <a:srgbClr val="FF0000"/>
                </a:solidFill>
              </a:rPr>
              <a:t> della liquidazione, definita ai sensi del co.1, art. 184 </a:t>
            </a:r>
            <a:r>
              <a:rPr lang="it-IT" dirty="0" err="1">
                <a:solidFill>
                  <a:srgbClr val="FF0000"/>
                </a:solidFill>
              </a:rPr>
              <a:t>tuel</a:t>
            </a:r>
            <a:r>
              <a:rPr lang="it-IT" dirty="0">
                <a:solidFill>
                  <a:srgbClr val="FF0000"/>
                </a:solidFill>
              </a:rPr>
              <a:t>, sarebbe a dire nel momento in cui:</a:t>
            </a:r>
          </a:p>
          <a:p>
            <a:pPr algn="just"/>
            <a:r>
              <a:rPr lang="it-IT" dirty="0">
                <a:solidFill>
                  <a:srgbClr val="FF0000"/>
                </a:solidFill>
              </a:rPr>
              <a:t>“in base ai documenti ed ai titoli atti a comprovare il diritto acquisito del creditore, si determina la somma certa e liquida da pagare nei limiti dell'ammontare dell'impegno definitivo assunto”</a:t>
            </a:r>
          </a:p>
          <a:p>
            <a:pPr algn="just"/>
            <a:endParaRPr lang="it-IT" dirty="0">
              <a:solidFill>
                <a:srgbClr val="FF0000"/>
              </a:solidFill>
            </a:endParaRPr>
          </a:p>
        </p:txBody>
      </p:sp>
      <p:pic>
        <p:nvPicPr>
          <p:cNvPr id="4" name="Picture 2" descr="Risultato immagine per INRL">
            <a:extLst>
              <a:ext uri="{FF2B5EF4-FFF2-40B4-BE49-F238E27FC236}">
                <a16:creationId xmlns:a16="http://schemas.microsoft.com/office/drawing/2014/main" id="{44510B59-4612-4A19-8C94-460BF0D25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8913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B5B8B8-5EAE-414B-B2AC-4874EE7091DE}"/>
              </a:ext>
            </a:extLst>
          </p:cNvPr>
          <p:cNvSpPr>
            <a:spLocks noGrp="1"/>
          </p:cNvSpPr>
          <p:nvPr>
            <p:ph type="title"/>
          </p:nvPr>
        </p:nvSpPr>
        <p:spPr/>
        <p:txBody>
          <a:bodyPr/>
          <a:lstStyle/>
          <a:p>
            <a:pPr algn="ctr"/>
            <a:r>
              <a:rPr lang="it-IT" dirty="0">
                <a:solidFill>
                  <a:srgbClr val="FF0000"/>
                </a:solidFill>
              </a:rPr>
              <a:t> I COMPONENTI DEL CONTO ECONOMICO</a:t>
            </a:r>
          </a:p>
        </p:txBody>
      </p:sp>
      <p:sp>
        <p:nvSpPr>
          <p:cNvPr id="3" name="Segnaposto contenuto 2">
            <a:extLst>
              <a:ext uri="{FF2B5EF4-FFF2-40B4-BE49-F238E27FC236}">
                <a16:creationId xmlns:a16="http://schemas.microsoft.com/office/drawing/2014/main" id="{898D041C-B664-4AB0-B14A-7874E67EA536}"/>
              </a:ext>
            </a:extLst>
          </p:cNvPr>
          <p:cNvSpPr>
            <a:spLocks noGrp="1"/>
          </p:cNvSpPr>
          <p:nvPr>
            <p:ph idx="1"/>
          </p:nvPr>
        </p:nvSpPr>
        <p:spPr/>
        <p:txBody>
          <a:bodyPr>
            <a:normAutofit fontScale="92500" lnSpcReduction="20000"/>
          </a:bodyPr>
          <a:lstStyle/>
          <a:p>
            <a:pPr algn="just"/>
            <a:r>
              <a:rPr lang="it-IT" dirty="0">
                <a:solidFill>
                  <a:srgbClr val="FF0000"/>
                </a:solidFill>
                <a:latin typeface="+mj-lt"/>
              </a:rPr>
              <a:t>1. Il conto economico evidenzia i componenti positivi e negativi della gestione di competenza economica dell'esercizio considerato, rilevati dalla contabilità economico-patrimoniale, nel rispetto del principio contabile generale n. 17 e dei principi applicati della contabilità economico-patrimoniale di cui all'allegato n. 1 e n. 10 al decreto legislativo 23 giugno 2011, n. 118, e successive modificazioni, e rileva il risultato economico dell'esercizio.</a:t>
            </a:r>
          </a:p>
          <a:p>
            <a:pPr algn="just"/>
            <a:endParaRPr lang="it-IT" dirty="0">
              <a:solidFill>
                <a:srgbClr val="FF0000"/>
              </a:solidFill>
              <a:latin typeface="+mj-lt"/>
            </a:endParaRPr>
          </a:p>
          <a:p>
            <a:pPr algn="just"/>
            <a:r>
              <a:rPr lang="it-IT" dirty="0">
                <a:solidFill>
                  <a:srgbClr val="FF0000"/>
                </a:solidFill>
                <a:latin typeface="+mj-lt"/>
              </a:rPr>
              <a:t>2. Il conto economico è redatto secondo lo schema di cui all'allegato n. 10 al decreto legislativo 23 giugno 2011, n. 118, e successive modificazioni.</a:t>
            </a:r>
          </a:p>
        </p:txBody>
      </p:sp>
      <p:pic>
        <p:nvPicPr>
          <p:cNvPr id="4" name="Picture 2" descr="Risultato immagine per INRL">
            <a:extLst>
              <a:ext uri="{FF2B5EF4-FFF2-40B4-BE49-F238E27FC236}">
                <a16:creationId xmlns:a16="http://schemas.microsoft.com/office/drawing/2014/main" id="{4E9A7B6B-9285-4A74-AFFE-BC5562B635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7246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id="{DD20F540-41FC-4B2D-8414-24CC0D818DF3}"/>
              </a:ext>
            </a:extLst>
          </p:cNvPr>
          <p:cNvSpPr>
            <a:spLocks noGrp="1"/>
          </p:cNvSpPr>
          <p:nvPr>
            <p:ph type="ctrTitle"/>
          </p:nvPr>
        </p:nvSpPr>
        <p:spPr/>
        <p:txBody>
          <a:bodyPr anchor="ctr"/>
          <a:lstStyle/>
          <a:p>
            <a:r>
              <a:rPr lang="it-IT" dirty="0">
                <a:solidFill>
                  <a:srgbClr val="FF0000"/>
                </a:solidFill>
              </a:rPr>
              <a:t>GLI ORGANISMI PARTECIPATI</a:t>
            </a:r>
          </a:p>
        </p:txBody>
      </p:sp>
      <p:sp>
        <p:nvSpPr>
          <p:cNvPr id="10" name="Sottotitolo 9">
            <a:extLst>
              <a:ext uri="{FF2B5EF4-FFF2-40B4-BE49-F238E27FC236}">
                <a16:creationId xmlns:a16="http://schemas.microsoft.com/office/drawing/2014/main" id="{12DB19D7-659F-4193-AE80-3B4BFB0C88EE}"/>
              </a:ext>
            </a:extLst>
          </p:cNvPr>
          <p:cNvSpPr>
            <a:spLocks noGrp="1"/>
          </p:cNvSpPr>
          <p:nvPr>
            <p:ph type="subTitle" idx="1"/>
          </p:nvPr>
        </p:nvSpPr>
        <p:spPr/>
        <p:txBody>
          <a:bodyPr anchor="ctr">
            <a:normAutofit/>
          </a:bodyPr>
          <a:lstStyle/>
          <a:p>
            <a:r>
              <a:rPr lang="it-IT" sz="6600" dirty="0">
                <a:solidFill>
                  <a:srgbClr val="FF0000"/>
                </a:solidFill>
              </a:rPr>
              <a:t>CONTROLLI</a:t>
            </a:r>
          </a:p>
        </p:txBody>
      </p:sp>
      <p:pic>
        <p:nvPicPr>
          <p:cNvPr id="11" name="Picture 2" descr="Risultato immagine per INRL">
            <a:extLst>
              <a:ext uri="{FF2B5EF4-FFF2-40B4-BE49-F238E27FC236}">
                <a16:creationId xmlns:a16="http://schemas.microsoft.com/office/drawing/2014/main" id="{8621355E-F576-4D3E-96F2-B1BAB93BE4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6">
            <a:extLst>
              <a:ext uri="{FF2B5EF4-FFF2-40B4-BE49-F238E27FC236}">
                <a16:creationId xmlns:a16="http://schemas.microsoft.com/office/drawing/2014/main" id="{CEDE4778-F7CA-47CE-A2F7-34534085408A}"/>
              </a:ext>
            </a:extLst>
          </p:cNvPr>
          <p:cNvSpPr txBox="1"/>
          <p:nvPr/>
        </p:nvSpPr>
        <p:spPr>
          <a:xfrm>
            <a:off x="228600" y="1082040"/>
            <a:ext cx="8752840" cy="5072029"/>
          </a:xfrm>
          <a:prstGeom prst="rect">
            <a:avLst/>
          </a:prstGeom>
        </p:spPr>
        <p:txBody>
          <a:bodyPr vert="horz" wrap="square" lIns="0" tIns="45719" rIns="0" bIns="0" rtlCol="0">
            <a:spAutoFit/>
          </a:bodyPr>
          <a:lstStyle/>
          <a:p>
            <a:pPr marL="149860" marR="45085" indent="-137795" algn="just">
              <a:lnSpc>
                <a:spcPct val="150000"/>
              </a:lnSpc>
              <a:spcBef>
                <a:spcPts val="359"/>
              </a:spcBef>
            </a:pPr>
            <a:r>
              <a:rPr sz="2200" spc="-5" dirty="0">
                <a:solidFill>
                  <a:srgbClr val="FFFFFF"/>
                </a:solidFill>
                <a:cs typeface="Times New Roman"/>
              </a:rPr>
              <a:t>I</a:t>
            </a:r>
            <a:r>
              <a:rPr lang="it-IT" sz="2200" spc="-5" dirty="0">
                <a:solidFill>
                  <a:srgbClr val="FF0000"/>
                </a:solidFill>
                <a:cs typeface="Times New Roman"/>
              </a:rPr>
              <a:t>Il t</a:t>
            </a:r>
            <a:r>
              <a:rPr sz="2200" spc="-25" dirty="0" err="1">
                <a:solidFill>
                  <a:srgbClr val="FF0000"/>
                </a:solidFill>
                <a:cs typeface="Times New Roman"/>
              </a:rPr>
              <a:t>esto</a:t>
            </a:r>
            <a:r>
              <a:rPr sz="2200" spc="20" dirty="0">
                <a:solidFill>
                  <a:srgbClr val="FF0000"/>
                </a:solidFill>
                <a:cs typeface="Times New Roman"/>
              </a:rPr>
              <a:t> </a:t>
            </a:r>
            <a:r>
              <a:rPr sz="2200" spc="-10" dirty="0">
                <a:solidFill>
                  <a:srgbClr val="FF0000"/>
                </a:solidFill>
                <a:cs typeface="Times New Roman"/>
              </a:rPr>
              <a:t>Unico</a:t>
            </a:r>
            <a:r>
              <a:rPr sz="2200" spc="5" dirty="0">
                <a:solidFill>
                  <a:srgbClr val="FF0000"/>
                </a:solidFill>
                <a:cs typeface="Times New Roman"/>
              </a:rPr>
              <a:t> </a:t>
            </a:r>
            <a:r>
              <a:rPr sz="2200" spc="-5" dirty="0">
                <a:solidFill>
                  <a:srgbClr val="FF0000"/>
                </a:solidFill>
                <a:cs typeface="Times New Roman"/>
              </a:rPr>
              <a:t>in materia</a:t>
            </a:r>
            <a:r>
              <a:rPr sz="2200" spc="30" dirty="0">
                <a:solidFill>
                  <a:srgbClr val="FF0000"/>
                </a:solidFill>
                <a:cs typeface="Times New Roman"/>
              </a:rPr>
              <a:t> </a:t>
            </a:r>
            <a:r>
              <a:rPr sz="2200" spc="-5" dirty="0">
                <a:solidFill>
                  <a:srgbClr val="FF0000"/>
                </a:solidFill>
                <a:cs typeface="Times New Roman"/>
              </a:rPr>
              <a:t>di </a:t>
            </a:r>
            <a:r>
              <a:rPr sz="2200" spc="-10" dirty="0">
                <a:solidFill>
                  <a:srgbClr val="FF0000"/>
                </a:solidFill>
                <a:cs typeface="Times New Roman"/>
              </a:rPr>
              <a:t>società</a:t>
            </a:r>
            <a:r>
              <a:rPr sz="2200" spc="5" dirty="0">
                <a:solidFill>
                  <a:srgbClr val="FF0000"/>
                </a:solidFill>
                <a:cs typeface="Times New Roman"/>
              </a:rPr>
              <a:t> </a:t>
            </a:r>
            <a:r>
              <a:rPr sz="2200" spc="-5" dirty="0">
                <a:solidFill>
                  <a:srgbClr val="FF0000"/>
                </a:solidFill>
                <a:cs typeface="Times New Roman"/>
              </a:rPr>
              <a:t>a </a:t>
            </a:r>
            <a:r>
              <a:rPr sz="2200" dirty="0">
                <a:solidFill>
                  <a:srgbClr val="FF0000"/>
                </a:solidFill>
                <a:cs typeface="Times New Roman"/>
              </a:rPr>
              <a:t> </a:t>
            </a:r>
            <a:r>
              <a:rPr sz="2200" spc="-5" dirty="0" err="1">
                <a:solidFill>
                  <a:srgbClr val="FF0000"/>
                </a:solidFill>
                <a:cs typeface="Times New Roman"/>
              </a:rPr>
              <a:t>partecipazione</a:t>
            </a:r>
            <a:r>
              <a:rPr sz="2200" spc="10" dirty="0">
                <a:solidFill>
                  <a:srgbClr val="FF0000"/>
                </a:solidFill>
                <a:cs typeface="Times New Roman"/>
              </a:rPr>
              <a:t> </a:t>
            </a:r>
            <a:r>
              <a:rPr sz="2200" spc="-5" dirty="0" err="1">
                <a:solidFill>
                  <a:srgbClr val="FF0000"/>
                </a:solidFill>
                <a:cs typeface="Times New Roman"/>
              </a:rPr>
              <a:t>pubblica</a:t>
            </a:r>
            <a:r>
              <a:rPr sz="2200" dirty="0">
                <a:solidFill>
                  <a:srgbClr val="FF0000"/>
                </a:solidFill>
                <a:cs typeface="Times New Roman"/>
              </a:rPr>
              <a:t> </a:t>
            </a:r>
            <a:r>
              <a:rPr sz="2200" spc="-5" dirty="0">
                <a:solidFill>
                  <a:srgbClr val="FF0000"/>
                </a:solidFill>
                <a:cs typeface="Times New Roman"/>
              </a:rPr>
              <a:t>è l’ultimo</a:t>
            </a:r>
            <a:r>
              <a:rPr sz="2200" spc="10" dirty="0">
                <a:solidFill>
                  <a:srgbClr val="FF0000"/>
                </a:solidFill>
                <a:cs typeface="Times New Roman"/>
              </a:rPr>
              <a:t> </a:t>
            </a:r>
            <a:r>
              <a:rPr sz="2200" spc="-5" dirty="0">
                <a:solidFill>
                  <a:srgbClr val="FF0000"/>
                </a:solidFill>
                <a:cs typeface="Times New Roman"/>
              </a:rPr>
              <a:t>di</a:t>
            </a:r>
            <a:r>
              <a:rPr sz="2200" spc="5" dirty="0">
                <a:solidFill>
                  <a:srgbClr val="FF0000"/>
                </a:solidFill>
                <a:cs typeface="Times New Roman"/>
              </a:rPr>
              <a:t> </a:t>
            </a:r>
            <a:r>
              <a:rPr sz="2200" spc="-5" dirty="0">
                <a:solidFill>
                  <a:srgbClr val="FF0000"/>
                </a:solidFill>
                <a:cs typeface="Times New Roman"/>
              </a:rPr>
              <a:t>numerosi</a:t>
            </a:r>
            <a:r>
              <a:rPr sz="2200" spc="25" dirty="0">
                <a:solidFill>
                  <a:srgbClr val="FF0000"/>
                </a:solidFill>
                <a:cs typeface="Times New Roman"/>
              </a:rPr>
              <a:t> </a:t>
            </a:r>
            <a:r>
              <a:rPr sz="2200" spc="-5" dirty="0">
                <a:solidFill>
                  <a:srgbClr val="FF0000"/>
                </a:solidFill>
                <a:cs typeface="Times New Roman"/>
              </a:rPr>
              <a:t>interventi</a:t>
            </a:r>
            <a:r>
              <a:rPr sz="2200" dirty="0">
                <a:solidFill>
                  <a:srgbClr val="FF0000"/>
                </a:solidFill>
                <a:cs typeface="Times New Roman"/>
              </a:rPr>
              <a:t> </a:t>
            </a:r>
            <a:r>
              <a:rPr sz="2200" spc="-5" dirty="0">
                <a:solidFill>
                  <a:srgbClr val="FF0000"/>
                </a:solidFill>
                <a:cs typeface="Times New Roman"/>
              </a:rPr>
              <a:t>normativi</a:t>
            </a:r>
            <a:r>
              <a:rPr sz="2200" spc="20" dirty="0">
                <a:solidFill>
                  <a:srgbClr val="FF0000"/>
                </a:solidFill>
                <a:cs typeface="Times New Roman"/>
              </a:rPr>
              <a:t> </a:t>
            </a:r>
            <a:r>
              <a:rPr sz="2200" spc="-5" dirty="0" err="1">
                <a:solidFill>
                  <a:srgbClr val="FF0000"/>
                </a:solidFill>
                <a:cs typeface="Times New Roman"/>
              </a:rPr>
              <a:t>che</a:t>
            </a:r>
            <a:r>
              <a:rPr sz="2200" spc="-5" dirty="0">
                <a:solidFill>
                  <a:srgbClr val="FF0000"/>
                </a:solidFill>
                <a:cs typeface="Times New Roman"/>
              </a:rPr>
              <a:t>,</a:t>
            </a:r>
            <a:r>
              <a:rPr sz="2200" dirty="0">
                <a:solidFill>
                  <a:srgbClr val="FF0000"/>
                </a:solidFill>
                <a:cs typeface="Times New Roman"/>
              </a:rPr>
              <a:t> </a:t>
            </a:r>
            <a:r>
              <a:rPr sz="2200" spc="-5" dirty="0">
                <a:solidFill>
                  <a:srgbClr val="FF0000"/>
                </a:solidFill>
                <a:cs typeface="Times New Roman"/>
              </a:rPr>
              <a:t>specie nel</a:t>
            </a:r>
            <a:r>
              <a:rPr sz="2200" spc="10" dirty="0">
                <a:solidFill>
                  <a:srgbClr val="FF0000"/>
                </a:solidFill>
                <a:cs typeface="Times New Roman"/>
              </a:rPr>
              <a:t> </a:t>
            </a:r>
            <a:r>
              <a:rPr sz="2200" spc="-5" dirty="0">
                <a:solidFill>
                  <a:srgbClr val="FF0000"/>
                </a:solidFill>
                <a:cs typeface="Times New Roman"/>
              </a:rPr>
              <a:t>decennio</a:t>
            </a:r>
            <a:r>
              <a:rPr sz="2200" dirty="0">
                <a:solidFill>
                  <a:srgbClr val="FF0000"/>
                </a:solidFill>
                <a:cs typeface="Times New Roman"/>
              </a:rPr>
              <a:t> </a:t>
            </a:r>
            <a:r>
              <a:rPr sz="2200" spc="-5" dirty="0">
                <a:solidFill>
                  <a:srgbClr val="FF0000"/>
                </a:solidFill>
                <a:cs typeface="Times New Roman"/>
              </a:rPr>
              <a:t>trascorso,</a:t>
            </a:r>
            <a:r>
              <a:rPr sz="2200" spc="10" dirty="0">
                <a:solidFill>
                  <a:srgbClr val="FF0000"/>
                </a:solidFill>
                <a:cs typeface="Times New Roman"/>
              </a:rPr>
              <a:t> </a:t>
            </a:r>
            <a:r>
              <a:rPr sz="2200" dirty="0">
                <a:solidFill>
                  <a:srgbClr val="FF0000"/>
                </a:solidFill>
                <a:cs typeface="Times New Roman"/>
              </a:rPr>
              <a:t>hanno</a:t>
            </a:r>
            <a:r>
              <a:rPr sz="2200" spc="5" dirty="0">
                <a:solidFill>
                  <a:srgbClr val="FF0000"/>
                </a:solidFill>
                <a:cs typeface="Times New Roman"/>
              </a:rPr>
              <a:t> </a:t>
            </a:r>
            <a:r>
              <a:rPr sz="2200" spc="-5" dirty="0">
                <a:solidFill>
                  <a:srgbClr val="FF0000"/>
                </a:solidFill>
                <a:cs typeface="Times New Roman"/>
              </a:rPr>
              <a:t>interessato</a:t>
            </a:r>
            <a:r>
              <a:rPr sz="2200" spc="15" dirty="0">
                <a:solidFill>
                  <a:srgbClr val="FF0000"/>
                </a:solidFill>
                <a:cs typeface="Times New Roman"/>
              </a:rPr>
              <a:t> </a:t>
            </a:r>
            <a:r>
              <a:rPr sz="2200" spc="-5" dirty="0">
                <a:solidFill>
                  <a:srgbClr val="FF0000"/>
                </a:solidFill>
                <a:cs typeface="Times New Roman"/>
              </a:rPr>
              <a:t>il</a:t>
            </a:r>
            <a:r>
              <a:rPr sz="2200" spc="15" dirty="0">
                <a:solidFill>
                  <a:srgbClr val="FF0000"/>
                </a:solidFill>
                <a:cs typeface="Times New Roman"/>
              </a:rPr>
              <a:t> </a:t>
            </a:r>
            <a:r>
              <a:rPr sz="2200" spc="-5" dirty="0">
                <a:solidFill>
                  <a:srgbClr val="FF0000"/>
                </a:solidFill>
                <a:cs typeface="Times New Roman"/>
              </a:rPr>
              <a:t>settore</a:t>
            </a:r>
            <a:r>
              <a:rPr sz="2200" spc="20" dirty="0">
                <a:solidFill>
                  <a:srgbClr val="FF0000"/>
                </a:solidFill>
                <a:cs typeface="Times New Roman"/>
              </a:rPr>
              <a:t> </a:t>
            </a:r>
            <a:r>
              <a:rPr sz="2200" spc="-5" dirty="0" err="1">
                <a:solidFill>
                  <a:srgbClr val="FF0000"/>
                </a:solidFill>
                <a:cs typeface="Times New Roman"/>
              </a:rPr>
              <a:t>delle</a:t>
            </a:r>
            <a:r>
              <a:rPr sz="2200" spc="5" dirty="0">
                <a:solidFill>
                  <a:srgbClr val="FF0000"/>
                </a:solidFill>
                <a:cs typeface="Times New Roman"/>
              </a:rPr>
              <a:t> </a:t>
            </a:r>
            <a:r>
              <a:rPr sz="2200" spc="-5" dirty="0" err="1">
                <a:solidFill>
                  <a:srgbClr val="FF0000"/>
                </a:solidFill>
                <a:cs typeface="Times New Roman"/>
              </a:rPr>
              <a:t>società</a:t>
            </a:r>
            <a:r>
              <a:rPr lang="it-IT" sz="2200" dirty="0">
                <a:solidFill>
                  <a:srgbClr val="FF0000"/>
                </a:solidFill>
                <a:cs typeface="Times New Roman"/>
              </a:rPr>
              <a:t> </a:t>
            </a:r>
            <a:r>
              <a:rPr sz="2200" spc="-5" dirty="0">
                <a:solidFill>
                  <a:srgbClr val="FF0000"/>
                </a:solidFill>
                <a:cs typeface="Times New Roman"/>
              </a:rPr>
              <a:t>a</a:t>
            </a:r>
            <a:r>
              <a:rPr sz="2200" spc="-20" dirty="0">
                <a:solidFill>
                  <a:srgbClr val="FF0000"/>
                </a:solidFill>
                <a:cs typeface="Times New Roman"/>
              </a:rPr>
              <a:t> </a:t>
            </a:r>
            <a:r>
              <a:rPr sz="2200" spc="-5" dirty="0">
                <a:solidFill>
                  <a:srgbClr val="FF0000"/>
                </a:solidFill>
                <a:cs typeface="Times New Roman"/>
              </a:rPr>
              <a:t>partecipazione</a:t>
            </a:r>
            <a:r>
              <a:rPr sz="2200" dirty="0">
                <a:solidFill>
                  <a:srgbClr val="FF0000"/>
                </a:solidFill>
                <a:cs typeface="Times New Roman"/>
              </a:rPr>
              <a:t> </a:t>
            </a:r>
            <a:r>
              <a:rPr sz="2200" spc="-5" dirty="0">
                <a:solidFill>
                  <a:srgbClr val="FF0000"/>
                </a:solidFill>
                <a:cs typeface="Times New Roman"/>
              </a:rPr>
              <a:t>pubblica.</a:t>
            </a:r>
            <a:endParaRPr sz="2200" dirty="0">
              <a:solidFill>
                <a:srgbClr val="FF0000"/>
              </a:solidFill>
              <a:cs typeface="Times New Roman"/>
            </a:endParaRPr>
          </a:p>
          <a:p>
            <a:pPr marR="302260" indent="77788" algn="just">
              <a:lnSpc>
                <a:spcPct val="150000"/>
              </a:lnSpc>
            </a:pPr>
            <a:r>
              <a:rPr sz="2200" spc="-20" dirty="0" err="1">
                <a:solidFill>
                  <a:srgbClr val="FF0000"/>
                </a:solidFill>
                <a:cs typeface="Times New Roman"/>
              </a:rPr>
              <a:t>L’attenzione</a:t>
            </a:r>
            <a:r>
              <a:rPr sz="2200" dirty="0">
                <a:solidFill>
                  <a:srgbClr val="FF0000"/>
                </a:solidFill>
                <a:cs typeface="Times New Roman"/>
              </a:rPr>
              <a:t> </a:t>
            </a:r>
            <a:r>
              <a:rPr sz="2200" spc="-5" dirty="0">
                <a:solidFill>
                  <a:srgbClr val="FF0000"/>
                </a:solidFill>
                <a:cs typeface="Times New Roman"/>
              </a:rPr>
              <a:t>dimostrata</a:t>
            </a:r>
            <a:r>
              <a:rPr sz="2200" spc="40" dirty="0">
                <a:solidFill>
                  <a:srgbClr val="FF0000"/>
                </a:solidFill>
                <a:cs typeface="Times New Roman"/>
              </a:rPr>
              <a:t> </a:t>
            </a:r>
            <a:r>
              <a:rPr sz="2200" spc="-5" dirty="0">
                <a:solidFill>
                  <a:srgbClr val="FF0000"/>
                </a:solidFill>
                <a:cs typeface="Times New Roman"/>
              </a:rPr>
              <a:t>dal</a:t>
            </a:r>
            <a:r>
              <a:rPr sz="2200" spc="10" dirty="0">
                <a:solidFill>
                  <a:srgbClr val="FF0000"/>
                </a:solidFill>
                <a:cs typeface="Times New Roman"/>
              </a:rPr>
              <a:t> </a:t>
            </a:r>
            <a:r>
              <a:rPr sz="2200" spc="-5" dirty="0">
                <a:solidFill>
                  <a:srgbClr val="FF0000"/>
                </a:solidFill>
                <a:cs typeface="Times New Roman"/>
              </a:rPr>
              <a:t>legislatore</a:t>
            </a:r>
            <a:r>
              <a:rPr sz="2200" spc="5" dirty="0">
                <a:solidFill>
                  <a:srgbClr val="FF0000"/>
                </a:solidFill>
                <a:cs typeface="Times New Roman"/>
              </a:rPr>
              <a:t> </a:t>
            </a:r>
            <a:r>
              <a:rPr sz="2200" spc="-5" dirty="0">
                <a:solidFill>
                  <a:srgbClr val="FF0000"/>
                </a:solidFill>
                <a:cs typeface="Times New Roman"/>
              </a:rPr>
              <a:t>italiano</a:t>
            </a:r>
            <a:r>
              <a:rPr sz="2200" spc="15" dirty="0">
                <a:solidFill>
                  <a:srgbClr val="FF0000"/>
                </a:solidFill>
                <a:cs typeface="Times New Roman"/>
              </a:rPr>
              <a:t> </a:t>
            </a:r>
            <a:r>
              <a:rPr sz="2200" spc="-5" dirty="0">
                <a:solidFill>
                  <a:srgbClr val="FF0000"/>
                </a:solidFill>
                <a:cs typeface="Times New Roman"/>
              </a:rPr>
              <a:t>a</a:t>
            </a:r>
            <a:r>
              <a:rPr sz="2200" spc="5" dirty="0">
                <a:solidFill>
                  <a:srgbClr val="FF0000"/>
                </a:solidFill>
                <a:cs typeface="Times New Roman"/>
              </a:rPr>
              <a:t> </a:t>
            </a:r>
            <a:r>
              <a:rPr sz="2200" spc="-5" dirty="0">
                <a:solidFill>
                  <a:srgbClr val="FF0000"/>
                </a:solidFill>
                <a:cs typeface="Times New Roman"/>
              </a:rPr>
              <a:t>tale</a:t>
            </a:r>
            <a:r>
              <a:rPr sz="2200" spc="5" dirty="0">
                <a:solidFill>
                  <a:srgbClr val="FF0000"/>
                </a:solidFill>
                <a:cs typeface="Times New Roman"/>
              </a:rPr>
              <a:t> </a:t>
            </a:r>
            <a:r>
              <a:rPr sz="2200" spc="-10" dirty="0">
                <a:solidFill>
                  <a:srgbClr val="FF0000"/>
                </a:solidFill>
                <a:cs typeface="Times New Roman"/>
              </a:rPr>
              <a:t>settore</a:t>
            </a:r>
            <a:r>
              <a:rPr sz="2200" spc="20" dirty="0">
                <a:solidFill>
                  <a:srgbClr val="FF0000"/>
                </a:solidFill>
                <a:cs typeface="Times New Roman"/>
              </a:rPr>
              <a:t> </a:t>
            </a:r>
            <a:r>
              <a:rPr sz="2200" spc="-5" dirty="0">
                <a:solidFill>
                  <a:srgbClr val="FF0000"/>
                </a:solidFill>
                <a:cs typeface="Times New Roman"/>
              </a:rPr>
              <a:t>è</a:t>
            </a:r>
            <a:r>
              <a:rPr sz="2200" spc="5" dirty="0">
                <a:solidFill>
                  <a:srgbClr val="FF0000"/>
                </a:solidFill>
                <a:cs typeface="Times New Roman"/>
              </a:rPr>
              <a:t> </a:t>
            </a:r>
            <a:r>
              <a:rPr sz="2200" spc="-5" dirty="0" err="1">
                <a:solidFill>
                  <a:srgbClr val="FF0000"/>
                </a:solidFill>
                <a:cs typeface="Times New Roman"/>
              </a:rPr>
              <a:t>direttaconseguenza</a:t>
            </a:r>
            <a:r>
              <a:rPr sz="2200" spc="-15" dirty="0">
                <a:solidFill>
                  <a:srgbClr val="FF0000"/>
                </a:solidFill>
                <a:cs typeface="Times New Roman"/>
              </a:rPr>
              <a:t> </a:t>
            </a:r>
            <a:r>
              <a:rPr sz="2200" spc="-5" dirty="0">
                <a:solidFill>
                  <a:srgbClr val="FF0000"/>
                </a:solidFill>
                <a:cs typeface="Times New Roman"/>
              </a:rPr>
              <a:t>del</a:t>
            </a:r>
            <a:r>
              <a:rPr sz="2200" spc="10" dirty="0">
                <a:solidFill>
                  <a:srgbClr val="FF0000"/>
                </a:solidFill>
                <a:cs typeface="Times New Roman"/>
              </a:rPr>
              <a:t> </a:t>
            </a:r>
            <a:r>
              <a:rPr sz="2200" spc="-5" dirty="0">
                <a:solidFill>
                  <a:srgbClr val="FF0000"/>
                </a:solidFill>
                <a:cs typeface="Times New Roman"/>
              </a:rPr>
              <a:t>ricorso</a:t>
            </a:r>
            <a:r>
              <a:rPr sz="2200" spc="15" dirty="0">
                <a:solidFill>
                  <a:srgbClr val="FF0000"/>
                </a:solidFill>
                <a:cs typeface="Times New Roman"/>
              </a:rPr>
              <a:t> </a:t>
            </a:r>
            <a:r>
              <a:rPr sz="2200" spc="-10" dirty="0">
                <a:solidFill>
                  <a:srgbClr val="FF0000"/>
                </a:solidFill>
                <a:cs typeface="Times New Roman"/>
              </a:rPr>
              <a:t>diffuso</a:t>
            </a:r>
            <a:r>
              <a:rPr sz="2200" spc="10" dirty="0">
                <a:solidFill>
                  <a:srgbClr val="FF0000"/>
                </a:solidFill>
                <a:cs typeface="Times New Roman"/>
              </a:rPr>
              <a:t> </a:t>
            </a:r>
            <a:r>
              <a:rPr sz="2200" spc="-5" dirty="0">
                <a:solidFill>
                  <a:srgbClr val="FF0000"/>
                </a:solidFill>
                <a:cs typeface="Times New Roman"/>
              </a:rPr>
              <a:t>allo</a:t>
            </a:r>
            <a:r>
              <a:rPr sz="2200" spc="10" dirty="0">
                <a:solidFill>
                  <a:srgbClr val="FF0000"/>
                </a:solidFill>
                <a:cs typeface="Times New Roman"/>
              </a:rPr>
              <a:t> </a:t>
            </a:r>
            <a:r>
              <a:rPr sz="2200" spc="-5" dirty="0">
                <a:solidFill>
                  <a:srgbClr val="FF0000"/>
                </a:solidFill>
                <a:cs typeface="Times New Roman"/>
              </a:rPr>
              <a:t>strumento</a:t>
            </a:r>
            <a:r>
              <a:rPr sz="2200" spc="40" dirty="0">
                <a:solidFill>
                  <a:srgbClr val="FF0000"/>
                </a:solidFill>
                <a:cs typeface="Times New Roman"/>
              </a:rPr>
              <a:t> </a:t>
            </a:r>
            <a:r>
              <a:rPr sz="2200" spc="-5" dirty="0">
                <a:solidFill>
                  <a:srgbClr val="FF0000"/>
                </a:solidFill>
                <a:cs typeface="Times New Roman"/>
              </a:rPr>
              <a:t>societario</a:t>
            </a:r>
            <a:r>
              <a:rPr sz="2200" spc="15" dirty="0">
                <a:solidFill>
                  <a:srgbClr val="FF0000"/>
                </a:solidFill>
                <a:cs typeface="Times New Roman"/>
              </a:rPr>
              <a:t> </a:t>
            </a:r>
            <a:r>
              <a:rPr sz="2200" spc="-5" dirty="0">
                <a:solidFill>
                  <a:srgbClr val="FF0000"/>
                </a:solidFill>
                <a:cs typeface="Times New Roman"/>
              </a:rPr>
              <a:t>da</a:t>
            </a:r>
            <a:r>
              <a:rPr sz="2200" spc="5" dirty="0">
                <a:solidFill>
                  <a:srgbClr val="FF0000"/>
                </a:solidFill>
                <a:cs typeface="Times New Roman"/>
              </a:rPr>
              <a:t> </a:t>
            </a:r>
            <a:r>
              <a:rPr sz="2200" spc="-5" dirty="0" err="1">
                <a:solidFill>
                  <a:srgbClr val="FF0000"/>
                </a:solidFill>
                <a:cs typeface="Times New Roman"/>
              </a:rPr>
              <a:t>parte</a:t>
            </a:r>
            <a:r>
              <a:rPr lang="it-IT" sz="2200" dirty="0">
                <a:solidFill>
                  <a:srgbClr val="FF0000"/>
                </a:solidFill>
                <a:cs typeface="Times New Roman"/>
              </a:rPr>
              <a:t> </a:t>
            </a:r>
            <a:r>
              <a:rPr sz="2200" spc="-5" dirty="0" err="1">
                <a:solidFill>
                  <a:srgbClr val="FF0000"/>
                </a:solidFill>
                <a:cs typeface="Times New Roman"/>
              </a:rPr>
              <a:t>delle</a:t>
            </a:r>
            <a:r>
              <a:rPr sz="2200" dirty="0">
                <a:solidFill>
                  <a:srgbClr val="FF0000"/>
                </a:solidFill>
                <a:cs typeface="Times New Roman"/>
              </a:rPr>
              <a:t> </a:t>
            </a:r>
            <a:r>
              <a:rPr sz="2200" spc="-5" dirty="0">
                <a:solidFill>
                  <a:srgbClr val="FF0000"/>
                </a:solidFill>
                <a:cs typeface="Times New Roman"/>
              </a:rPr>
              <a:t>pubbliche amministrazioni</a:t>
            </a:r>
            <a:r>
              <a:rPr sz="2200" spc="40" dirty="0">
                <a:solidFill>
                  <a:srgbClr val="FF0000"/>
                </a:solidFill>
                <a:cs typeface="Times New Roman"/>
              </a:rPr>
              <a:t> </a:t>
            </a:r>
            <a:r>
              <a:rPr sz="2200" spc="-5" dirty="0">
                <a:solidFill>
                  <a:srgbClr val="FF0000"/>
                </a:solidFill>
                <a:cs typeface="Times New Roman"/>
              </a:rPr>
              <a:t>e,</a:t>
            </a:r>
            <a:r>
              <a:rPr sz="2200" spc="5" dirty="0">
                <a:solidFill>
                  <a:srgbClr val="FF0000"/>
                </a:solidFill>
                <a:cs typeface="Times New Roman"/>
              </a:rPr>
              <a:t> </a:t>
            </a:r>
            <a:r>
              <a:rPr sz="2200" dirty="0">
                <a:solidFill>
                  <a:srgbClr val="FF0000"/>
                </a:solidFill>
                <a:cs typeface="Times New Roman"/>
              </a:rPr>
              <a:t>dunque,</a:t>
            </a:r>
            <a:r>
              <a:rPr sz="2200" spc="25" dirty="0">
                <a:solidFill>
                  <a:srgbClr val="FF0000"/>
                </a:solidFill>
                <a:cs typeface="Times New Roman"/>
              </a:rPr>
              <a:t> </a:t>
            </a:r>
            <a:r>
              <a:rPr sz="2200" b="1" spc="-10" dirty="0" err="1">
                <a:solidFill>
                  <a:srgbClr val="FF0000"/>
                </a:solidFill>
                <a:cs typeface="Times New Roman"/>
              </a:rPr>
              <a:t>dell’accresciuta</a:t>
            </a:r>
            <a:r>
              <a:rPr sz="2200" b="1" spc="30" dirty="0">
                <a:solidFill>
                  <a:srgbClr val="FF0000"/>
                </a:solidFill>
                <a:cs typeface="Times New Roman"/>
              </a:rPr>
              <a:t> </a:t>
            </a:r>
            <a:r>
              <a:rPr sz="2200" b="1" spc="-5" dirty="0" err="1">
                <a:solidFill>
                  <a:srgbClr val="FF0000"/>
                </a:solidFill>
                <a:cs typeface="Times New Roman"/>
              </a:rPr>
              <a:t>rilevanza</a:t>
            </a:r>
            <a:r>
              <a:rPr lang="it-IT" sz="2200" dirty="0">
                <a:solidFill>
                  <a:srgbClr val="FF0000"/>
                </a:solidFill>
                <a:cs typeface="Times New Roman"/>
              </a:rPr>
              <a:t> </a:t>
            </a:r>
            <a:r>
              <a:rPr sz="2200" b="1" spc="-5" dirty="0">
                <a:solidFill>
                  <a:srgbClr val="FF0000"/>
                </a:solidFill>
                <a:cs typeface="Times New Roman"/>
              </a:rPr>
              <a:t>del</a:t>
            </a:r>
            <a:r>
              <a:rPr sz="2200" b="1" dirty="0">
                <a:solidFill>
                  <a:srgbClr val="FF0000"/>
                </a:solidFill>
                <a:cs typeface="Times New Roman"/>
              </a:rPr>
              <a:t> </a:t>
            </a:r>
            <a:r>
              <a:rPr sz="2200" b="1" spc="-5" dirty="0">
                <a:solidFill>
                  <a:srgbClr val="FF0000"/>
                </a:solidFill>
                <a:cs typeface="Times New Roman"/>
              </a:rPr>
              <a:t>fenomeno</a:t>
            </a:r>
            <a:r>
              <a:rPr sz="2200" b="1" spc="45" dirty="0">
                <a:solidFill>
                  <a:srgbClr val="FF0000"/>
                </a:solidFill>
                <a:cs typeface="Times New Roman"/>
              </a:rPr>
              <a:t> </a:t>
            </a:r>
            <a:r>
              <a:rPr sz="2200" b="1" spc="-5" dirty="0">
                <a:solidFill>
                  <a:srgbClr val="FF0000"/>
                </a:solidFill>
                <a:cs typeface="Times New Roman"/>
              </a:rPr>
              <a:t>delle</a:t>
            </a:r>
            <a:r>
              <a:rPr sz="2200" b="1" spc="10" dirty="0">
                <a:solidFill>
                  <a:srgbClr val="FF0000"/>
                </a:solidFill>
                <a:cs typeface="Times New Roman"/>
              </a:rPr>
              <a:t> </a:t>
            </a:r>
            <a:r>
              <a:rPr sz="2200" b="1" spc="-5" dirty="0">
                <a:solidFill>
                  <a:srgbClr val="FF0000"/>
                </a:solidFill>
                <a:cs typeface="Times New Roman"/>
              </a:rPr>
              <a:t>società</a:t>
            </a:r>
            <a:r>
              <a:rPr sz="2200" b="1" spc="15" dirty="0">
                <a:solidFill>
                  <a:srgbClr val="FF0000"/>
                </a:solidFill>
                <a:cs typeface="Times New Roman"/>
              </a:rPr>
              <a:t> </a:t>
            </a:r>
            <a:r>
              <a:rPr sz="2200" b="1" spc="-5" dirty="0">
                <a:solidFill>
                  <a:srgbClr val="FF0000"/>
                </a:solidFill>
                <a:cs typeface="Times New Roman"/>
              </a:rPr>
              <a:t>partecipate,</a:t>
            </a:r>
            <a:r>
              <a:rPr sz="2200" b="1" spc="25" dirty="0">
                <a:solidFill>
                  <a:srgbClr val="FF0000"/>
                </a:solidFill>
                <a:cs typeface="Times New Roman"/>
              </a:rPr>
              <a:t> </a:t>
            </a:r>
            <a:r>
              <a:rPr sz="2200" b="1" spc="-5" dirty="0">
                <a:solidFill>
                  <a:srgbClr val="FF0000"/>
                </a:solidFill>
                <a:cs typeface="Times New Roman"/>
              </a:rPr>
              <a:t>soprattutto</a:t>
            </a:r>
            <a:r>
              <a:rPr sz="2200" b="1" spc="35" dirty="0">
                <a:solidFill>
                  <a:srgbClr val="FF0000"/>
                </a:solidFill>
                <a:cs typeface="Times New Roman"/>
              </a:rPr>
              <a:t> </a:t>
            </a:r>
            <a:r>
              <a:rPr sz="2200" b="1" spc="-5" dirty="0">
                <a:solidFill>
                  <a:srgbClr val="FF0000"/>
                </a:solidFill>
                <a:cs typeface="Times New Roman"/>
              </a:rPr>
              <a:t>a</a:t>
            </a:r>
            <a:r>
              <a:rPr sz="2200" b="1" spc="20" dirty="0">
                <a:solidFill>
                  <a:srgbClr val="FF0000"/>
                </a:solidFill>
                <a:cs typeface="Times New Roman"/>
              </a:rPr>
              <a:t> </a:t>
            </a:r>
            <a:r>
              <a:rPr sz="2200" b="1" spc="-5" dirty="0">
                <a:solidFill>
                  <a:srgbClr val="FF0000"/>
                </a:solidFill>
                <a:cs typeface="Times New Roman"/>
              </a:rPr>
              <a:t>livello</a:t>
            </a:r>
            <a:r>
              <a:rPr sz="2200" b="1" spc="10" dirty="0">
                <a:solidFill>
                  <a:srgbClr val="FF0000"/>
                </a:solidFill>
                <a:cs typeface="Times New Roman"/>
              </a:rPr>
              <a:t> </a:t>
            </a:r>
            <a:r>
              <a:rPr sz="2200" b="1" dirty="0">
                <a:solidFill>
                  <a:srgbClr val="FF0000"/>
                </a:solidFill>
                <a:cs typeface="Times New Roman"/>
              </a:rPr>
              <a:t>locale</a:t>
            </a:r>
            <a:r>
              <a:rPr sz="2200" dirty="0">
                <a:solidFill>
                  <a:srgbClr val="FF0000"/>
                </a:solidFill>
                <a:cs typeface="Times New Roman"/>
              </a:rPr>
              <a:t>, </a:t>
            </a:r>
            <a:r>
              <a:rPr sz="2200" spc="-5" dirty="0" err="1">
                <a:solidFill>
                  <a:srgbClr val="FF0000"/>
                </a:solidFill>
                <a:cs typeface="Times New Roman"/>
              </a:rPr>
              <a:t>anche</a:t>
            </a:r>
            <a:r>
              <a:rPr sz="2200" dirty="0">
                <a:solidFill>
                  <a:srgbClr val="FF0000"/>
                </a:solidFill>
                <a:cs typeface="Times New Roman"/>
              </a:rPr>
              <a:t> </a:t>
            </a:r>
            <a:r>
              <a:rPr sz="2200" spc="-5" dirty="0">
                <a:solidFill>
                  <a:srgbClr val="FF0000"/>
                </a:solidFill>
                <a:cs typeface="Times New Roman"/>
              </a:rPr>
              <a:t>in ragione</a:t>
            </a:r>
            <a:r>
              <a:rPr sz="2200" dirty="0">
                <a:solidFill>
                  <a:srgbClr val="FF0000"/>
                </a:solidFill>
                <a:cs typeface="Times New Roman"/>
              </a:rPr>
              <a:t> di </a:t>
            </a:r>
            <a:r>
              <a:rPr sz="2200" spc="-5" dirty="0">
                <a:solidFill>
                  <a:srgbClr val="FF0000"/>
                </a:solidFill>
                <a:cs typeface="Times New Roman"/>
              </a:rPr>
              <a:t>normative</a:t>
            </a:r>
            <a:r>
              <a:rPr sz="2200" spc="25" dirty="0">
                <a:solidFill>
                  <a:srgbClr val="FF0000"/>
                </a:solidFill>
                <a:cs typeface="Times New Roman"/>
              </a:rPr>
              <a:t> </a:t>
            </a:r>
            <a:r>
              <a:rPr sz="2200" spc="-5" dirty="0">
                <a:solidFill>
                  <a:srgbClr val="FF0000"/>
                </a:solidFill>
                <a:cs typeface="Times New Roman"/>
              </a:rPr>
              <a:t>che</a:t>
            </a:r>
            <a:r>
              <a:rPr sz="2200" dirty="0">
                <a:solidFill>
                  <a:srgbClr val="FF0000"/>
                </a:solidFill>
                <a:cs typeface="Times New Roman"/>
              </a:rPr>
              <a:t> ne </a:t>
            </a:r>
            <a:r>
              <a:rPr sz="2200" spc="-5" dirty="0">
                <a:solidFill>
                  <a:srgbClr val="FF0000"/>
                </a:solidFill>
                <a:cs typeface="Times New Roman"/>
              </a:rPr>
              <a:t>hanno</a:t>
            </a:r>
            <a:r>
              <a:rPr sz="2200" dirty="0">
                <a:solidFill>
                  <a:srgbClr val="FF0000"/>
                </a:solidFill>
                <a:cs typeface="Times New Roman"/>
              </a:rPr>
              <a:t> </a:t>
            </a:r>
            <a:r>
              <a:rPr sz="2200" spc="-5" dirty="0">
                <a:solidFill>
                  <a:srgbClr val="FF0000"/>
                </a:solidFill>
                <a:cs typeface="Times New Roman"/>
              </a:rPr>
              <a:t>incentivato</a:t>
            </a:r>
            <a:r>
              <a:rPr sz="2200" dirty="0">
                <a:solidFill>
                  <a:srgbClr val="FF0000"/>
                </a:solidFill>
                <a:cs typeface="Times New Roman"/>
              </a:rPr>
              <a:t> </a:t>
            </a:r>
            <a:r>
              <a:rPr sz="2200" spc="-5" dirty="0">
                <a:solidFill>
                  <a:srgbClr val="FF0000"/>
                </a:solidFill>
                <a:cs typeface="Times New Roman"/>
              </a:rPr>
              <a:t>l’impiego</a:t>
            </a:r>
            <a:r>
              <a:rPr sz="2200" spc="25" dirty="0">
                <a:solidFill>
                  <a:srgbClr val="FF0000"/>
                </a:solidFill>
                <a:cs typeface="Times New Roman"/>
              </a:rPr>
              <a:t> </a:t>
            </a:r>
            <a:r>
              <a:rPr sz="2200" spc="-5" dirty="0">
                <a:solidFill>
                  <a:srgbClr val="FF0000"/>
                </a:solidFill>
                <a:cs typeface="Times New Roman"/>
              </a:rPr>
              <a:t>per </a:t>
            </a:r>
            <a:r>
              <a:rPr sz="2200" dirty="0">
                <a:solidFill>
                  <a:srgbClr val="FF0000"/>
                </a:solidFill>
                <a:cs typeface="Times New Roman"/>
              </a:rPr>
              <a:t> </a:t>
            </a:r>
            <a:r>
              <a:rPr sz="2200" spc="-5" dirty="0">
                <a:solidFill>
                  <a:srgbClr val="FF0000"/>
                </a:solidFill>
                <a:cs typeface="Times New Roman"/>
              </a:rPr>
              <a:t>la gestione</a:t>
            </a:r>
            <a:r>
              <a:rPr sz="2200" spc="5" dirty="0">
                <a:solidFill>
                  <a:srgbClr val="FF0000"/>
                </a:solidFill>
                <a:cs typeface="Times New Roman"/>
              </a:rPr>
              <a:t> </a:t>
            </a:r>
            <a:r>
              <a:rPr sz="2200" spc="-5" dirty="0">
                <a:solidFill>
                  <a:srgbClr val="FF0000"/>
                </a:solidFill>
                <a:cs typeface="Times New Roman"/>
              </a:rPr>
              <a:t>dei</a:t>
            </a:r>
            <a:r>
              <a:rPr sz="2200" spc="5" dirty="0">
                <a:solidFill>
                  <a:srgbClr val="FF0000"/>
                </a:solidFill>
                <a:cs typeface="Times New Roman"/>
              </a:rPr>
              <a:t> </a:t>
            </a:r>
            <a:r>
              <a:rPr sz="2200" spc="-5" dirty="0">
                <a:solidFill>
                  <a:srgbClr val="FF0000"/>
                </a:solidFill>
                <a:cs typeface="Times New Roman"/>
              </a:rPr>
              <a:t>servizi</a:t>
            </a:r>
            <a:r>
              <a:rPr sz="2200" spc="20" dirty="0">
                <a:solidFill>
                  <a:srgbClr val="FF0000"/>
                </a:solidFill>
                <a:cs typeface="Times New Roman"/>
              </a:rPr>
              <a:t> </a:t>
            </a:r>
            <a:r>
              <a:rPr sz="2200" spc="-5" dirty="0">
                <a:solidFill>
                  <a:srgbClr val="FF0000"/>
                </a:solidFill>
                <a:cs typeface="Times New Roman"/>
              </a:rPr>
              <a:t>pubblici</a:t>
            </a:r>
            <a:r>
              <a:rPr sz="2200" spc="-15" dirty="0">
                <a:solidFill>
                  <a:srgbClr val="FF0000"/>
                </a:solidFill>
                <a:cs typeface="Times New Roman"/>
              </a:rPr>
              <a:t> </a:t>
            </a:r>
            <a:r>
              <a:rPr sz="2200" spc="-5" dirty="0">
                <a:solidFill>
                  <a:srgbClr val="FF0000"/>
                </a:solidFill>
                <a:cs typeface="Times New Roman"/>
              </a:rPr>
              <a:t>locali,</a:t>
            </a:r>
            <a:r>
              <a:rPr sz="2200" spc="5" dirty="0">
                <a:solidFill>
                  <a:srgbClr val="FF0000"/>
                </a:solidFill>
                <a:cs typeface="Times New Roman"/>
              </a:rPr>
              <a:t> </a:t>
            </a:r>
            <a:r>
              <a:rPr sz="2200" dirty="0">
                <a:solidFill>
                  <a:srgbClr val="FF0000"/>
                </a:solidFill>
                <a:cs typeface="Times New Roman"/>
              </a:rPr>
              <a:t>un</a:t>
            </a:r>
            <a:r>
              <a:rPr sz="2200" spc="15" dirty="0">
                <a:solidFill>
                  <a:srgbClr val="FF0000"/>
                </a:solidFill>
                <a:cs typeface="Times New Roman"/>
              </a:rPr>
              <a:t> </a:t>
            </a:r>
            <a:r>
              <a:rPr sz="2200" spc="-10" dirty="0">
                <a:solidFill>
                  <a:srgbClr val="FF0000"/>
                </a:solidFill>
                <a:cs typeface="Times New Roman"/>
              </a:rPr>
              <a:t>tempo</a:t>
            </a:r>
            <a:r>
              <a:rPr sz="2200" spc="30" dirty="0">
                <a:solidFill>
                  <a:srgbClr val="FF0000"/>
                </a:solidFill>
                <a:cs typeface="Times New Roman"/>
              </a:rPr>
              <a:t> </a:t>
            </a:r>
            <a:r>
              <a:rPr sz="2200" spc="-5" dirty="0">
                <a:solidFill>
                  <a:srgbClr val="FF0000"/>
                </a:solidFill>
                <a:cs typeface="Times New Roman"/>
              </a:rPr>
              <a:t>direttamente</a:t>
            </a:r>
            <a:r>
              <a:rPr sz="2200" spc="35" dirty="0">
                <a:solidFill>
                  <a:srgbClr val="FF0000"/>
                </a:solidFill>
                <a:cs typeface="Times New Roman"/>
              </a:rPr>
              <a:t> </a:t>
            </a:r>
            <a:r>
              <a:rPr sz="2200" spc="-5" dirty="0">
                <a:solidFill>
                  <a:srgbClr val="FF0000"/>
                </a:solidFill>
                <a:cs typeface="Times New Roman"/>
              </a:rPr>
              <a:t>forniti</a:t>
            </a:r>
            <a:r>
              <a:rPr sz="2200" spc="10" dirty="0">
                <a:solidFill>
                  <a:srgbClr val="FF0000"/>
                </a:solidFill>
                <a:cs typeface="Times New Roman"/>
              </a:rPr>
              <a:t> </a:t>
            </a:r>
            <a:r>
              <a:rPr sz="2200" spc="-5" dirty="0">
                <a:solidFill>
                  <a:srgbClr val="FF0000"/>
                </a:solidFill>
                <a:cs typeface="Times New Roman"/>
              </a:rPr>
              <a:t>da </a:t>
            </a:r>
            <a:r>
              <a:rPr sz="2200" spc="-535" dirty="0">
                <a:solidFill>
                  <a:srgbClr val="FF0000"/>
                </a:solidFill>
                <a:cs typeface="Times New Roman"/>
              </a:rPr>
              <a:t> </a:t>
            </a:r>
            <a:r>
              <a:rPr sz="2200" spc="-5" dirty="0">
                <a:solidFill>
                  <a:srgbClr val="FF0000"/>
                </a:solidFill>
                <a:cs typeface="Times New Roman"/>
              </a:rPr>
              <a:t>enti aventi</a:t>
            </a:r>
            <a:r>
              <a:rPr sz="2200" spc="5" dirty="0">
                <a:solidFill>
                  <a:srgbClr val="FF0000"/>
                </a:solidFill>
                <a:cs typeface="Times New Roman"/>
              </a:rPr>
              <a:t> </a:t>
            </a:r>
            <a:r>
              <a:rPr sz="2200" spc="-10" dirty="0">
                <a:solidFill>
                  <a:srgbClr val="FF0000"/>
                </a:solidFill>
                <a:cs typeface="Times New Roman"/>
              </a:rPr>
              <a:t>forma</a:t>
            </a:r>
            <a:r>
              <a:rPr sz="2200" spc="20" dirty="0">
                <a:solidFill>
                  <a:srgbClr val="FF0000"/>
                </a:solidFill>
                <a:cs typeface="Times New Roman"/>
              </a:rPr>
              <a:t> </a:t>
            </a:r>
            <a:r>
              <a:rPr sz="2200" spc="-5" dirty="0">
                <a:solidFill>
                  <a:srgbClr val="FF0000"/>
                </a:solidFill>
                <a:cs typeface="Times New Roman"/>
              </a:rPr>
              <a:t>giuridica pubblicistica.</a:t>
            </a:r>
            <a:endParaRPr sz="2200" dirty="0">
              <a:solidFill>
                <a:srgbClr val="FF0000"/>
              </a:solidFill>
              <a:cs typeface="Times New Roman"/>
            </a:endParaRPr>
          </a:p>
        </p:txBody>
      </p:sp>
      <p:pic>
        <p:nvPicPr>
          <p:cNvPr id="3" name="Picture 2" descr="Risultato immagine per INRL">
            <a:extLst>
              <a:ext uri="{FF2B5EF4-FFF2-40B4-BE49-F238E27FC236}">
                <a16:creationId xmlns:a16="http://schemas.microsoft.com/office/drawing/2014/main" id="{AD7FBCBF-CE25-4A9D-8886-81B85868BA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7321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472541" y="1614932"/>
            <a:ext cx="8197215" cy="3604192"/>
          </a:xfrm>
          <a:prstGeom prst="rect">
            <a:avLst/>
          </a:prstGeom>
        </p:spPr>
        <p:txBody>
          <a:bodyPr vert="horz" wrap="square" lIns="0" tIns="53975" rIns="0" bIns="0" rtlCol="0">
            <a:spAutoFit/>
          </a:bodyPr>
          <a:lstStyle/>
          <a:p>
            <a:pPr marR="26670" indent="33338" algn="just">
              <a:lnSpc>
                <a:spcPts val="2590"/>
              </a:lnSpc>
              <a:spcBef>
                <a:spcPts val="425"/>
              </a:spcBef>
            </a:pPr>
            <a:r>
              <a:rPr sz="2400" spc="-5" dirty="0">
                <a:solidFill>
                  <a:srgbClr val="FF0000"/>
                </a:solidFill>
                <a:latin typeface="Times New Roman"/>
                <a:cs typeface="Times New Roman"/>
              </a:rPr>
              <a:t>Allo</a:t>
            </a:r>
            <a:r>
              <a:rPr sz="2400" spc="-15" dirty="0">
                <a:solidFill>
                  <a:srgbClr val="FF0000"/>
                </a:solidFill>
                <a:latin typeface="Times New Roman"/>
                <a:cs typeface="Times New Roman"/>
              </a:rPr>
              <a:t> </a:t>
            </a:r>
            <a:r>
              <a:rPr sz="2400" spc="-5" dirty="0">
                <a:solidFill>
                  <a:srgbClr val="FF0000"/>
                </a:solidFill>
                <a:latin typeface="Times New Roman"/>
                <a:cs typeface="Times New Roman"/>
              </a:rPr>
              <a:t>scopo</a:t>
            </a:r>
            <a:r>
              <a:rPr sz="2400" spc="10" dirty="0">
                <a:solidFill>
                  <a:srgbClr val="FF0000"/>
                </a:solidFill>
                <a:latin typeface="Times New Roman"/>
                <a:cs typeface="Times New Roman"/>
              </a:rPr>
              <a:t> </a:t>
            </a:r>
            <a:r>
              <a:rPr sz="2400" spc="-5" dirty="0">
                <a:solidFill>
                  <a:srgbClr val="FF0000"/>
                </a:solidFill>
                <a:latin typeface="Times New Roman"/>
                <a:cs typeface="Times New Roman"/>
              </a:rPr>
              <a:t>di</a:t>
            </a:r>
            <a:r>
              <a:rPr sz="2400" spc="5" dirty="0">
                <a:solidFill>
                  <a:srgbClr val="FF0000"/>
                </a:solidFill>
                <a:latin typeface="Times New Roman"/>
                <a:cs typeface="Times New Roman"/>
              </a:rPr>
              <a:t> </a:t>
            </a:r>
            <a:r>
              <a:rPr sz="2400" dirty="0">
                <a:solidFill>
                  <a:srgbClr val="FF0000"/>
                </a:solidFill>
                <a:latin typeface="Times New Roman"/>
                <a:cs typeface="Times New Roman"/>
              </a:rPr>
              <a:t>avviare</a:t>
            </a:r>
            <a:r>
              <a:rPr sz="2400" spc="-15" dirty="0">
                <a:solidFill>
                  <a:srgbClr val="FF0000"/>
                </a:solidFill>
                <a:latin typeface="Times New Roman"/>
                <a:cs typeface="Times New Roman"/>
              </a:rPr>
              <a:t> </a:t>
            </a:r>
            <a:r>
              <a:rPr sz="2400" spc="-5" dirty="0">
                <a:solidFill>
                  <a:srgbClr val="FF0000"/>
                </a:solidFill>
                <a:latin typeface="Times New Roman"/>
                <a:cs typeface="Times New Roman"/>
              </a:rPr>
              <a:t>una</a:t>
            </a:r>
            <a:r>
              <a:rPr sz="2400" spc="10" dirty="0">
                <a:solidFill>
                  <a:srgbClr val="FF0000"/>
                </a:solidFill>
                <a:latin typeface="Times New Roman"/>
                <a:cs typeface="Times New Roman"/>
              </a:rPr>
              <a:t> </a:t>
            </a:r>
            <a:r>
              <a:rPr sz="2400" spc="-5" dirty="0">
                <a:solidFill>
                  <a:srgbClr val="FF0000"/>
                </a:solidFill>
                <a:latin typeface="Times New Roman"/>
                <a:cs typeface="Times New Roman"/>
              </a:rPr>
              <a:t>razionalizzazione</a:t>
            </a:r>
            <a:r>
              <a:rPr sz="2400" spc="-25" dirty="0">
                <a:solidFill>
                  <a:srgbClr val="FF0000"/>
                </a:solidFill>
                <a:latin typeface="Times New Roman"/>
                <a:cs typeface="Times New Roman"/>
              </a:rPr>
              <a:t> </a:t>
            </a:r>
            <a:r>
              <a:rPr sz="2400" spc="-5" dirty="0">
                <a:solidFill>
                  <a:srgbClr val="FF0000"/>
                </a:solidFill>
                <a:latin typeface="Times New Roman"/>
                <a:cs typeface="Times New Roman"/>
              </a:rPr>
              <a:t>di</a:t>
            </a:r>
            <a:r>
              <a:rPr sz="2400" dirty="0">
                <a:solidFill>
                  <a:srgbClr val="FF0000"/>
                </a:solidFill>
                <a:latin typeface="Times New Roman"/>
                <a:cs typeface="Times New Roman"/>
              </a:rPr>
              <a:t> tale</a:t>
            </a:r>
            <a:r>
              <a:rPr sz="2400" spc="-10" dirty="0">
                <a:solidFill>
                  <a:srgbClr val="FF0000"/>
                </a:solidFill>
                <a:latin typeface="Times New Roman"/>
                <a:cs typeface="Times New Roman"/>
              </a:rPr>
              <a:t> </a:t>
            </a:r>
            <a:r>
              <a:rPr lang="it-IT" sz="2400" spc="-5" dirty="0">
                <a:solidFill>
                  <a:srgbClr val="FF0000"/>
                </a:solidFill>
                <a:latin typeface="Times New Roman"/>
                <a:cs typeface="Times New Roman"/>
              </a:rPr>
              <a:t>fenomeno,</a:t>
            </a:r>
            <a:r>
              <a:rPr lang="it-IT" sz="2400" spc="20" dirty="0">
                <a:solidFill>
                  <a:srgbClr val="FF0000"/>
                </a:solidFill>
                <a:latin typeface="Times New Roman"/>
                <a:cs typeface="Times New Roman"/>
              </a:rPr>
              <a:t> </a:t>
            </a:r>
            <a:r>
              <a:rPr lang="it-IT" sz="2400" spc="-5" dirty="0">
                <a:solidFill>
                  <a:srgbClr val="FF0000"/>
                </a:solidFill>
                <a:latin typeface="Times New Roman"/>
                <a:cs typeface="Times New Roman"/>
              </a:rPr>
              <a:t>e,</a:t>
            </a:r>
            <a:r>
              <a:rPr lang="it-IT" sz="2400" dirty="0">
                <a:solidFill>
                  <a:srgbClr val="FF0000"/>
                </a:solidFill>
                <a:latin typeface="Times New Roman"/>
                <a:cs typeface="Times New Roman"/>
              </a:rPr>
              <a:t> </a:t>
            </a:r>
            <a:r>
              <a:rPr lang="it-IT" sz="2400" spc="-5" dirty="0">
                <a:solidFill>
                  <a:srgbClr val="FF0000"/>
                </a:solidFill>
                <a:latin typeface="Times New Roman"/>
                <a:cs typeface="Times New Roman"/>
              </a:rPr>
              <a:t>in </a:t>
            </a:r>
            <a:r>
              <a:rPr sz="2400" dirty="0" err="1">
                <a:solidFill>
                  <a:srgbClr val="FF0000"/>
                </a:solidFill>
                <a:latin typeface="Times New Roman"/>
                <a:cs typeface="Times New Roman"/>
              </a:rPr>
              <a:t>particolare</a:t>
            </a:r>
            <a:r>
              <a:rPr sz="2400" spc="-65" dirty="0">
                <a:solidFill>
                  <a:srgbClr val="FF0000"/>
                </a:solidFill>
                <a:latin typeface="Times New Roman"/>
                <a:cs typeface="Times New Roman"/>
              </a:rPr>
              <a:t> </a:t>
            </a:r>
            <a:r>
              <a:rPr sz="2400" dirty="0">
                <a:solidFill>
                  <a:srgbClr val="FF0000"/>
                </a:solidFill>
                <a:latin typeface="Times New Roman"/>
                <a:cs typeface="Times New Roman"/>
              </a:rPr>
              <a:t>di</a:t>
            </a:r>
            <a:r>
              <a:rPr sz="2400" spc="-15" dirty="0">
                <a:solidFill>
                  <a:srgbClr val="FF0000"/>
                </a:solidFill>
                <a:latin typeface="Times New Roman"/>
                <a:cs typeface="Times New Roman"/>
              </a:rPr>
              <a:t> </a:t>
            </a:r>
            <a:r>
              <a:rPr sz="2400" dirty="0">
                <a:solidFill>
                  <a:srgbClr val="FF0000"/>
                </a:solidFill>
                <a:latin typeface="Times New Roman"/>
                <a:cs typeface="Times New Roman"/>
              </a:rPr>
              <a:t>contenere</a:t>
            </a:r>
            <a:r>
              <a:rPr sz="2400" spc="-40" dirty="0">
                <a:solidFill>
                  <a:srgbClr val="FF0000"/>
                </a:solidFill>
                <a:latin typeface="Times New Roman"/>
                <a:cs typeface="Times New Roman"/>
              </a:rPr>
              <a:t> </a:t>
            </a:r>
            <a:r>
              <a:rPr sz="2400" dirty="0">
                <a:solidFill>
                  <a:srgbClr val="FF0000"/>
                </a:solidFill>
                <a:latin typeface="Times New Roman"/>
                <a:cs typeface="Times New Roman"/>
              </a:rPr>
              <a:t>la</a:t>
            </a:r>
            <a:r>
              <a:rPr sz="2400" spc="-5" dirty="0">
                <a:solidFill>
                  <a:srgbClr val="FF0000"/>
                </a:solidFill>
                <a:latin typeface="Times New Roman"/>
                <a:cs typeface="Times New Roman"/>
              </a:rPr>
              <a:t> </a:t>
            </a:r>
            <a:r>
              <a:rPr sz="2400" dirty="0">
                <a:solidFill>
                  <a:srgbClr val="FF0000"/>
                </a:solidFill>
                <a:latin typeface="Times New Roman"/>
                <a:cs typeface="Times New Roman"/>
              </a:rPr>
              <a:t>spesa</a:t>
            </a:r>
            <a:r>
              <a:rPr sz="2400" spc="-20" dirty="0">
                <a:solidFill>
                  <a:srgbClr val="FF0000"/>
                </a:solidFill>
                <a:latin typeface="Times New Roman"/>
                <a:cs typeface="Times New Roman"/>
              </a:rPr>
              <a:t> </a:t>
            </a:r>
            <a:r>
              <a:rPr sz="2400" dirty="0">
                <a:solidFill>
                  <a:srgbClr val="FF0000"/>
                </a:solidFill>
                <a:latin typeface="Times New Roman"/>
                <a:cs typeface="Times New Roman"/>
              </a:rPr>
              <a:t>pubblica</a:t>
            </a:r>
            <a:r>
              <a:rPr sz="2400" spc="-20" dirty="0">
                <a:solidFill>
                  <a:srgbClr val="FF0000"/>
                </a:solidFill>
                <a:latin typeface="Times New Roman"/>
                <a:cs typeface="Times New Roman"/>
              </a:rPr>
              <a:t> </a:t>
            </a:r>
            <a:r>
              <a:rPr sz="2400" dirty="0" err="1">
                <a:solidFill>
                  <a:srgbClr val="FF0000"/>
                </a:solidFill>
                <a:latin typeface="Times New Roman"/>
                <a:cs typeface="Times New Roman"/>
              </a:rPr>
              <a:t>originata</a:t>
            </a:r>
            <a:r>
              <a:rPr sz="2400" spc="-50" dirty="0">
                <a:solidFill>
                  <a:srgbClr val="FF0000"/>
                </a:solidFill>
                <a:latin typeface="Times New Roman"/>
                <a:cs typeface="Times New Roman"/>
              </a:rPr>
              <a:t> </a:t>
            </a:r>
            <a:r>
              <a:rPr sz="2400" dirty="0" err="1">
                <a:solidFill>
                  <a:srgbClr val="FF0000"/>
                </a:solidFill>
                <a:latin typeface="Times New Roman"/>
                <a:cs typeface="Times New Roman"/>
              </a:rPr>
              <a:t>dalle</a:t>
            </a:r>
            <a:r>
              <a:rPr lang="it-IT" sz="2400" dirty="0">
                <a:solidFill>
                  <a:srgbClr val="FF0000"/>
                </a:solidFill>
                <a:latin typeface="Times New Roman"/>
                <a:cs typeface="Times New Roman"/>
              </a:rPr>
              <a:t> </a:t>
            </a:r>
            <a:r>
              <a:rPr sz="2400" dirty="0" err="1">
                <a:solidFill>
                  <a:srgbClr val="FF0000"/>
                </a:solidFill>
                <a:latin typeface="Times New Roman"/>
                <a:cs typeface="Times New Roman"/>
              </a:rPr>
              <a:t>partecipazioni</a:t>
            </a:r>
            <a:r>
              <a:rPr sz="2400" spc="-65" dirty="0">
                <a:solidFill>
                  <a:srgbClr val="FF0000"/>
                </a:solidFill>
                <a:latin typeface="Times New Roman"/>
                <a:cs typeface="Times New Roman"/>
              </a:rPr>
              <a:t> </a:t>
            </a:r>
            <a:r>
              <a:rPr sz="2400" dirty="0">
                <a:solidFill>
                  <a:srgbClr val="FF0000"/>
                </a:solidFill>
                <a:latin typeface="Times New Roman"/>
                <a:cs typeface="Times New Roman"/>
              </a:rPr>
              <a:t>della</a:t>
            </a:r>
            <a:r>
              <a:rPr sz="2400" spc="-20" dirty="0">
                <a:solidFill>
                  <a:srgbClr val="FF0000"/>
                </a:solidFill>
                <a:latin typeface="Times New Roman"/>
                <a:cs typeface="Times New Roman"/>
              </a:rPr>
              <a:t> </a:t>
            </a:r>
            <a:r>
              <a:rPr sz="2400" dirty="0">
                <a:solidFill>
                  <a:srgbClr val="FF0000"/>
                </a:solidFill>
                <a:latin typeface="Times New Roman"/>
                <a:cs typeface="Times New Roman"/>
              </a:rPr>
              <a:t>pubblica</a:t>
            </a:r>
            <a:r>
              <a:rPr sz="2400" spc="-35" dirty="0">
                <a:solidFill>
                  <a:srgbClr val="FF0000"/>
                </a:solidFill>
                <a:latin typeface="Times New Roman"/>
                <a:cs typeface="Times New Roman"/>
              </a:rPr>
              <a:t> </a:t>
            </a:r>
            <a:r>
              <a:rPr sz="2400" spc="-5" dirty="0">
                <a:solidFill>
                  <a:srgbClr val="FF0000"/>
                </a:solidFill>
                <a:latin typeface="Times New Roman"/>
                <a:cs typeface="Times New Roman"/>
              </a:rPr>
              <a:t>amministrazione,</a:t>
            </a:r>
            <a:r>
              <a:rPr sz="2400" spc="-35" dirty="0">
                <a:solidFill>
                  <a:srgbClr val="FF0000"/>
                </a:solidFill>
                <a:latin typeface="Times New Roman"/>
                <a:cs typeface="Times New Roman"/>
              </a:rPr>
              <a:t> </a:t>
            </a:r>
            <a:r>
              <a:rPr sz="2400" dirty="0">
                <a:solidFill>
                  <a:srgbClr val="FF0000"/>
                </a:solidFill>
                <a:latin typeface="Times New Roman"/>
                <a:cs typeface="Times New Roman"/>
              </a:rPr>
              <a:t>è stato</a:t>
            </a:r>
            <a:r>
              <a:rPr sz="2400" spc="-30" dirty="0">
                <a:solidFill>
                  <a:srgbClr val="FF0000"/>
                </a:solidFill>
                <a:latin typeface="Times New Roman"/>
                <a:cs typeface="Times New Roman"/>
              </a:rPr>
              <a:t> </a:t>
            </a:r>
            <a:r>
              <a:rPr sz="2400" spc="-5" dirty="0">
                <a:solidFill>
                  <a:srgbClr val="FF0000"/>
                </a:solidFill>
                <a:latin typeface="Times New Roman"/>
                <a:cs typeface="Times New Roman"/>
              </a:rPr>
              <a:t>emanato, </a:t>
            </a:r>
            <a:r>
              <a:rPr sz="2400" spc="-585" dirty="0">
                <a:solidFill>
                  <a:srgbClr val="FF0000"/>
                </a:solidFill>
                <a:latin typeface="Times New Roman"/>
                <a:cs typeface="Times New Roman"/>
              </a:rPr>
              <a:t> </a:t>
            </a:r>
            <a:r>
              <a:rPr sz="2400" dirty="0">
                <a:solidFill>
                  <a:srgbClr val="FF0000"/>
                </a:solidFill>
                <a:latin typeface="Times New Roman"/>
                <a:cs typeface="Times New Roman"/>
              </a:rPr>
              <a:t>a</a:t>
            </a:r>
            <a:r>
              <a:rPr sz="2400" spc="-15" dirty="0">
                <a:solidFill>
                  <a:srgbClr val="FF0000"/>
                </a:solidFill>
                <a:latin typeface="Times New Roman"/>
                <a:cs typeface="Times New Roman"/>
              </a:rPr>
              <a:t> </a:t>
            </a:r>
            <a:r>
              <a:rPr sz="2400" dirty="0">
                <a:solidFill>
                  <a:srgbClr val="FF0000"/>
                </a:solidFill>
                <a:latin typeface="Times New Roman"/>
                <a:cs typeface="Times New Roman"/>
              </a:rPr>
              <a:t>partire</a:t>
            </a:r>
            <a:r>
              <a:rPr sz="2400" spc="-50" dirty="0">
                <a:solidFill>
                  <a:srgbClr val="FF0000"/>
                </a:solidFill>
                <a:latin typeface="Times New Roman"/>
                <a:cs typeface="Times New Roman"/>
              </a:rPr>
              <a:t> </a:t>
            </a:r>
            <a:r>
              <a:rPr sz="2400" dirty="0">
                <a:solidFill>
                  <a:srgbClr val="FF0000"/>
                </a:solidFill>
                <a:latin typeface="Times New Roman"/>
                <a:cs typeface="Times New Roman"/>
              </a:rPr>
              <a:t>dal</a:t>
            </a:r>
            <a:r>
              <a:rPr sz="2400" spc="-15" dirty="0">
                <a:solidFill>
                  <a:srgbClr val="FF0000"/>
                </a:solidFill>
                <a:latin typeface="Times New Roman"/>
                <a:cs typeface="Times New Roman"/>
              </a:rPr>
              <a:t> </a:t>
            </a:r>
            <a:r>
              <a:rPr sz="2400" dirty="0">
                <a:solidFill>
                  <a:srgbClr val="FF0000"/>
                </a:solidFill>
                <a:latin typeface="Times New Roman"/>
                <a:cs typeface="Times New Roman"/>
              </a:rPr>
              <a:t>2006, un</a:t>
            </a:r>
            <a:r>
              <a:rPr sz="2400" spc="-5" dirty="0">
                <a:solidFill>
                  <a:srgbClr val="FF0000"/>
                </a:solidFill>
                <a:latin typeface="Times New Roman"/>
                <a:cs typeface="Times New Roman"/>
              </a:rPr>
              <a:t> primo </a:t>
            </a:r>
            <a:r>
              <a:rPr sz="2400" dirty="0">
                <a:solidFill>
                  <a:srgbClr val="FF0000"/>
                </a:solidFill>
                <a:latin typeface="Times New Roman"/>
                <a:cs typeface="Times New Roman"/>
              </a:rPr>
              <a:t>gruppo</a:t>
            </a:r>
            <a:r>
              <a:rPr sz="2400" spc="-5" dirty="0">
                <a:solidFill>
                  <a:srgbClr val="FF0000"/>
                </a:solidFill>
                <a:latin typeface="Times New Roman"/>
                <a:cs typeface="Times New Roman"/>
              </a:rPr>
              <a:t> </a:t>
            </a:r>
            <a:r>
              <a:rPr sz="2400" dirty="0">
                <a:solidFill>
                  <a:srgbClr val="FF0000"/>
                </a:solidFill>
                <a:latin typeface="Times New Roman"/>
                <a:cs typeface="Times New Roman"/>
              </a:rPr>
              <a:t>di</a:t>
            </a:r>
            <a:r>
              <a:rPr sz="2400" spc="-5" dirty="0">
                <a:solidFill>
                  <a:srgbClr val="FF0000"/>
                </a:solidFill>
                <a:latin typeface="Times New Roman"/>
                <a:cs typeface="Times New Roman"/>
              </a:rPr>
              <a:t> norme</a:t>
            </a:r>
            <a:r>
              <a:rPr sz="2400" spc="5" dirty="0">
                <a:solidFill>
                  <a:srgbClr val="FF0000"/>
                </a:solidFill>
                <a:latin typeface="Times New Roman"/>
                <a:cs typeface="Times New Roman"/>
              </a:rPr>
              <a:t> </a:t>
            </a:r>
            <a:r>
              <a:rPr sz="2400" dirty="0">
                <a:solidFill>
                  <a:srgbClr val="FF0000"/>
                </a:solidFill>
                <a:latin typeface="Times New Roman"/>
                <a:cs typeface="Times New Roman"/>
              </a:rPr>
              <a:t>volte:</a:t>
            </a:r>
          </a:p>
          <a:p>
            <a:pPr algn="ctr">
              <a:lnSpc>
                <a:spcPct val="100000"/>
              </a:lnSpc>
              <a:spcBef>
                <a:spcPts val="254"/>
              </a:spcBef>
            </a:pPr>
            <a:r>
              <a:rPr sz="1450" spc="-5" dirty="0">
                <a:solidFill>
                  <a:srgbClr val="FF0000"/>
                </a:solidFill>
                <a:latin typeface="Times New Roman"/>
                <a:cs typeface="Times New Roman"/>
              </a:rPr>
              <a:t>-	</a:t>
            </a:r>
            <a:r>
              <a:rPr sz="2400" dirty="0">
                <a:solidFill>
                  <a:srgbClr val="FF0000"/>
                </a:solidFill>
                <a:latin typeface="Times New Roman"/>
                <a:cs typeface="Times New Roman"/>
              </a:rPr>
              <a:t>ad</a:t>
            </a:r>
            <a:r>
              <a:rPr sz="2400" spc="-15" dirty="0">
                <a:solidFill>
                  <a:srgbClr val="FF0000"/>
                </a:solidFill>
                <a:latin typeface="Times New Roman"/>
                <a:cs typeface="Times New Roman"/>
              </a:rPr>
              <a:t> </a:t>
            </a:r>
            <a:r>
              <a:rPr sz="2400" dirty="0">
                <a:solidFill>
                  <a:srgbClr val="FF0000"/>
                </a:solidFill>
                <a:latin typeface="Times New Roman"/>
                <a:cs typeface="Times New Roman"/>
              </a:rPr>
              <a:t>introdurre</a:t>
            </a:r>
            <a:r>
              <a:rPr sz="2400" spc="-25" dirty="0">
                <a:solidFill>
                  <a:srgbClr val="FF0000"/>
                </a:solidFill>
                <a:latin typeface="Times New Roman"/>
                <a:cs typeface="Times New Roman"/>
              </a:rPr>
              <a:t> </a:t>
            </a:r>
            <a:r>
              <a:rPr sz="2400" dirty="0">
                <a:solidFill>
                  <a:srgbClr val="FF0000"/>
                </a:solidFill>
                <a:latin typeface="Times New Roman"/>
                <a:cs typeface="Times New Roman"/>
              </a:rPr>
              <a:t>vincoli</a:t>
            </a:r>
            <a:r>
              <a:rPr sz="2400" spc="-35" dirty="0">
                <a:solidFill>
                  <a:srgbClr val="FF0000"/>
                </a:solidFill>
                <a:latin typeface="Times New Roman"/>
                <a:cs typeface="Times New Roman"/>
              </a:rPr>
              <a:t> </a:t>
            </a:r>
            <a:r>
              <a:rPr sz="2400" dirty="0">
                <a:solidFill>
                  <a:srgbClr val="FF0000"/>
                </a:solidFill>
                <a:latin typeface="Times New Roman"/>
                <a:cs typeface="Times New Roman"/>
              </a:rPr>
              <a:t>alla</a:t>
            </a:r>
            <a:r>
              <a:rPr sz="2400" spc="-35" dirty="0">
                <a:solidFill>
                  <a:srgbClr val="FF0000"/>
                </a:solidFill>
                <a:latin typeface="Times New Roman"/>
                <a:cs typeface="Times New Roman"/>
              </a:rPr>
              <a:t> </a:t>
            </a:r>
            <a:r>
              <a:rPr sz="2400" spc="-5" dirty="0">
                <a:solidFill>
                  <a:srgbClr val="FF0000"/>
                </a:solidFill>
                <a:latin typeface="Times New Roman"/>
                <a:cs typeface="Times New Roman"/>
              </a:rPr>
              <a:t>composizione</a:t>
            </a:r>
            <a:r>
              <a:rPr sz="2400" spc="-10" dirty="0">
                <a:solidFill>
                  <a:srgbClr val="FF0000"/>
                </a:solidFill>
                <a:latin typeface="Times New Roman"/>
                <a:cs typeface="Times New Roman"/>
              </a:rPr>
              <a:t> </a:t>
            </a:r>
            <a:r>
              <a:rPr sz="2400" dirty="0">
                <a:solidFill>
                  <a:srgbClr val="FF0000"/>
                </a:solidFill>
                <a:latin typeface="Times New Roman"/>
                <a:cs typeface="Times New Roman"/>
              </a:rPr>
              <a:t>degli</a:t>
            </a:r>
            <a:r>
              <a:rPr sz="2400" spc="-20" dirty="0">
                <a:solidFill>
                  <a:srgbClr val="FF0000"/>
                </a:solidFill>
                <a:latin typeface="Times New Roman"/>
                <a:cs typeface="Times New Roman"/>
              </a:rPr>
              <a:t> </a:t>
            </a:r>
            <a:r>
              <a:rPr sz="2400" spc="-10" dirty="0">
                <a:solidFill>
                  <a:srgbClr val="FF0000"/>
                </a:solidFill>
                <a:latin typeface="Times New Roman"/>
                <a:cs typeface="Times New Roman"/>
              </a:rPr>
              <a:t>organi</a:t>
            </a:r>
            <a:r>
              <a:rPr sz="2400" spc="-20" dirty="0">
                <a:solidFill>
                  <a:srgbClr val="FF0000"/>
                </a:solidFill>
                <a:latin typeface="Times New Roman"/>
                <a:cs typeface="Times New Roman"/>
              </a:rPr>
              <a:t> </a:t>
            </a:r>
            <a:r>
              <a:rPr sz="2400" spc="5" dirty="0">
                <a:solidFill>
                  <a:srgbClr val="FF0000"/>
                </a:solidFill>
                <a:latin typeface="Times New Roman"/>
                <a:cs typeface="Times New Roman"/>
              </a:rPr>
              <a:t>sociali,</a:t>
            </a:r>
            <a:endParaRPr sz="2400" dirty="0">
              <a:solidFill>
                <a:srgbClr val="FF0000"/>
              </a:solidFill>
              <a:latin typeface="Times New Roman"/>
              <a:cs typeface="Times New Roman"/>
            </a:endParaRPr>
          </a:p>
          <a:p>
            <a:pPr algn="ctr">
              <a:lnSpc>
                <a:spcPts val="2735"/>
              </a:lnSpc>
              <a:spcBef>
                <a:spcPts val="290"/>
              </a:spcBef>
            </a:pPr>
            <a:r>
              <a:rPr sz="1450" spc="-5" dirty="0">
                <a:solidFill>
                  <a:srgbClr val="FF0000"/>
                </a:solidFill>
                <a:latin typeface="Times New Roman"/>
                <a:cs typeface="Times New Roman"/>
              </a:rPr>
              <a:t>-	</a:t>
            </a:r>
            <a:r>
              <a:rPr sz="2400" dirty="0">
                <a:solidFill>
                  <a:srgbClr val="FF0000"/>
                </a:solidFill>
                <a:latin typeface="Times New Roman"/>
                <a:cs typeface="Times New Roman"/>
              </a:rPr>
              <a:t>a</a:t>
            </a:r>
            <a:r>
              <a:rPr sz="2400" spc="-5" dirty="0">
                <a:solidFill>
                  <a:srgbClr val="FF0000"/>
                </a:solidFill>
                <a:latin typeface="Times New Roman"/>
                <a:cs typeface="Times New Roman"/>
              </a:rPr>
              <a:t> fissare</a:t>
            </a:r>
            <a:r>
              <a:rPr sz="2400" spc="-20" dirty="0">
                <a:solidFill>
                  <a:srgbClr val="FF0000"/>
                </a:solidFill>
                <a:latin typeface="Times New Roman"/>
                <a:cs typeface="Times New Roman"/>
              </a:rPr>
              <a:t> </a:t>
            </a:r>
            <a:r>
              <a:rPr sz="2400" dirty="0">
                <a:solidFill>
                  <a:srgbClr val="FF0000"/>
                </a:solidFill>
                <a:latin typeface="Times New Roman"/>
                <a:cs typeface="Times New Roman"/>
              </a:rPr>
              <a:t>tetti</a:t>
            </a:r>
            <a:r>
              <a:rPr sz="2400" spc="-35" dirty="0">
                <a:solidFill>
                  <a:srgbClr val="FF0000"/>
                </a:solidFill>
                <a:latin typeface="Times New Roman"/>
                <a:cs typeface="Times New Roman"/>
              </a:rPr>
              <a:t> </a:t>
            </a:r>
            <a:r>
              <a:rPr sz="2400" dirty="0">
                <a:solidFill>
                  <a:srgbClr val="FF0000"/>
                </a:solidFill>
                <a:latin typeface="Times New Roman"/>
                <a:cs typeface="Times New Roman"/>
              </a:rPr>
              <a:t>o</a:t>
            </a:r>
            <a:r>
              <a:rPr sz="2400" spc="-5" dirty="0">
                <a:solidFill>
                  <a:srgbClr val="FF0000"/>
                </a:solidFill>
                <a:latin typeface="Times New Roman"/>
                <a:cs typeface="Times New Roman"/>
              </a:rPr>
              <a:t> </a:t>
            </a:r>
            <a:r>
              <a:rPr sz="2400" dirty="0">
                <a:solidFill>
                  <a:srgbClr val="FF0000"/>
                </a:solidFill>
                <a:latin typeface="Times New Roman"/>
                <a:cs typeface="Times New Roman"/>
              </a:rPr>
              <a:t>prevedere</a:t>
            </a:r>
            <a:r>
              <a:rPr sz="2400" spc="-15" dirty="0">
                <a:solidFill>
                  <a:srgbClr val="FF0000"/>
                </a:solidFill>
                <a:latin typeface="Times New Roman"/>
                <a:cs typeface="Times New Roman"/>
              </a:rPr>
              <a:t> </a:t>
            </a:r>
            <a:r>
              <a:rPr sz="2400" dirty="0">
                <a:solidFill>
                  <a:srgbClr val="FF0000"/>
                </a:solidFill>
                <a:latin typeface="Times New Roman"/>
                <a:cs typeface="Times New Roman"/>
              </a:rPr>
              <a:t>tagli</a:t>
            </a:r>
            <a:r>
              <a:rPr sz="2400" spc="-30" dirty="0">
                <a:solidFill>
                  <a:srgbClr val="FF0000"/>
                </a:solidFill>
                <a:latin typeface="Times New Roman"/>
                <a:cs typeface="Times New Roman"/>
              </a:rPr>
              <a:t> </a:t>
            </a:r>
            <a:r>
              <a:rPr sz="2400" dirty="0">
                <a:solidFill>
                  <a:srgbClr val="FF0000"/>
                </a:solidFill>
                <a:latin typeface="Times New Roman"/>
                <a:cs typeface="Times New Roman"/>
              </a:rPr>
              <a:t>agli</a:t>
            </a:r>
            <a:r>
              <a:rPr sz="2400" spc="-25" dirty="0">
                <a:solidFill>
                  <a:srgbClr val="FF0000"/>
                </a:solidFill>
                <a:latin typeface="Times New Roman"/>
                <a:cs typeface="Times New Roman"/>
              </a:rPr>
              <a:t> </a:t>
            </a:r>
            <a:r>
              <a:rPr sz="2400" spc="-5" dirty="0">
                <a:solidFill>
                  <a:srgbClr val="FF0000"/>
                </a:solidFill>
                <a:latin typeface="Times New Roman"/>
                <a:cs typeface="Times New Roman"/>
              </a:rPr>
              <a:t>emolumenti</a:t>
            </a:r>
            <a:r>
              <a:rPr sz="2400" spc="20" dirty="0">
                <a:solidFill>
                  <a:srgbClr val="FF0000"/>
                </a:solidFill>
                <a:latin typeface="Times New Roman"/>
                <a:cs typeface="Times New Roman"/>
              </a:rPr>
              <a:t> </a:t>
            </a:r>
            <a:r>
              <a:rPr sz="2400" dirty="0">
                <a:solidFill>
                  <a:srgbClr val="FF0000"/>
                </a:solidFill>
                <a:latin typeface="Times New Roman"/>
                <a:cs typeface="Times New Roman"/>
              </a:rPr>
              <a:t>percepiti</a:t>
            </a:r>
            <a:r>
              <a:rPr sz="2400" spc="-50" dirty="0">
                <a:solidFill>
                  <a:srgbClr val="FF0000"/>
                </a:solidFill>
                <a:latin typeface="Times New Roman"/>
                <a:cs typeface="Times New Roman"/>
              </a:rPr>
              <a:t> </a:t>
            </a:r>
            <a:r>
              <a:rPr sz="2400" dirty="0">
                <a:solidFill>
                  <a:srgbClr val="FF0000"/>
                </a:solidFill>
                <a:latin typeface="Times New Roman"/>
                <a:cs typeface="Times New Roman"/>
              </a:rPr>
              <a:t>dai</a:t>
            </a:r>
          </a:p>
          <a:p>
            <a:pPr algn="ctr">
              <a:lnSpc>
                <a:spcPts val="2735"/>
              </a:lnSpc>
            </a:pPr>
            <a:r>
              <a:rPr sz="2400" dirty="0">
                <a:solidFill>
                  <a:srgbClr val="FF0000"/>
                </a:solidFill>
                <a:latin typeface="Times New Roman"/>
                <a:cs typeface="Times New Roman"/>
              </a:rPr>
              <a:t>loro</a:t>
            </a:r>
            <a:r>
              <a:rPr sz="2400" spc="-55" dirty="0">
                <a:solidFill>
                  <a:srgbClr val="FF0000"/>
                </a:solidFill>
                <a:latin typeface="Times New Roman"/>
                <a:cs typeface="Times New Roman"/>
              </a:rPr>
              <a:t> </a:t>
            </a:r>
            <a:r>
              <a:rPr sz="2400" spc="-5" dirty="0">
                <a:solidFill>
                  <a:srgbClr val="FF0000"/>
                </a:solidFill>
                <a:latin typeface="Times New Roman"/>
                <a:cs typeface="Times New Roman"/>
              </a:rPr>
              <a:t>componenti,</a:t>
            </a:r>
            <a:endParaRPr sz="2400" dirty="0">
              <a:solidFill>
                <a:srgbClr val="FF0000"/>
              </a:solidFill>
              <a:latin typeface="Times New Roman"/>
              <a:cs typeface="Times New Roman"/>
            </a:endParaRPr>
          </a:p>
          <a:p>
            <a:pPr marR="5080" algn="ctr">
              <a:lnSpc>
                <a:spcPts val="2590"/>
              </a:lnSpc>
              <a:spcBef>
                <a:spcPts val="615"/>
              </a:spcBef>
            </a:pPr>
            <a:r>
              <a:rPr sz="1450" spc="-5" dirty="0">
                <a:solidFill>
                  <a:srgbClr val="FF0000"/>
                </a:solidFill>
                <a:latin typeface="Times New Roman"/>
                <a:cs typeface="Times New Roman"/>
              </a:rPr>
              <a:t>-	</a:t>
            </a:r>
            <a:r>
              <a:rPr sz="2400" dirty="0">
                <a:solidFill>
                  <a:srgbClr val="FF0000"/>
                </a:solidFill>
                <a:latin typeface="Times New Roman"/>
                <a:cs typeface="Times New Roman"/>
              </a:rPr>
              <a:t>nonché</a:t>
            </a:r>
            <a:r>
              <a:rPr sz="2400" spc="-20" dirty="0">
                <a:solidFill>
                  <a:srgbClr val="FF0000"/>
                </a:solidFill>
                <a:latin typeface="Times New Roman"/>
                <a:cs typeface="Times New Roman"/>
              </a:rPr>
              <a:t> </a:t>
            </a:r>
            <a:r>
              <a:rPr sz="2400" dirty="0">
                <a:solidFill>
                  <a:srgbClr val="FF0000"/>
                </a:solidFill>
                <a:latin typeface="Times New Roman"/>
                <a:cs typeface="Times New Roman"/>
              </a:rPr>
              <a:t>ad </a:t>
            </a:r>
            <a:r>
              <a:rPr sz="2400" spc="-5" dirty="0">
                <a:solidFill>
                  <a:srgbClr val="FF0000"/>
                </a:solidFill>
                <a:latin typeface="Times New Roman"/>
                <a:cs typeface="Times New Roman"/>
              </a:rPr>
              <a:t>imporre</a:t>
            </a:r>
            <a:r>
              <a:rPr sz="2400" spc="-10" dirty="0">
                <a:solidFill>
                  <a:srgbClr val="FF0000"/>
                </a:solidFill>
                <a:latin typeface="Times New Roman"/>
                <a:cs typeface="Times New Roman"/>
              </a:rPr>
              <a:t> </a:t>
            </a:r>
            <a:r>
              <a:rPr sz="2400" dirty="0">
                <a:solidFill>
                  <a:srgbClr val="FF0000"/>
                </a:solidFill>
                <a:latin typeface="Times New Roman"/>
                <a:cs typeface="Times New Roman"/>
              </a:rPr>
              <a:t>e,</a:t>
            </a:r>
            <a:r>
              <a:rPr sz="2400" spc="-10" dirty="0">
                <a:solidFill>
                  <a:srgbClr val="FF0000"/>
                </a:solidFill>
                <a:latin typeface="Times New Roman"/>
                <a:cs typeface="Times New Roman"/>
              </a:rPr>
              <a:t> </a:t>
            </a:r>
            <a:r>
              <a:rPr sz="2400" dirty="0">
                <a:solidFill>
                  <a:srgbClr val="FF0000"/>
                </a:solidFill>
                <a:latin typeface="Times New Roman"/>
                <a:cs typeface="Times New Roman"/>
              </a:rPr>
              <a:t>più in</a:t>
            </a:r>
            <a:r>
              <a:rPr sz="2400" spc="-15" dirty="0">
                <a:solidFill>
                  <a:srgbClr val="FF0000"/>
                </a:solidFill>
                <a:latin typeface="Times New Roman"/>
                <a:cs typeface="Times New Roman"/>
              </a:rPr>
              <a:t> </a:t>
            </a:r>
            <a:r>
              <a:rPr sz="2400" dirty="0">
                <a:solidFill>
                  <a:srgbClr val="FF0000"/>
                </a:solidFill>
                <a:latin typeface="Times New Roman"/>
                <a:cs typeface="Times New Roman"/>
              </a:rPr>
              <a:t>generale,</a:t>
            </a:r>
            <a:r>
              <a:rPr sz="2400" spc="-35" dirty="0">
                <a:solidFill>
                  <a:srgbClr val="FF0000"/>
                </a:solidFill>
                <a:latin typeface="Times New Roman"/>
                <a:cs typeface="Times New Roman"/>
              </a:rPr>
              <a:t> </a:t>
            </a:r>
            <a:r>
              <a:rPr sz="2400" dirty="0">
                <a:solidFill>
                  <a:srgbClr val="FF0000"/>
                </a:solidFill>
                <a:latin typeface="Times New Roman"/>
                <a:cs typeface="Times New Roman"/>
              </a:rPr>
              <a:t>agevolare,</a:t>
            </a:r>
            <a:r>
              <a:rPr sz="2400" spc="-35" dirty="0">
                <a:solidFill>
                  <a:srgbClr val="FF0000"/>
                </a:solidFill>
                <a:latin typeface="Times New Roman"/>
                <a:cs typeface="Times New Roman"/>
              </a:rPr>
              <a:t> </a:t>
            </a:r>
            <a:r>
              <a:rPr sz="2400" dirty="0">
                <a:solidFill>
                  <a:srgbClr val="FF0000"/>
                </a:solidFill>
                <a:latin typeface="Times New Roman"/>
                <a:cs typeface="Times New Roman"/>
              </a:rPr>
              <a:t>lo</a:t>
            </a:r>
            <a:r>
              <a:rPr sz="2400" spc="15" dirty="0">
                <a:solidFill>
                  <a:srgbClr val="FF0000"/>
                </a:solidFill>
                <a:latin typeface="Times New Roman"/>
                <a:cs typeface="Times New Roman"/>
              </a:rPr>
              <a:t> </a:t>
            </a:r>
            <a:r>
              <a:rPr sz="2400" spc="-5" dirty="0">
                <a:solidFill>
                  <a:srgbClr val="FF0000"/>
                </a:solidFill>
                <a:latin typeface="Times New Roman"/>
                <a:cs typeface="Times New Roman"/>
              </a:rPr>
              <a:t>scioglimento </a:t>
            </a:r>
            <a:r>
              <a:rPr sz="2400" spc="-585" dirty="0">
                <a:solidFill>
                  <a:srgbClr val="FF0000"/>
                </a:solidFill>
                <a:latin typeface="Times New Roman"/>
                <a:cs typeface="Times New Roman"/>
              </a:rPr>
              <a:t> </a:t>
            </a:r>
            <a:r>
              <a:rPr sz="2400" dirty="0">
                <a:solidFill>
                  <a:srgbClr val="FF0000"/>
                </a:solidFill>
                <a:latin typeface="Times New Roman"/>
                <a:cs typeface="Times New Roman"/>
              </a:rPr>
              <a:t>delle</a:t>
            </a:r>
            <a:r>
              <a:rPr sz="2400" spc="-55" dirty="0">
                <a:solidFill>
                  <a:srgbClr val="FF0000"/>
                </a:solidFill>
                <a:latin typeface="Times New Roman"/>
                <a:cs typeface="Times New Roman"/>
              </a:rPr>
              <a:t> </a:t>
            </a:r>
            <a:r>
              <a:rPr sz="2400" dirty="0">
                <a:solidFill>
                  <a:srgbClr val="FF0000"/>
                </a:solidFill>
                <a:latin typeface="Times New Roman"/>
                <a:cs typeface="Times New Roman"/>
              </a:rPr>
              <a:t>società</a:t>
            </a:r>
            <a:r>
              <a:rPr sz="2400" spc="-25" dirty="0">
                <a:solidFill>
                  <a:srgbClr val="FF0000"/>
                </a:solidFill>
                <a:latin typeface="Times New Roman"/>
                <a:cs typeface="Times New Roman"/>
              </a:rPr>
              <a:t> </a:t>
            </a:r>
            <a:r>
              <a:rPr sz="2400" dirty="0">
                <a:solidFill>
                  <a:srgbClr val="FF0000"/>
                </a:solidFill>
                <a:latin typeface="Times New Roman"/>
                <a:cs typeface="Times New Roman"/>
              </a:rPr>
              <a:t>partecipate</a:t>
            </a:r>
            <a:r>
              <a:rPr sz="2400" spc="-30" dirty="0">
                <a:solidFill>
                  <a:srgbClr val="FF0000"/>
                </a:solidFill>
                <a:latin typeface="Times New Roman"/>
                <a:cs typeface="Times New Roman"/>
              </a:rPr>
              <a:t> </a:t>
            </a:r>
            <a:r>
              <a:rPr sz="2400" dirty="0">
                <a:solidFill>
                  <a:srgbClr val="FF0000"/>
                </a:solidFill>
                <a:latin typeface="Times New Roman"/>
                <a:cs typeface="Times New Roman"/>
              </a:rPr>
              <a:t>nel</a:t>
            </a:r>
            <a:r>
              <a:rPr sz="2400" spc="-25" dirty="0">
                <a:solidFill>
                  <a:srgbClr val="FF0000"/>
                </a:solidFill>
                <a:latin typeface="Times New Roman"/>
                <a:cs typeface="Times New Roman"/>
              </a:rPr>
              <a:t> </a:t>
            </a:r>
            <a:r>
              <a:rPr sz="2400" dirty="0">
                <a:solidFill>
                  <a:srgbClr val="FF0000"/>
                </a:solidFill>
                <a:latin typeface="Times New Roman"/>
                <a:cs typeface="Times New Roman"/>
              </a:rPr>
              <a:t>caso di</a:t>
            </a:r>
            <a:r>
              <a:rPr sz="2400" spc="-15" dirty="0">
                <a:solidFill>
                  <a:srgbClr val="FF0000"/>
                </a:solidFill>
                <a:latin typeface="Times New Roman"/>
                <a:cs typeface="Times New Roman"/>
              </a:rPr>
              <a:t> </a:t>
            </a:r>
            <a:r>
              <a:rPr sz="2400" dirty="0">
                <a:solidFill>
                  <a:srgbClr val="FF0000"/>
                </a:solidFill>
                <a:latin typeface="Times New Roman"/>
                <a:cs typeface="Times New Roman"/>
              </a:rPr>
              <a:t>ripetuti</a:t>
            </a:r>
            <a:r>
              <a:rPr sz="2400" spc="-40" dirty="0">
                <a:solidFill>
                  <a:srgbClr val="FF0000"/>
                </a:solidFill>
                <a:latin typeface="Times New Roman"/>
                <a:cs typeface="Times New Roman"/>
              </a:rPr>
              <a:t> </a:t>
            </a:r>
            <a:r>
              <a:rPr sz="2400" dirty="0" err="1">
                <a:solidFill>
                  <a:srgbClr val="FF0000"/>
                </a:solidFill>
                <a:latin typeface="Times New Roman"/>
                <a:cs typeface="Times New Roman"/>
              </a:rPr>
              <a:t>risultati</a:t>
            </a:r>
            <a:r>
              <a:rPr sz="2400" spc="-50" dirty="0">
                <a:solidFill>
                  <a:srgbClr val="FF0000"/>
                </a:solidFill>
                <a:latin typeface="Times New Roman"/>
                <a:cs typeface="Times New Roman"/>
              </a:rPr>
              <a:t> </a:t>
            </a:r>
            <a:r>
              <a:rPr sz="2400" spc="-5" dirty="0">
                <a:solidFill>
                  <a:srgbClr val="FF0000"/>
                </a:solidFill>
                <a:latin typeface="Times New Roman"/>
                <a:cs typeface="Times New Roman"/>
              </a:rPr>
              <a:t>economici</a:t>
            </a:r>
            <a:r>
              <a:rPr lang="it-IT" sz="2400" spc="-5" dirty="0">
                <a:solidFill>
                  <a:srgbClr val="FF0000"/>
                </a:solidFill>
                <a:latin typeface="Times New Roman"/>
                <a:cs typeface="Times New Roman"/>
              </a:rPr>
              <a:t> </a:t>
            </a:r>
            <a:r>
              <a:rPr sz="2400" dirty="0" err="1">
                <a:solidFill>
                  <a:srgbClr val="FF0000"/>
                </a:solidFill>
                <a:latin typeface="Times New Roman"/>
                <a:cs typeface="Times New Roman"/>
              </a:rPr>
              <a:t>negativi</a:t>
            </a:r>
            <a:endParaRPr sz="2400" dirty="0">
              <a:solidFill>
                <a:srgbClr val="FF0000"/>
              </a:solidFill>
              <a:latin typeface="Times New Roman"/>
              <a:cs typeface="Times New Roman"/>
            </a:endParaRPr>
          </a:p>
        </p:txBody>
      </p:sp>
      <p:pic>
        <p:nvPicPr>
          <p:cNvPr id="10" name="Picture 2" descr="Risultato immagine per INRL">
            <a:extLst>
              <a:ext uri="{FF2B5EF4-FFF2-40B4-BE49-F238E27FC236}">
                <a16:creationId xmlns:a16="http://schemas.microsoft.com/office/drawing/2014/main" id="{E444D240-3C96-428C-897B-67FFB51E1A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object 12"/>
          <p:cNvSpPr txBox="1"/>
          <p:nvPr/>
        </p:nvSpPr>
        <p:spPr>
          <a:xfrm>
            <a:off x="611505" y="1066800"/>
            <a:ext cx="7920990" cy="5564344"/>
          </a:xfrm>
          <a:prstGeom prst="rect">
            <a:avLst/>
          </a:prstGeom>
        </p:spPr>
        <p:txBody>
          <a:bodyPr vert="horz" wrap="square" lIns="0" tIns="49530" rIns="0" bIns="0" rtlCol="0">
            <a:spAutoFit/>
          </a:bodyPr>
          <a:lstStyle/>
          <a:p>
            <a:pPr marL="18415" marR="5080" indent="325755" algn="just">
              <a:lnSpc>
                <a:spcPts val="2380"/>
              </a:lnSpc>
              <a:spcBef>
                <a:spcPts val="390"/>
              </a:spcBef>
            </a:pPr>
            <a:r>
              <a:rPr sz="2200" spc="-5" dirty="0">
                <a:solidFill>
                  <a:srgbClr val="FF0000"/>
                </a:solidFill>
                <a:cs typeface="Times New Roman"/>
              </a:rPr>
              <a:t>Con</a:t>
            </a:r>
            <a:r>
              <a:rPr sz="2200" spc="-15" dirty="0">
                <a:solidFill>
                  <a:srgbClr val="FF0000"/>
                </a:solidFill>
                <a:cs typeface="Times New Roman"/>
              </a:rPr>
              <a:t> </a:t>
            </a:r>
            <a:r>
              <a:rPr sz="2200" spc="-5" dirty="0">
                <a:solidFill>
                  <a:srgbClr val="FF0000"/>
                </a:solidFill>
                <a:cs typeface="Times New Roman"/>
              </a:rPr>
              <a:t>altre</a:t>
            </a:r>
            <a:r>
              <a:rPr sz="2200" spc="15" dirty="0">
                <a:solidFill>
                  <a:srgbClr val="FF0000"/>
                </a:solidFill>
                <a:cs typeface="Times New Roman"/>
              </a:rPr>
              <a:t> </a:t>
            </a:r>
            <a:r>
              <a:rPr sz="2200" spc="-5" dirty="0">
                <a:solidFill>
                  <a:srgbClr val="FF0000"/>
                </a:solidFill>
                <a:cs typeface="Times New Roman"/>
              </a:rPr>
              <a:t>norme</a:t>
            </a:r>
            <a:r>
              <a:rPr sz="2200" spc="20" dirty="0">
                <a:solidFill>
                  <a:srgbClr val="FF0000"/>
                </a:solidFill>
                <a:cs typeface="Times New Roman"/>
              </a:rPr>
              <a:t> </a:t>
            </a:r>
            <a:r>
              <a:rPr sz="2200" spc="-5" dirty="0">
                <a:solidFill>
                  <a:srgbClr val="FF0000"/>
                </a:solidFill>
                <a:cs typeface="Times New Roman"/>
              </a:rPr>
              <a:t>il</a:t>
            </a:r>
            <a:r>
              <a:rPr sz="2200" dirty="0">
                <a:solidFill>
                  <a:srgbClr val="FF0000"/>
                </a:solidFill>
                <a:cs typeface="Times New Roman"/>
              </a:rPr>
              <a:t> </a:t>
            </a:r>
            <a:r>
              <a:rPr sz="2200" spc="-5" dirty="0">
                <a:solidFill>
                  <a:srgbClr val="FF0000"/>
                </a:solidFill>
                <a:cs typeface="Times New Roman"/>
              </a:rPr>
              <a:t>Legislatore</a:t>
            </a:r>
            <a:r>
              <a:rPr sz="2200" spc="10" dirty="0">
                <a:solidFill>
                  <a:srgbClr val="FF0000"/>
                </a:solidFill>
                <a:cs typeface="Times New Roman"/>
              </a:rPr>
              <a:t> </a:t>
            </a:r>
            <a:r>
              <a:rPr sz="2200" spc="-5" dirty="0">
                <a:solidFill>
                  <a:srgbClr val="FF0000"/>
                </a:solidFill>
                <a:cs typeface="Times New Roman"/>
              </a:rPr>
              <a:t>ha</a:t>
            </a:r>
            <a:r>
              <a:rPr sz="2200" dirty="0">
                <a:solidFill>
                  <a:srgbClr val="FF0000"/>
                </a:solidFill>
                <a:cs typeface="Times New Roman"/>
              </a:rPr>
              <a:t> </a:t>
            </a:r>
            <a:r>
              <a:rPr sz="2200" spc="-5" dirty="0">
                <a:solidFill>
                  <a:srgbClr val="FF0000"/>
                </a:solidFill>
                <a:cs typeface="Times New Roman"/>
              </a:rPr>
              <a:t>inteso</a:t>
            </a:r>
            <a:r>
              <a:rPr sz="2200" spc="20" dirty="0">
                <a:solidFill>
                  <a:srgbClr val="FF0000"/>
                </a:solidFill>
                <a:cs typeface="Times New Roman"/>
              </a:rPr>
              <a:t> </a:t>
            </a:r>
            <a:r>
              <a:rPr sz="2200" spc="-5" dirty="0">
                <a:solidFill>
                  <a:srgbClr val="FF0000"/>
                </a:solidFill>
                <a:cs typeface="Times New Roman"/>
              </a:rPr>
              <a:t>limitare</a:t>
            </a:r>
            <a:r>
              <a:rPr sz="2200" spc="35" dirty="0">
                <a:solidFill>
                  <a:srgbClr val="FF0000"/>
                </a:solidFill>
                <a:cs typeface="Times New Roman"/>
              </a:rPr>
              <a:t> </a:t>
            </a:r>
            <a:r>
              <a:rPr sz="2200" spc="-5" dirty="0">
                <a:solidFill>
                  <a:srgbClr val="FF0000"/>
                </a:solidFill>
                <a:cs typeface="Times New Roman"/>
              </a:rPr>
              <a:t>le distorsioni </a:t>
            </a:r>
            <a:r>
              <a:rPr sz="2200" dirty="0">
                <a:solidFill>
                  <a:srgbClr val="FF0000"/>
                </a:solidFill>
                <a:cs typeface="Times New Roman"/>
              </a:rPr>
              <a:t> </a:t>
            </a:r>
            <a:r>
              <a:rPr sz="2200" spc="-5" dirty="0">
                <a:solidFill>
                  <a:srgbClr val="FF0000"/>
                </a:solidFill>
                <a:cs typeface="Times New Roman"/>
              </a:rPr>
              <a:t>concorrenziali</a:t>
            </a:r>
            <a:r>
              <a:rPr sz="2200" spc="20" dirty="0">
                <a:solidFill>
                  <a:srgbClr val="FF0000"/>
                </a:solidFill>
                <a:cs typeface="Times New Roman"/>
              </a:rPr>
              <a:t> </a:t>
            </a:r>
            <a:r>
              <a:rPr sz="2200" spc="-5" dirty="0">
                <a:solidFill>
                  <a:srgbClr val="FF0000"/>
                </a:solidFill>
                <a:cs typeface="Times New Roman"/>
              </a:rPr>
              <a:t>indotte</a:t>
            </a:r>
            <a:r>
              <a:rPr sz="2200" spc="5" dirty="0">
                <a:solidFill>
                  <a:srgbClr val="FF0000"/>
                </a:solidFill>
                <a:cs typeface="Times New Roman"/>
              </a:rPr>
              <a:t> </a:t>
            </a:r>
            <a:r>
              <a:rPr sz="2200" spc="-5" dirty="0">
                <a:solidFill>
                  <a:srgbClr val="FF0000"/>
                </a:solidFill>
                <a:cs typeface="Times New Roman"/>
              </a:rPr>
              <a:t>dalla</a:t>
            </a:r>
            <a:r>
              <a:rPr sz="2200" spc="10" dirty="0">
                <a:solidFill>
                  <a:srgbClr val="FF0000"/>
                </a:solidFill>
                <a:cs typeface="Times New Roman"/>
              </a:rPr>
              <a:t> </a:t>
            </a:r>
            <a:r>
              <a:rPr sz="2200" spc="-5" dirty="0">
                <a:solidFill>
                  <a:srgbClr val="FF0000"/>
                </a:solidFill>
                <a:cs typeface="Times New Roman"/>
              </a:rPr>
              <a:t>presenza</a:t>
            </a:r>
            <a:r>
              <a:rPr sz="2200" spc="25" dirty="0">
                <a:solidFill>
                  <a:srgbClr val="FF0000"/>
                </a:solidFill>
                <a:cs typeface="Times New Roman"/>
              </a:rPr>
              <a:t> </a:t>
            </a:r>
            <a:r>
              <a:rPr sz="2200" spc="-5" dirty="0">
                <a:solidFill>
                  <a:srgbClr val="FF0000"/>
                </a:solidFill>
                <a:cs typeface="Times New Roman"/>
              </a:rPr>
              <a:t>sul</a:t>
            </a:r>
            <a:r>
              <a:rPr sz="2200" spc="10" dirty="0">
                <a:solidFill>
                  <a:srgbClr val="FF0000"/>
                </a:solidFill>
                <a:cs typeface="Times New Roman"/>
              </a:rPr>
              <a:t> </a:t>
            </a:r>
            <a:r>
              <a:rPr sz="2200" spc="-10" dirty="0">
                <a:solidFill>
                  <a:srgbClr val="FF0000"/>
                </a:solidFill>
                <a:cs typeface="Times New Roman"/>
              </a:rPr>
              <a:t>mercato</a:t>
            </a:r>
            <a:r>
              <a:rPr sz="2200" spc="40" dirty="0">
                <a:solidFill>
                  <a:srgbClr val="FF0000"/>
                </a:solidFill>
                <a:cs typeface="Times New Roman"/>
              </a:rPr>
              <a:t> </a:t>
            </a:r>
            <a:r>
              <a:rPr sz="2200" spc="-5" dirty="0">
                <a:solidFill>
                  <a:srgbClr val="FF0000"/>
                </a:solidFill>
                <a:cs typeface="Times New Roman"/>
              </a:rPr>
              <a:t>di</a:t>
            </a:r>
            <a:r>
              <a:rPr sz="2200" spc="15" dirty="0">
                <a:solidFill>
                  <a:srgbClr val="FF0000"/>
                </a:solidFill>
                <a:cs typeface="Times New Roman"/>
              </a:rPr>
              <a:t> </a:t>
            </a:r>
            <a:r>
              <a:rPr sz="2200" spc="-5" dirty="0" err="1">
                <a:solidFill>
                  <a:srgbClr val="FF0000"/>
                </a:solidFill>
                <a:cs typeface="Times New Roman"/>
              </a:rPr>
              <a:t>società</a:t>
            </a:r>
            <a:r>
              <a:rPr sz="2200" spc="10" dirty="0">
                <a:solidFill>
                  <a:srgbClr val="FF0000"/>
                </a:solidFill>
                <a:cs typeface="Times New Roman"/>
              </a:rPr>
              <a:t> </a:t>
            </a:r>
            <a:r>
              <a:rPr sz="2200" spc="-5" dirty="0" err="1">
                <a:solidFill>
                  <a:srgbClr val="FF0000"/>
                </a:solidFill>
                <a:cs typeface="Times New Roman"/>
              </a:rPr>
              <a:t>partecipate</a:t>
            </a:r>
            <a:r>
              <a:rPr lang="it-IT" sz="2200" dirty="0">
                <a:solidFill>
                  <a:srgbClr val="FF0000"/>
                </a:solidFill>
                <a:cs typeface="Times New Roman"/>
              </a:rPr>
              <a:t> </a:t>
            </a:r>
            <a:r>
              <a:rPr sz="2200" spc="-5" dirty="0" err="1">
                <a:solidFill>
                  <a:srgbClr val="FF0000"/>
                </a:solidFill>
                <a:cs typeface="Times New Roman"/>
              </a:rPr>
              <a:t>dalla</a:t>
            </a:r>
            <a:r>
              <a:rPr sz="2200" dirty="0">
                <a:solidFill>
                  <a:srgbClr val="FF0000"/>
                </a:solidFill>
                <a:cs typeface="Times New Roman"/>
              </a:rPr>
              <a:t> </a:t>
            </a:r>
            <a:r>
              <a:rPr sz="2200" spc="-5" dirty="0">
                <a:solidFill>
                  <a:srgbClr val="FF0000"/>
                </a:solidFill>
                <a:cs typeface="Times New Roman"/>
              </a:rPr>
              <a:t>pubblica amministrazione.</a:t>
            </a:r>
            <a:r>
              <a:rPr sz="2200" spc="5" dirty="0">
                <a:solidFill>
                  <a:srgbClr val="FF0000"/>
                </a:solidFill>
                <a:cs typeface="Times New Roman"/>
              </a:rPr>
              <a:t> </a:t>
            </a:r>
            <a:r>
              <a:rPr sz="2200" spc="-45" dirty="0">
                <a:solidFill>
                  <a:srgbClr val="FF0000"/>
                </a:solidFill>
                <a:cs typeface="Times New Roman"/>
              </a:rPr>
              <a:t>Tale</a:t>
            </a:r>
            <a:r>
              <a:rPr sz="2200" spc="20" dirty="0">
                <a:solidFill>
                  <a:srgbClr val="FF0000"/>
                </a:solidFill>
                <a:cs typeface="Times New Roman"/>
              </a:rPr>
              <a:t> </a:t>
            </a:r>
            <a:r>
              <a:rPr sz="2200" spc="-5" dirty="0">
                <a:solidFill>
                  <a:srgbClr val="FF0000"/>
                </a:solidFill>
                <a:cs typeface="Times New Roman"/>
              </a:rPr>
              <a:t>obiettivo</a:t>
            </a:r>
            <a:r>
              <a:rPr sz="2200" spc="-10" dirty="0">
                <a:solidFill>
                  <a:srgbClr val="FF0000"/>
                </a:solidFill>
                <a:cs typeface="Times New Roman"/>
              </a:rPr>
              <a:t> </a:t>
            </a:r>
            <a:r>
              <a:rPr sz="2200" spc="-5" dirty="0">
                <a:solidFill>
                  <a:srgbClr val="FF0000"/>
                </a:solidFill>
                <a:cs typeface="Times New Roman"/>
              </a:rPr>
              <a:t>è</a:t>
            </a:r>
            <a:r>
              <a:rPr sz="2200" spc="15" dirty="0">
                <a:solidFill>
                  <a:srgbClr val="FF0000"/>
                </a:solidFill>
                <a:cs typeface="Times New Roman"/>
              </a:rPr>
              <a:t> </a:t>
            </a:r>
            <a:r>
              <a:rPr sz="2200" spc="-5" dirty="0" err="1">
                <a:solidFill>
                  <a:srgbClr val="FF0000"/>
                </a:solidFill>
                <a:cs typeface="Times New Roman"/>
              </a:rPr>
              <a:t>stato</a:t>
            </a:r>
            <a:r>
              <a:rPr sz="2200" spc="5" dirty="0">
                <a:solidFill>
                  <a:srgbClr val="FF0000"/>
                </a:solidFill>
                <a:cs typeface="Times New Roman"/>
              </a:rPr>
              <a:t> </a:t>
            </a:r>
            <a:r>
              <a:rPr sz="2200" spc="-5" dirty="0" err="1">
                <a:solidFill>
                  <a:srgbClr val="FF0000"/>
                </a:solidFill>
                <a:cs typeface="Times New Roman"/>
              </a:rPr>
              <a:t>perseguito</a:t>
            </a:r>
            <a:r>
              <a:rPr lang="it-IT" sz="2200" dirty="0">
                <a:solidFill>
                  <a:srgbClr val="FF0000"/>
                </a:solidFill>
                <a:cs typeface="Times New Roman"/>
              </a:rPr>
              <a:t> </a:t>
            </a:r>
            <a:r>
              <a:rPr sz="2200" spc="-5" dirty="0" err="1">
                <a:solidFill>
                  <a:srgbClr val="FF0000"/>
                </a:solidFill>
                <a:cs typeface="Times New Roman"/>
              </a:rPr>
              <a:t>ponendo</a:t>
            </a:r>
            <a:r>
              <a:rPr sz="2200" spc="-15" dirty="0">
                <a:solidFill>
                  <a:srgbClr val="FF0000"/>
                </a:solidFill>
                <a:cs typeface="Times New Roman"/>
              </a:rPr>
              <a:t> </a:t>
            </a:r>
            <a:r>
              <a:rPr sz="2200" spc="-5" dirty="0">
                <a:solidFill>
                  <a:srgbClr val="FF0000"/>
                </a:solidFill>
                <a:cs typeface="Times New Roman"/>
              </a:rPr>
              <a:t>vincoli</a:t>
            </a:r>
            <a:r>
              <a:rPr sz="2200" spc="5" dirty="0">
                <a:solidFill>
                  <a:srgbClr val="FF0000"/>
                </a:solidFill>
                <a:cs typeface="Times New Roman"/>
              </a:rPr>
              <a:t> </a:t>
            </a:r>
            <a:r>
              <a:rPr sz="2200" spc="-5" dirty="0">
                <a:solidFill>
                  <a:srgbClr val="FF0000"/>
                </a:solidFill>
                <a:cs typeface="Times New Roman"/>
              </a:rPr>
              <a:t>agli</a:t>
            </a:r>
            <a:r>
              <a:rPr sz="2200" dirty="0">
                <a:solidFill>
                  <a:srgbClr val="FF0000"/>
                </a:solidFill>
                <a:cs typeface="Times New Roman"/>
              </a:rPr>
              <a:t> </a:t>
            </a:r>
            <a:r>
              <a:rPr sz="2200" spc="-5" dirty="0">
                <a:solidFill>
                  <a:srgbClr val="FF0000"/>
                </a:solidFill>
                <a:cs typeface="Times New Roman"/>
              </a:rPr>
              <a:t>ambiti</a:t>
            </a:r>
            <a:r>
              <a:rPr sz="2200" spc="35" dirty="0">
                <a:solidFill>
                  <a:srgbClr val="FF0000"/>
                </a:solidFill>
                <a:cs typeface="Times New Roman"/>
              </a:rPr>
              <a:t> </a:t>
            </a:r>
            <a:r>
              <a:rPr sz="2200" spc="-5" dirty="0">
                <a:solidFill>
                  <a:srgbClr val="FF0000"/>
                </a:solidFill>
                <a:cs typeface="Times New Roman"/>
              </a:rPr>
              <a:t>di operatività</a:t>
            </a:r>
            <a:r>
              <a:rPr sz="2200" spc="35" dirty="0">
                <a:solidFill>
                  <a:srgbClr val="FF0000"/>
                </a:solidFill>
                <a:cs typeface="Times New Roman"/>
              </a:rPr>
              <a:t> </a:t>
            </a:r>
            <a:r>
              <a:rPr sz="2200" spc="-5" dirty="0">
                <a:solidFill>
                  <a:srgbClr val="FF0000"/>
                </a:solidFill>
                <a:cs typeface="Times New Roman"/>
              </a:rPr>
              <a:t>delle</a:t>
            </a:r>
            <a:r>
              <a:rPr sz="2200" spc="20" dirty="0">
                <a:solidFill>
                  <a:srgbClr val="FF0000"/>
                </a:solidFill>
                <a:cs typeface="Times New Roman"/>
              </a:rPr>
              <a:t> </a:t>
            </a:r>
            <a:r>
              <a:rPr sz="2200" spc="-5" dirty="0">
                <a:solidFill>
                  <a:srgbClr val="FF0000"/>
                </a:solidFill>
                <a:cs typeface="Times New Roman"/>
              </a:rPr>
              <a:t>società</a:t>
            </a:r>
            <a:r>
              <a:rPr sz="2200" dirty="0">
                <a:solidFill>
                  <a:srgbClr val="FF0000"/>
                </a:solidFill>
                <a:cs typeface="Times New Roman"/>
              </a:rPr>
              <a:t> </a:t>
            </a:r>
            <a:r>
              <a:rPr sz="2200" spc="-5" dirty="0">
                <a:solidFill>
                  <a:srgbClr val="FF0000"/>
                </a:solidFill>
                <a:cs typeface="Times New Roman"/>
              </a:rPr>
              <a:t>partecipate</a:t>
            </a:r>
            <a:r>
              <a:rPr sz="2200" spc="15" dirty="0">
                <a:solidFill>
                  <a:srgbClr val="FF0000"/>
                </a:solidFill>
                <a:cs typeface="Times New Roman"/>
              </a:rPr>
              <a:t> </a:t>
            </a:r>
            <a:r>
              <a:rPr sz="2200" spc="-5" dirty="0">
                <a:solidFill>
                  <a:srgbClr val="FF0000"/>
                </a:solidFill>
                <a:cs typeface="Times New Roman"/>
              </a:rPr>
              <a:t>da </a:t>
            </a:r>
            <a:r>
              <a:rPr sz="2200" dirty="0">
                <a:solidFill>
                  <a:srgbClr val="FF0000"/>
                </a:solidFill>
                <a:cs typeface="Times New Roman"/>
              </a:rPr>
              <a:t> </a:t>
            </a:r>
            <a:r>
              <a:rPr sz="2200" spc="-5" dirty="0">
                <a:solidFill>
                  <a:srgbClr val="FF0000"/>
                </a:solidFill>
                <a:cs typeface="Times New Roman"/>
              </a:rPr>
              <a:t>soggetti</a:t>
            </a:r>
            <a:r>
              <a:rPr sz="2200" spc="-15" dirty="0">
                <a:solidFill>
                  <a:srgbClr val="FF0000"/>
                </a:solidFill>
                <a:cs typeface="Times New Roman"/>
              </a:rPr>
              <a:t> </a:t>
            </a:r>
            <a:r>
              <a:rPr sz="2200" spc="-5" dirty="0">
                <a:solidFill>
                  <a:srgbClr val="FF0000"/>
                </a:solidFill>
                <a:cs typeface="Times New Roman"/>
              </a:rPr>
              <a:t>pubblici,</a:t>
            </a:r>
            <a:r>
              <a:rPr sz="2200" spc="5" dirty="0">
                <a:solidFill>
                  <a:srgbClr val="FF0000"/>
                </a:solidFill>
                <a:cs typeface="Times New Roman"/>
              </a:rPr>
              <a:t> </a:t>
            </a:r>
            <a:r>
              <a:rPr sz="2200" spc="-5" dirty="0">
                <a:solidFill>
                  <a:srgbClr val="FF0000"/>
                </a:solidFill>
                <a:cs typeface="Times New Roman"/>
              </a:rPr>
              <a:t>ossia prevedendo</a:t>
            </a:r>
            <a:r>
              <a:rPr sz="2200" spc="5" dirty="0">
                <a:solidFill>
                  <a:srgbClr val="FF0000"/>
                </a:solidFill>
                <a:cs typeface="Times New Roman"/>
              </a:rPr>
              <a:t> </a:t>
            </a:r>
            <a:r>
              <a:rPr sz="2200" spc="-5" dirty="0">
                <a:solidFill>
                  <a:srgbClr val="FF0000"/>
                </a:solidFill>
                <a:cs typeface="Times New Roman"/>
              </a:rPr>
              <a:t>che</a:t>
            </a:r>
            <a:r>
              <a:rPr sz="2200" spc="5" dirty="0">
                <a:solidFill>
                  <a:srgbClr val="FF0000"/>
                </a:solidFill>
                <a:cs typeface="Times New Roman"/>
              </a:rPr>
              <a:t> </a:t>
            </a:r>
            <a:r>
              <a:rPr sz="2200" spc="-5" dirty="0">
                <a:solidFill>
                  <a:srgbClr val="FF0000"/>
                </a:solidFill>
                <a:cs typeface="Times New Roman"/>
              </a:rPr>
              <a:t>queste</a:t>
            </a:r>
            <a:r>
              <a:rPr sz="2200" spc="5" dirty="0">
                <a:solidFill>
                  <a:srgbClr val="FF0000"/>
                </a:solidFill>
                <a:cs typeface="Times New Roman"/>
              </a:rPr>
              <a:t> </a:t>
            </a:r>
            <a:r>
              <a:rPr sz="2200" spc="-5" dirty="0">
                <a:solidFill>
                  <a:srgbClr val="FF0000"/>
                </a:solidFill>
                <a:cs typeface="Times New Roman"/>
              </a:rPr>
              <a:t>potessero</a:t>
            </a:r>
            <a:r>
              <a:rPr sz="2200" spc="5" dirty="0">
                <a:solidFill>
                  <a:srgbClr val="FF0000"/>
                </a:solidFill>
                <a:cs typeface="Times New Roman"/>
              </a:rPr>
              <a:t> </a:t>
            </a:r>
            <a:r>
              <a:rPr sz="2200" spc="-5" dirty="0">
                <a:solidFill>
                  <a:srgbClr val="FF0000"/>
                </a:solidFill>
                <a:cs typeface="Times New Roman"/>
              </a:rPr>
              <a:t>svolgere</a:t>
            </a:r>
            <a:r>
              <a:rPr sz="2200" dirty="0">
                <a:solidFill>
                  <a:srgbClr val="FF0000"/>
                </a:solidFill>
                <a:cs typeface="Times New Roman"/>
              </a:rPr>
              <a:t> </a:t>
            </a:r>
            <a:r>
              <a:rPr sz="2200" spc="-5" dirty="0">
                <a:solidFill>
                  <a:srgbClr val="FF0000"/>
                </a:solidFill>
                <a:cs typeface="Times New Roman"/>
              </a:rPr>
              <a:t>la </a:t>
            </a:r>
            <a:r>
              <a:rPr sz="2200" dirty="0">
                <a:solidFill>
                  <a:srgbClr val="FF0000"/>
                </a:solidFill>
                <a:cs typeface="Times New Roman"/>
              </a:rPr>
              <a:t> </a:t>
            </a:r>
            <a:r>
              <a:rPr sz="2200" spc="-5" dirty="0">
                <a:solidFill>
                  <a:srgbClr val="FF0000"/>
                </a:solidFill>
                <a:cs typeface="Times New Roman"/>
              </a:rPr>
              <a:t>loro</a:t>
            </a:r>
            <a:r>
              <a:rPr sz="2200" dirty="0">
                <a:solidFill>
                  <a:srgbClr val="FF0000"/>
                </a:solidFill>
                <a:cs typeface="Times New Roman"/>
              </a:rPr>
              <a:t> </a:t>
            </a:r>
            <a:r>
              <a:rPr sz="2200" spc="-5" dirty="0">
                <a:solidFill>
                  <a:srgbClr val="FF0000"/>
                </a:solidFill>
                <a:cs typeface="Times New Roman"/>
              </a:rPr>
              <a:t>attività</a:t>
            </a:r>
            <a:r>
              <a:rPr sz="2200" spc="5" dirty="0">
                <a:solidFill>
                  <a:srgbClr val="FF0000"/>
                </a:solidFill>
                <a:cs typeface="Times New Roman"/>
              </a:rPr>
              <a:t> </a:t>
            </a:r>
            <a:r>
              <a:rPr sz="2200" spc="-5" dirty="0">
                <a:solidFill>
                  <a:srgbClr val="FF0000"/>
                </a:solidFill>
                <a:cs typeface="Times New Roman"/>
              </a:rPr>
              <a:t>esclusivamente</a:t>
            </a:r>
            <a:r>
              <a:rPr sz="2200" spc="20" dirty="0">
                <a:solidFill>
                  <a:srgbClr val="FF0000"/>
                </a:solidFill>
                <a:cs typeface="Times New Roman"/>
              </a:rPr>
              <a:t> </a:t>
            </a:r>
            <a:r>
              <a:rPr sz="2200" spc="-5" dirty="0">
                <a:solidFill>
                  <a:srgbClr val="FF0000"/>
                </a:solidFill>
                <a:cs typeface="Times New Roman"/>
              </a:rPr>
              <a:t>a</a:t>
            </a:r>
            <a:r>
              <a:rPr sz="2200" spc="20" dirty="0">
                <a:solidFill>
                  <a:srgbClr val="FF0000"/>
                </a:solidFill>
                <a:cs typeface="Times New Roman"/>
              </a:rPr>
              <a:t> </a:t>
            </a:r>
            <a:r>
              <a:rPr sz="2200" spc="-5" dirty="0">
                <a:solidFill>
                  <a:srgbClr val="FF0000"/>
                </a:solidFill>
                <a:cs typeface="Times New Roman"/>
              </a:rPr>
              <a:t>favore</a:t>
            </a:r>
            <a:r>
              <a:rPr sz="2200" spc="5" dirty="0">
                <a:solidFill>
                  <a:srgbClr val="FF0000"/>
                </a:solidFill>
                <a:cs typeface="Times New Roman"/>
              </a:rPr>
              <a:t> </a:t>
            </a:r>
            <a:r>
              <a:rPr sz="2200" spc="-5" dirty="0">
                <a:solidFill>
                  <a:srgbClr val="FF0000"/>
                </a:solidFill>
                <a:cs typeface="Times New Roman"/>
              </a:rPr>
              <a:t>degli</a:t>
            </a:r>
            <a:r>
              <a:rPr sz="2200" spc="15" dirty="0">
                <a:solidFill>
                  <a:srgbClr val="FF0000"/>
                </a:solidFill>
                <a:cs typeface="Times New Roman"/>
              </a:rPr>
              <a:t> </a:t>
            </a:r>
            <a:r>
              <a:rPr sz="2200" spc="-5" dirty="0">
                <a:solidFill>
                  <a:srgbClr val="FF0000"/>
                </a:solidFill>
                <a:cs typeface="Times New Roman"/>
              </a:rPr>
              <a:t>enti</a:t>
            </a:r>
            <a:r>
              <a:rPr sz="2200" spc="10" dirty="0">
                <a:solidFill>
                  <a:srgbClr val="FF0000"/>
                </a:solidFill>
                <a:cs typeface="Times New Roman"/>
              </a:rPr>
              <a:t> </a:t>
            </a:r>
            <a:r>
              <a:rPr sz="2200" spc="-5" dirty="0">
                <a:solidFill>
                  <a:srgbClr val="FF0000"/>
                </a:solidFill>
                <a:cs typeface="Times New Roman"/>
              </a:rPr>
              <a:t>partecipanti</a:t>
            </a:r>
            <a:r>
              <a:rPr sz="2200" spc="20" dirty="0">
                <a:solidFill>
                  <a:srgbClr val="FF0000"/>
                </a:solidFill>
                <a:cs typeface="Times New Roman"/>
              </a:rPr>
              <a:t> </a:t>
            </a:r>
            <a:r>
              <a:rPr sz="2200" spc="-30" dirty="0">
                <a:solidFill>
                  <a:srgbClr val="FF0000"/>
                </a:solidFill>
                <a:cs typeface="Times New Roman"/>
              </a:rPr>
              <a:t>(cfr.</a:t>
            </a:r>
            <a:r>
              <a:rPr sz="2200" spc="20" dirty="0">
                <a:solidFill>
                  <a:srgbClr val="FF0000"/>
                </a:solidFill>
                <a:cs typeface="Times New Roman"/>
              </a:rPr>
              <a:t> </a:t>
            </a:r>
            <a:r>
              <a:rPr sz="2200" spc="-5" dirty="0">
                <a:solidFill>
                  <a:srgbClr val="FF0000"/>
                </a:solidFill>
                <a:cs typeface="Times New Roman"/>
              </a:rPr>
              <a:t>Legge </a:t>
            </a:r>
            <a:r>
              <a:rPr sz="2200" spc="-535" dirty="0">
                <a:solidFill>
                  <a:srgbClr val="FF0000"/>
                </a:solidFill>
                <a:cs typeface="Times New Roman"/>
              </a:rPr>
              <a:t> </a:t>
            </a:r>
            <a:r>
              <a:rPr sz="2200" spc="-5" dirty="0">
                <a:solidFill>
                  <a:srgbClr val="FF0000"/>
                </a:solidFill>
                <a:cs typeface="Times New Roman"/>
              </a:rPr>
              <a:t>“Bersani</a:t>
            </a:r>
            <a:r>
              <a:rPr sz="2200" spc="-10" dirty="0">
                <a:solidFill>
                  <a:srgbClr val="FF0000"/>
                </a:solidFill>
                <a:cs typeface="Times New Roman"/>
              </a:rPr>
              <a:t> </a:t>
            </a:r>
            <a:r>
              <a:rPr sz="2200" spc="-5" dirty="0">
                <a:solidFill>
                  <a:srgbClr val="FF0000"/>
                </a:solidFill>
                <a:cs typeface="Times New Roman"/>
              </a:rPr>
              <a:t>n. 248/2006).</a:t>
            </a:r>
            <a:endParaRPr sz="2200" dirty="0">
              <a:solidFill>
                <a:srgbClr val="FF0000"/>
              </a:solidFill>
              <a:cs typeface="Times New Roman"/>
            </a:endParaRPr>
          </a:p>
          <a:p>
            <a:pPr marL="90170" marR="74930" indent="-78105" algn="just">
              <a:lnSpc>
                <a:spcPts val="2380"/>
              </a:lnSpc>
              <a:spcBef>
                <a:spcPts val="555"/>
              </a:spcBef>
            </a:pPr>
            <a:r>
              <a:rPr sz="2200" spc="-5" dirty="0">
                <a:solidFill>
                  <a:srgbClr val="FF0000"/>
                </a:solidFill>
                <a:cs typeface="Times New Roman"/>
              </a:rPr>
              <a:t>Nella</a:t>
            </a:r>
            <a:r>
              <a:rPr sz="2200" dirty="0">
                <a:solidFill>
                  <a:srgbClr val="FF0000"/>
                </a:solidFill>
                <a:cs typeface="Times New Roman"/>
              </a:rPr>
              <a:t> </a:t>
            </a:r>
            <a:r>
              <a:rPr sz="2200" spc="-10" dirty="0">
                <a:solidFill>
                  <a:srgbClr val="FF0000"/>
                </a:solidFill>
                <a:cs typeface="Times New Roman"/>
              </a:rPr>
              <a:t>medesima</a:t>
            </a:r>
            <a:r>
              <a:rPr sz="2200" spc="40" dirty="0">
                <a:solidFill>
                  <a:srgbClr val="FF0000"/>
                </a:solidFill>
                <a:cs typeface="Times New Roman"/>
              </a:rPr>
              <a:t> </a:t>
            </a:r>
            <a:r>
              <a:rPr sz="2200" spc="-5" dirty="0">
                <a:solidFill>
                  <a:srgbClr val="FF0000"/>
                </a:solidFill>
                <a:cs typeface="Times New Roman"/>
              </a:rPr>
              <a:t>prospettiva,</a:t>
            </a:r>
            <a:r>
              <a:rPr sz="2200" spc="5" dirty="0">
                <a:solidFill>
                  <a:srgbClr val="FF0000"/>
                </a:solidFill>
                <a:cs typeface="Times New Roman"/>
              </a:rPr>
              <a:t> </a:t>
            </a:r>
            <a:r>
              <a:rPr sz="2200" spc="-5" dirty="0">
                <a:solidFill>
                  <a:srgbClr val="FF0000"/>
                </a:solidFill>
                <a:cs typeface="Times New Roman"/>
              </a:rPr>
              <a:t>è</a:t>
            </a:r>
            <a:r>
              <a:rPr sz="2200" spc="5" dirty="0">
                <a:solidFill>
                  <a:srgbClr val="FF0000"/>
                </a:solidFill>
                <a:cs typeface="Times New Roman"/>
              </a:rPr>
              <a:t> </a:t>
            </a:r>
            <a:r>
              <a:rPr sz="2200" spc="-5" dirty="0">
                <a:solidFill>
                  <a:srgbClr val="FF0000"/>
                </a:solidFill>
                <a:cs typeface="Times New Roman"/>
              </a:rPr>
              <a:t>stato</a:t>
            </a:r>
            <a:r>
              <a:rPr sz="2200" dirty="0">
                <a:solidFill>
                  <a:srgbClr val="FF0000"/>
                </a:solidFill>
                <a:cs typeface="Times New Roman"/>
              </a:rPr>
              <a:t> </a:t>
            </a:r>
            <a:r>
              <a:rPr sz="2200" spc="-5" dirty="0">
                <a:solidFill>
                  <a:srgbClr val="FF0000"/>
                </a:solidFill>
                <a:cs typeface="Times New Roman"/>
              </a:rPr>
              <a:t>introdotto</a:t>
            </a:r>
            <a:r>
              <a:rPr sz="2200" spc="5" dirty="0">
                <a:solidFill>
                  <a:srgbClr val="FF0000"/>
                </a:solidFill>
                <a:cs typeface="Times New Roman"/>
              </a:rPr>
              <a:t> </a:t>
            </a:r>
            <a:r>
              <a:rPr sz="2200" spc="-5" dirty="0">
                <a:solidFill>
                  <a:srgbClr val="FF0000"/>
                </a:solidFill>
                <a:cs typeface="Times New Roman"/>
              </a:rPr>
              <a:t>il</a:t>
            </a:r>
            <a:r>
              <a:rPr sz="2200" dirty="0">
                <a:solidFill>
                  <a:srgbClr val="FF0000"/>
                </a:solidFill>
                <a:cs typeface="Times New Roman"/>
              </a:rPr>
              <a:t> </a:t>
            </a:r>
            <a:r>
              <a:rPr sz="2200" spc="-5" dirty="0">
                <a:solidFill>
                  <a:srgbClr val="FF0000"/>
                </a:solidFill>
                <a:cs typeface="Times New Roman"/>
              </a:rPr>
              <a:t>vincolo,</a:t>
            </a:r>
            <a:r>
              <a:rPr sz="2200" spc="5" dirty="0">
                <a:solidFill>
                  <a:srgbClr val="FF0000"/>
                </a:solidFill>
                <a:cs typeface="Times New Roman"/>
              </a:rPr>
              <a:t> </a:t>
            </a:r>
            <a:r>
              <a:rPr sz="2200" spc="-5" dirty="0">
                <a:solidFill>
                  <a:srgbClr val="FF0000"/>
                </a:solidFill>
                <a:cs typeface="Times New Roman"/>
              </a:rPr>
              <a:t>fatte</a:t>
            </a:r>
            <a:r>
              <a:rPr sz="2200" spc="20" dirty="0">
                <a:solidFill>
                  <a:srgbClr val="FF0000"/>
                </a:solidFill>
                <a:cs typeface="Times New Roman"/>
              </a:rPr>
              <a:t> </a:t>
            </a:r>
            <a:r>
              <a:rPr sz="2200" spc="-5" dirty="0">
                <a:solidFill>
                  <a:srgbClr val="FF0000"/>
                </a:solidFill>
                <a:cs typeface="Times New Roman"/>
              </a:rPr>
              <a:t>salve </a:t>
            </a:r>
            <a:r>
              <a:rPr sz="2200" dirty="0">
                <a:solidFill>
                  <a:srgbClr val="FF0000"/>
                </a:solidFill>
                <a:cs typeface="Times New Roman"/>
              </a:rPr>
              <a:t> </a:t>
            </a:r>
            <a:r>
              <a:rPr sz="2200" spc="-5" dirty="0">
                <a:solidFill>
                  <a:srgbClr val="FF0000"/>
                </a:solidFill>
                <a:cs typeface="Times New Roman"/>
              </a:rPr>
              <a:t>specifiche</a:t>
            </a:r>
            <a:r>
              <a:rPr sz="2200" spc="5" dirty="0">
                <a:solidFill>
                  <a:srgbClr val="FF0000"/>
                </a:solidFill>
                <a:cs typeface="Times New Roman"/>
              </a:rPr>
              <a:t> </a:t>
            </a:r>
            <a:r>
              <a:rPr sz="2200" spc="-5" dirty="0">
                <a:solidFill>
                  <a:srgbClr val="FF0000"/>
                </a:solidFill>
                <a:cs typeface="Times New Roman"/>
              </a:rPr>
              <a:t>eccezioni</a:t>
            </a:r>
            <a:r>
              <a:rPr sz="2200" spc="5" dirty="0">
                <a:solidFill>
                  <a:srgbClr val="FF0000"/>
                </a:solidFill>
                <a:cs typeface="Times New Roman"/>
              </a:rPr>
              <a:t> </a:t>
            </a:r>
            <a:r>
              <a:rPr sz="2200" spc="-5" dirty="0">
                <a:solidFill>
                  <a:srgbClr val="FF0000"/>
                </a:solidFill>
                <a:cs typeface="Times New Roman"/>
              </a:rPr>
              <a:t>previste</a:t>
            </a:r>
            <a:r>
              <a:rPr sz="2200" spc="5" dirty="0">
                <a:solidFill>
                  <a:srgbClr val="FF0000"/>
                </a:solidFill>
                <a:cs typeface="Times New Roman"/>
              </a:rPr>
              <a:t> </a:t>
            </a:r>
            <a:r>
              <a:rPr sz="2200" spc="-5" dirty="0">
                <a:solidFill>
                  <a:srgbClr val="FF0000"/>
                </a:solidFill>
                <a:cs typeface="Times New Roman"/>
              </a:rPr>
              <a:t>dalla</a:t>
            </a:r>
            <a:r>
              <a:rPr sz="2200" spc="5" dirty="0">
                <a:solidFill>
                  <a:srgbClr val="FF0000"/>
                </a:solidFill>
                <a:cs typeface="Times New Roman"/>
              </a:rPr>
              <a:t> </a:t>
            </a:r>
            <a:r>
              <a:rPr sz="2200" spc="-5" dirty="0">
                <a:solidFill>
                  <a:srgbClr val="FF0000"/>
                </a:solidFill>
                <a:cs typeface="Times New Roman"/>
              </a:rPr>
              <a:t>stessa</a:t>
            </a:r>
            <a:r>
              <a:rPr sz="2200" spc="5" dirty="0">
                <a:solidFill>
                  <a:srgbClr val="FF0000"/>
                </a:solidFill>
                <a:cs typeface="Times New Roman"/>
              </a:rPr>
              <a:t> </a:t>
            </a:r>
            <a:r>
              <a:rPr sz="2200" spc="-5" dirty="0">
                <a:solidFill>
                  <a:srgbClr val="FF0000"/>
                </a:solidFill>
                <a:cs typeface="Times New Roman"/>
              </a:rPr>
              <a:t>legge</a:t>
            </a:r>
            <a:r>
              <a:rPr sz="2200" spc="5" dirty="0">
                <a:solidFill>
                  <a:srgbClr val="FF0000"/>
                </a:solidFill>
                <a:cs typeface="Times New Roman"/>
              </a:rPr>
              <a:t> </a:t>
            </a:r>
            <a:r>
              <a:rPr sz="2200" spc="-5" dirty="0">
                <a:solidFill>
                  <a:srgbClr val="FF0000"/>
                </a:solidFill>
                <a:cs typeface="Times New Roman"/>
              </a:rPr>
              <a:t>(è</a:t>
            </a:r>
            <a:r>
              <a:rPr sz="2200" spc="5" dirty="0">
                <a:solidFill>
                  <a:srgbClr val="FF0000"/>
                </a:solidFill>
                <a:cs typeface="Times New Roman"/>
              </a:rPr>
              <a:t> </a:t>
            </a:r>
            <a:r>
              <a:rPr sz="2200" spc="-5" dirty="0">
                <a:solidFill>
                  <a:srgbClr val="FF0000"/>
                </a:solidFill>
                <a:cs typeface="Times New Roman"/>
              </a:rPr>
              <a:t>il</a:t>
            </a:r>
            <a:r>
              <a:rPr sz="2200" spc="10" dirty="0">
                <a:solidFill>
                  <a:srgbClr val="FF0000"/>
                </a:solidFill>
                <a:cs typeface="Times New Roman"/>
              </a:rPr>
              <a:t> </a:t>
            </a:r>
            <a:r>
              <a:rPr sz="2200" spc="-5" dirty="0">
                <a:solidFill>
                  <a:srgbClr val="FF0000"/>
                </a:solidFill>
                <a:cs typeface="Times New Roman"/>
              </a:rPr>
              <a:t>caso</a:t>
            </a:r>
            <a:r>
              <a:rPr sz="2200" spc="15" dirty="0">
                <a:solidFill>
                  <a:srgbClr val="FF0000"/>
                </a:solidFill>
                <a:cs typeface="Times New Roman"/>
              </a:rPr>
              <a:t> </a:t>
            </a:r>
            <a:r>
              <a:rPr sz="2200" spc="-5" dirty="0">
                <a:solidFill>
                  <a:srgbClr val="FF0000"/>
                </a:solidFill>
                <a:cs typeface="Times New Roman"/>
              </a:rPr>
              <a:t>delle</a:t>
            </a:r>
            <a:r>
              <a:rPr sz="2200" spc="5" dirty="0">
                <a:solidFill>
                  <a:srgbClr val="FF0000"/>
                </a:solidFill>
                <a:cs typeface="Times New Roman"/>
              </a:rPr>
              <a:t> </a:t>
            </a:r>
            <a:r>
              <a:rPr sz="2200" spc="-5" dirty="0">
                <a:solidFill>
                  <a:srgbClr val="FF0000"/>
                </a:solidFill>
                <a:cs typeface="Times New Roman"/>
              </a:rPr>
              <a:t>società</a:t>
            </a:r>
            <a:endParaRPr sz="2200" dirty="0">
              <a:solidFill>
                <a:srgbClr val="FF0000"/>
              </a:solidFill>
              <a:cs typeface="Times New Roman"/>
            </a:endParaRPr>
          </a:p>
          <a:p>
            <a:pPr marL="10795" algn="just">
              <a:lnSpc>
                <a:spcPts val="2600"/>
              </a:lnSpc>
            </a:pPr>
            <a:r>
              <a:rPr sz="2200" spc="-5" dirty="0">
                <a:solidFill>
                  <a:srgbClr val="FF0000"/>
                </a:solidFill>
                <a:cs typeface="Times New Roman"/>
              </a:rPr>
              <a:t>che producono</a:t>
            </a:r>
            <a:r>
              <a:rPr sz="2200" spc="-10" dirty="0">
                <a:solidFill>
                  <a:srgbClr val="FF0000"/>
                </a:solidFill>
                <a:cs typeface="Times New Roman"/>
              </a:rPr>
              <a:t> </a:t>
            </a:r>
            <a:r>
              <a:rPr sz="2200" spc="-5" dirty="0">
                <a:solidFill>
                  <a:srgbClr val="FF0000"/>
                </a:solidFill>
                <a:cs typeface="Times New Roman"/>
              </a:rPr>
              <a:t>servizi</a:t>
            </a:r>
            <a:r>
              <a:rPr sz="2200" spc="15" dirty="0">
                <a:solidFill>
                  <a:srgbClr val="FF0000"/>
                </a:solidFill>
                <a:cs typeface="Times New Roman"/>
              </a:rPr>
              <a:t> </a:t>
            </a:r>
            <a:r>
              <a:rPr sz="2200" spc="-5" dirty="0">
                <a:solidFill>
                  <a:srgbClr val="FF0000"/>
                </a:solidFill>
                <a:cs typeface="Times New Roman"/>
              </a:rPr>
              <a:t>di interesse</a:t>
            </a:r>
            <a:r>
              <a:rPr sz="2200" spc="10" dirty="0">
                <a:solidFill>
                  <a:srgbClr val="FF0000"/>
                </a:solidFill>
                <a:cs typeface="Times New Roman"/>
              </a:rPr>
              <a:t> </a:t>
            </a:r>
            <a:r>
              <a:rPr sz="2200" spc="-5" dirty="0">
                <a:solidFill>
                  <a:srgbClr val="FF0000"/>
                </a:solidFill>
                <a:cs typeface="Times New Roman"/>
              </a:rPr>
              <a:t>generale),</a:t>
            </a:r>
            <a:r>
              <a:rPr sz="2200" spc="20" dirty="0">
                <a:solidFill>
                  <a:srgbClr val="FF0000"/>
                </a:solidFill>
                <a:cs typeface="Times New Roman"/>
              </a:rPr>
              <a:t> </a:t>
            </a:r>
            <a:r>
              <a:rPr sz="2200" spc="-5" dirty="0" err="1">
                <a:solidFill>
                  <a:srgbClr val="FF0000"/>
                </a:solidFill>
                <a:cs typeface="Times New Roman"/>
              </a:rPr>
              <a:t>della</a:t>
            </a:r>
            <a:r>
              <a:rPr sz="2200" spc="45" dirty="0">
                <a:solidFill>
                  <a:srgbClr val="FF0000"/>
                </a:solidFill>
                <a:cs typeface="Times New Roman"/>
              </a:rPr>
              <a:t> </a:t>
            </a:r>
            <a:r>
              <a:rPr sz="2600" b="1" u="heavy" spc="-10" dirty="0">
                <a:solidFill>
                  <a:srgbClr val="FF0000"/>
                </a:solidFill>
                <a:uFill>
                  <a:solidFill>
                    <a:srgbClr val="FF0000"/>
                  </a:solidFill>
                </a:uFill>
                <a:cs typeface="Times New Roman"/>
              </a:rPr>
              <a:t>stretta</a:t>
            </a:r>
            <a:r>
              <a:rPr lang="it-IT" sz="2600" dirty="0">
                <a:solidFill>
                  <a:srgbClr val="FF0000"/>
                </a:solidFill>
                <a:cs typeface="Times New Roman"/>
              </a:rPr>
              <a:t> </a:t>
            </a:r>
            <a:r>
              <a:rPr sz="2600" b="1" u="heavy" spc="-5" dirty="0" err="1">
                <a:solidFill>
                  <a:srgbClr val="FF0000"/>
                </a:solidFill>
                <a:uFill>
                  <a:solidFill>
                    <a:srgbClr val="FF0000"/>
                  </a:solidFill>
                </a:uFill>
                <a:cs typeface="Times New Roman"/>
              </a:rPr>
              <a:t>necessarietà</a:t>
            </a:r>
            <a:r>
              <a:rPr sz="2600" b="1" u="heavy" spc="-5" dirty="0">
                <a:solidFill>
                  <a:srgbClr val="FF0000"/>
                </a:solidFill>
                <a:uFill>
                  <a:solidFill>
                    <a:srgbClr val="FF0000"/>
                  </a:solidFill>
                </a:uFill>
                <a:cs typeface="Times New Roman"/>
              </a:rPr>
              <a:t> della partecipazione </a:t>
            </a:r>
            <a:r>
              <a:rPr sz="2200" u="heavy" spc="-5" dirty="0">
                <a:solidFill>
                  <a:srgbClr val="FF0000"/>
                </a:solidFill>
                <a:uFill>
                  <a:solidFill>
                    <a:srgbClr val="FF0000"/>
                  </a:solidFill>
                </a:uFill>
                <a:cs typeface="Times New Roman"/>
              </a:rPr>
              <a:t>al perseguimento delle </a:t>
            </a:r>
            <a:r>
              <a:rPr sz="2200" dirty="0">
                <a:solidFill>
                  <a:srgbClr val="FF0000"/>
                </a:solidFill>
                <a:cs typeface="Times New Roman"/>
              </a:rPr>
              <a:t> </a:t>
            </a:r>
            <a:r>
              <a:rPr sz="2200" u="heavy" spc="-5" dirty="0">
                <a:solidFill>
                  <a:srgbClr val="FF0000"/>
                </a:solidFill>
                <a:uFill>
                  <a:solidFill>
                    <a:srgbClr val="FFFF00"/>
                  </a:solidFill>
                </a:uFill>
                <a:cs typeface="Times New Roman"/>
              </a:rPr>
              <a:t>finalità</a:t>
            </a:r>
            <a:r>
              <a:rPr sz="2200" u="heavy" spc="10"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istituzionali</a:t>
            </a:r>
            <a:r>
              <a:rPr sz="2200" u="heavy" spc="20"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dell’ente</a:t>
            </a:r>
            <a:r>
              <a:rPr sz="2200" u="heavy" spc="15" dirty="0">
                <a:solidFill>
                  <a:srgbClr val="FF0000"/>
                </a:solidFill>
                <a:uFill>
                  <a:solidFill>
                    <a:srgbClr val="FFFF00"/>
                  </a:solidFill>
                </a:uFill>
                <a:cs typeface="Times New Roman"/>
              </a:rPr>
              <a:t> </a:t>
            </a:r>
            <a:r>
              <a:rPr sz="2200" u="heavy" dirty="0">
                <a:solidFill>
                  <a:srgbClr val="FF0000"/>
                </a:solidFill>
                <a:uFill>
                  <a:solidFill>
                    <a:srgbClr val="FFFF00"/>
                  </a:solidFill>
                </a:uFill>
                <a:cs typeface="Times New Roman"/>
              </a:rPr>
              <a:t>pubblico</a:t>
            </a:r>
            <a:r>
              <a:rPr sz="2200" spc="10" dirty="0">
                <a:solidFill>
                  <a:srgbClr val="FF0000"/>
                </a:solidFill>
                <a:cs typeface="Times New Roman"/>
              </a:rPr>
              <a:t> </a:t>
            </a:r>
            <a:r>
              <a:rPr sz="2200" spc="-5" dirty="0">
                <a:solidFill>
                  <a:srgbClr val="FF0000"/>
                </a:solidFill>
                <a:cs typeface="Times New Roman"/>
              </a:rPr>
              <a:t>(Legge</a:t>
            </a:r>
            <a:r>
              <a:rPr sz="2200" spc="30" dirty="0">
                <a:solidFill>
                  <a:srgbClr val="FF0000"/>
                </a:solidFill>
                <a:cs typeface="Times New Roman"/>
              </a:rPr>
              <a:t> </a:t>
            </a:r>
            <a:r>
              <a:rPr sz="2200" dirty="0">
                <a:solidFill>
                  <a:srgbClr val="FF0000"/>
                </a:solidFill>
                <a:cs typeface="Times New Roman"/>
              </a:rPr>
              <a:t>244/2007). </a:t>
            </a:r>
            <a:r>
              <a:rPr sz="2200" spc="-5" dirty="0">
                <a:solidFill>
                  <a:srgbClr val="FF0000"/>
                </a:solidFill>
                <a:cs typeface="Times New Roman"/>
              </a:rPr>
              <a:t>Principio </a:t>
            </a:r>
            <a:r>
              <a:rPr sz="2200" spc="-535" dirty="0">
                <a:solidFill>
                  <a:srgbClr val="FF0000"/>
                </a:solidFill>
                <a:cs typeface="Times New Roman"/>
              </a:rPr>
              <a:t> </a:t>
            </a:r>
            <a:r>
              <a:rPr sz="2200" spc="-5" dirty="0">
                <a:solidFill>
                  <a:srgbClr val="FF0000"/>
                </a:solidFill>
                <a:cs typeface="Times New Roman"/>
              </a:rPr>
              <a:t>quest’ultimo,</a:t>
            </a:r>
            <a:r>
              <a:rPr sz="2200" spc="5" dirty="0">
                <a:solidFill>
                  <a:srgbClr val="FF0000"/>
                </a:solidFill>
                <a:cs typeface="Times New Roman"/>
              </a:rPr>
              <a:t> </a:t>
            </a:r>
            <a:r>
              <a:rPr sz="2200" spc="-5" dirty="0">
                <a:solidFill>
                  <a:srgbClr val="FF0000"/>
                </a:solidFill>
                <a:cs typeface="Times New Roman"/>
              </a:rPr>
              <a:t>è</a:t>
            </a:r>
            <a:r>
              <a:rPr sz="2200" spc="10" dirty="0">
                <a:solidFill>
                  <a:srgbClr val="FF0000"/>
                </a:solidFill>
                <a:cs typeface="Times New Roman"/>
              </a:rPr>
              <a:t> </a:t>
            </a:r>
            <a:r>
              <a:rPr sz="2200" spc="-10" dirty="0">
                <a:solidFill>
                  <a:srgbClr val="FF0000"/>
                </a:solidFill>
                <a:cs typeface="Times New Roman"/>
              </a:rPr>
              <a:t>stato</a:t>
            </a:r>
            <a:r>
              <a:rPr sz="2200" spc="10" dirty="0">
                <a:solidFill>
                  <a:srgbClr val="FF0000"/>
                </a:solidFill>
                <a:cs typeface="Times New Roman"/>
              </a:rPr>
              <a:t> </a:t>
            </a:r>
            <a:r>
              <a:rPr sz="2200" spc="-5" dirty="0">
                <a:solidFill>
                  <a:srgbClr val="FF0000"/>
                </a:solidFill>
                <a:cs typeface="Times New Roman"/>
              </a:rPr>
              <a:t>osservato</a:t>
            </a:r>
            <a:r>
              <a:rPr sz="2200" spc="10" dirty="0">
                <a:solidFill>
                  <a:srgbClr val="FF0000"/>
                </a:solidFill>
                <a:cs typeface="Times New Roman"/>
              </a:rPr>
              <a:t> </a:t>
            </a:r>
            <a:r>
              <a:rPr sz="2200" spc="-5" dirty="0">
                <a:solidFill>
                  <a:srgbClr val="FF0000"/>
                </a:solidFill>
                <a:cs typeface="Times New Roman"/>
              </a:rPr>
              <a:t>dalla</a:t>
            </a:r>
            <a:r>
              <a:rPr sz="2200" spc="5" dirty="0">
                <a:solidFill>
                  <a:srgbClr val="FF0000"/>
                </a:solidFill>
                <a:cs typeface="Times New Roman"/>
              </a:rPr>
              <a:t> </a:t>
            </a:r>
            <a:r>
              <a:rPr sz="2200" spc="-5" dirty="0">
                <a:solidFill>
                  <a:srgbClr val="FF0000"/>
                </a:solidFill>
                <a:cs typeface="Times New Roman"/>
              </a:rPr>
              <a:t>giurisprudenza</a:t>
            </a:r>
            <a:r>
              <a:rPr sz="2200" spc="10" dirty="0">
                <a:solidFill>
                  <a:srgbClr val="FF0000"/>
                </a:solidFill>
                <a:cs typeface="Times New Roman"/>
              </a:rPr>
              <a:t> </a:t>
            </a:r>
            <a:r>
              <a:rPr sz="2200" spc="-5" dirty="0">
                <a:solidFill>
                  <a:srgbClr val="FF0000"/>
                </a:solidFill>
                <a:cs typeface="Times New Roman"/>
              </a:rPr>
              <a:t>amministrativa, </a:t>
            </a:r>
            <a:r>
              <a:rPr sz="2200" spc="-535" dirty="0">
                <a:solidFill>
                  <a:srgbClr val="FF0000"/>
                </a:solidFill>
                <a:cs typeface="Times New Roman"/>
              </a:rPr>
              <a:t> </a:t>
            </a:r>
            <a:r>
              <a:rPr sz="2200" spc="-5" dirty="0">
                <a:solidFill>
                  <a:srgbClr val="FF0000"/>
                </a:solidFill>
                <a:cs typeface="Times New Roman"/>
              </a:rPr>
              <a:t>con</a:t>
            </a:r>
            <a:r>
              <a:rPr sz="2200" spc="-20" dirty="0">
                <a:solidFill>
                  <a:srgbClr val="FF0000"/>
                </a:solidFill>
                <a:cs typeface="Times New Roman"/>
              </a:rPr>
              <a:t> </a:t>
            </a:r>
            <a:r>
              <a:rPr sz="2200" spc="-5" dirty="0">
                <a:solidFill>
                  <a:srgbClr val="FF0000"/>
                </a:solidFill>
                <a:cs typeface="Times New Roman"/>
              </a:rPr>
              <a:t>il</a:t>
            </a:r>
            <a:r>
              <a:rPr sz="2200" dirty="0">
                <a:solidFill>
                  <a:srgbClr val="FF0000"/>
                </a:solidFill>
                <a:cs typeface="Times New Roman"/>
              </a:rPr>
              <a:t> </a:t>
            </a:r>
            <a:r>
              <a:rPr sz="2200" spc="-5" dirty="0">
                <a:solidFill>
                  <a:srgbClr val="FF0000"/>
                </a:solidFill>
                <a:cs typeface="Times New Roman"/>
              </a:rPr>
              <a:t>quale sarebbe</a:t>
            </a:r>
            <a:r>
              <a:rPr sz="2200" dirty="0">
                <a:solidFill>
                  <a:srgbClr val="FF0000"/>
                </a:solidFill>
                <a:cs typeface="Times New Roman"/>
              </a:rPr>
              <a:t> </a:t>
            </a:r>
            <a:r>
              <a:rPr sz="2200" spc="-5" dirty="0">
                <a:solidFill>
                  <a:srgbClr val="FF0000"/>
                </a:solidFill>
                <a:cs typeface="Times New Roman"/>
              </a:rPr>
              <a:t>stato</a:t>
            </a:r>
            <a:r>
              <a:rPr sz="2200" dirty="0">
                <a:solidFill>
                  <a:srgbClr val="FF0000"/>
                </a:solidFill>
                <a:cs typeface="Times New Roman"/>
              </a:rPr>
              <a:t> </a:t>
            </a:r>
            <a:r>
              <a:rPr sz="2200" spc="-5" dirty="0">
                <a:solidFill>
                  <a:srgbClr val="FF0000"/>
                </a:solidFill>
                <a:cs typeface="Times New Roman"/>
              </a:rPr>
              <a:t>sancito</a:t>
            </a:r>
            <a:r>
              <a:rPr sz="2200" spc="5" dirty="0">
                <a:solidFill>
                  <a:srgbClr val="FF0000"/>
                </a:solidFill>
                <a:cs typeface="Times New Roman"/>
              </a:rPr>
              <a:t> </a:t>
            </a:r>
            <a:r>
              <a:rPr sz="2200" spc="-5" dirty="0">
                <a:solidFill>
                  <a:srgbClr val="FF0000"/>
                </a:solidFill>
                <a:cs typeface="Times New Roman"/>
              </a:rPr>
              <a:t>normativamente</a:t>
            </a:r>
            <a:r>
              <a:rPr sz="2200" spc="40" dirty="0">
                <a:solidFill>
                  <a:srgbClr val="FF0000"/>
                </a:solidFill>
                <a:cs typeface="Times New Roman"/>
              </a:rPr>
              <a:t> </a:t>
            </a:r>
            <a:r>
              <a:rPr sz="2200" spc="-5" dirty="0" err="1">
                <a:solidFill>
                  <a:srgbClr val="FF0000"/>
                </a:solidFill>
                <a:cs typeface="Times New Roman"/>
              </a:rPr>
              <a:t>quanto</a:t>
            </a:r>
            <a:r>
              <a:rPr sz="2200" spc="-5" dirty="0">
                <a:solidFill>
                  <a:srgbClr val="FF0000"/>
                </a:solidFill>
                <a:cs typeface="Times New Roman"/>
              </a:rPr>
              <a:t> </a:t>
            </a:r>
            <a:r>
              <a:rPr sz="2200" spc="-5" dirty="0" err="1">
                <a:solidFill>
                  <a:srgbClr val="FF0000"/>
                </a:solidFill>
                <a:cs typeface="Times New Roman"/>
              </a:rPr>
              <a:t>già</a:t>
            </a:r>
            <a:r>
              <a:rPr lang="it-IT" sz="2200" dirty="0">
                <a:solidFill>
                  <a:srgbClr val="FF0000"/>
                </a:solidFill>
                <a:cs typeface="Times New Roman"/>
              </a:rPr>
              <a:t> </a:t>
            </a:r>
            <a:r>
              <a:rPr sz="2200" spc="-5" dirty="0" err="1">
                <a:solidFill>
                  <a:srgbClr val="FF0000"/>
                </a:solidFill>
                <a:cs typeface="Times New Roman"/>
              </a:rPr>
              <a:t>desumibile</a:t>
            </a:r>
            <a:r>
              <a:rPr sz="2200" spc="5" dirty="0">
                <a:solidFill>
                  <a:srgbClr val="FF0000"/>
                </a:solidFill>
                <a:cs typeface="Times New Roman"/>
              </a:rPr>
              <a:t> </a:t>
            </a:r>
            <a:r>
              <a:rPr sz="2200" spc="-5" dirty="0">
                <a:solidFill>
                  <a:srgbClr val="FF0000"/>
                </a:solidFill>
                <a:cs typeface="Times New Roman"/>
              </a:rPr>
              <a:t>dall’ordinamento,</a:t>
            </a:r>
            <a:r>
              <a:rPr sz="2200" spc="5" dirty="0">
                <a:solidFill>
                  <a:srgbClr val="FF0000"/>
                </a:solidFill>
                <a:cs typeface="Times New Roman"/>
              </a:rPr>
              <a:t> </a:t>
            </a:r>
            <a:r>
              <a:rPr sz="2200" spc="-5" dirty="0">
                <a:solidFill>
                  <a:srgbClr val="FF0000"/>
                </a:solidFill>
                <a:cs typeface="Times New Roman"/>
              </a:rPr>
              <a:t>ossia</a:t>
            </a:r>
            <a:r>
              <a:rPr sz="2200" spc="10" dirty="0">
                <a:solidFill>
                  <a:srgbClr val="FF0000"/>
                </a:solidFill>
                <a:cs typeface="Times New Roman"/>
              </a:rPr>
              <a:t> </a:t>
            </a:r>
            <a:r>
              <a:rPr sz="2200" spc="-5" dirty="0">
                <a:solidFill>
                  <a:srgbClr val="FF0000"/>
                </a:solidFill>
                <a:cs typeface="Times New Roman"/>
              </a:rPr>
              <a:t>il</a:t>
            </a:r>
            <a:r>
              <a:rPr sz="2200" spc="5" dirty="0">
                <a:solidFill>
                  <a:srgbClr val="FF0000"/>
                </a:solidFill>
                <a:cs typeface="Times New Roman"/>
              </a:rPr>
              <a:t> </a:t>
            </a:r>
            <a:r>
              <a:rPr sz="2200" spc="-5" dirty="0">
                <a:solidFill>
                  <a:srgbClr val="FF0000"/>
                </a:solidFill>
                <a:cs typeface="Times New Roman"/>
              </a:rPr>
              <a:t>disfavore</a:t>
            </a:r>
            <a:r>
              <a:rPr sz="2200" spc="10" dirty="0">
                <a:solidFill>
                  <a:srgbClr val="FF0000"/>
                </a:solidFill>
                <a:cs typeface="Times New Roman"/>
              </a:rPr>
              <a:t> </a:t>
            </a:r>
            <a:r>
              <a:rPr sz="2200" spc="-5" dirty="0">
                <a:solidFill>
                  <a:srgbClr val="FF0000"/>
                </a:solidFill>
                <a:cs typeface="Times New Roman"/>
              </a:rPr>
              <a:t>per</a:t>
            </a:r>
            <a:r>
              <a:rPr sz="2200" spc="5" dirty="0">
                <a:solidFill>
                  <a:srgbClr val="FF0000"/>
                </a:solidFill>
                <a:cs typeface="Times New Roman"/>
              </a:rPr>
              <a:t> </a:t>
            </a:r>
            <a:r>
              <a:rPr sz="2200" spc="-5" dirty="0">
                <a:solidFill>
                  <a:srgbClr val="FF0000"/>
                </a:solidFill>
                <a:cs typeface="Times New Roman"/>
              </a:rPr>
              <a:t>la</a:t>
            </a:r>
            <a:r>
              <a:rPr sz="2200" spc="10" dirty="0">
                <a:solidFill>
                  <a:srgbClr val="FF0000"/>
                </a:solidFill>
                <a:cs typeface="Times New Roman"/>
              </a:rPr>
              <a:t> </a:t>
            </a:r>
            <a:r>
              <a:rPr sz="2200" spc="-5" dirty="0">
                <a:solidFill>
                  <a:srgbClr val="FF0000"/>
                </a:solidFill>
                <a:cs typeface="Times New Roman"/>
              </a:rPr>
              <a:t>costituzione,</a:t>
            </a:r>
            <a:r>
              <a:rPr sz="2200" spc="5" dirty="0">
                <a:solidFill>
                  <a:srgbClr val="FF0000"/>
                </a:solidFill>
                <a:cs typeface="Times New Roman"/>
              </a:rPr>
              <a:t> </a:t>
            </a:r>
            <a:r>
              <a:rPr sz="2200" spc="-5" dirty="0">
                <a:solidFill>
                  <a:srgbClr val="FF0000"/>
                </a:solidFill>
                <a:cs typeface="Times New Roman"/>
              </a:rPr>
              <a:t>da </a:t>
            </a:r>
            <a:r>
              <a:rPr sz="2200" spc="-535" dirty="0">
                <a:solidFill>
                  <a:srgbClr val="FF0000"/>
                </a:solidFill>
                <a:cs typeface="Times New Roman"/>
              </a:rPr>
              <a:t> </a:t>
            </a:r>
            <a:r>
              <a:rPr sz="2200" spc="-5" dirty="0">
                <a:solidFill>
                  <a:srgbClr val="FF0000"/>
                </a:solidFill>
                <a:cs typeface="Times New Roman"/>
              </a:rPr>
              <a:t>parte</a:t>
            </a:r>
            <a:r>
              <a:rPr sz="2200" spc="-10" dirty="0">
                <a:solidFill>
                  <a:srgbClr val="FF0000"/>
                </a:solidFill>
                <a:cs typeface="Times New Roman"/>
              </a:rPr>
              <a:t> </a:t>
            </a:r>
            <a:r>
              <a:rPr sz="2200" spc="-5" dirty="0">
                <a:solidFill>
                  <a:srgbClr val="FF0000"/>
                </a:solidFill>
                <a:cs typeface="Times New Roman"/>
              </a:rPr>
              <a:t>delle</a:t>
            </a:r>
            <a:r>
              <a:rPr sz="2200" spc="15" dirty="0">
                <a:solidFill>
                  <a:srgbClr val="FF0000"/>
                </a:solidFill>
                <a:cs typeface="Times New Roman"/>
              </a:rPr>
              <a:t> </a:t>
            </a:r>
            <a:r>
              <a:rPr sz="2200" dirty="0">
                <a:solidFill>
                  <a:srgbClr val="FF0000"/>
                </a:solidFill>
                <a:cs typeface="Times New Roman"/>
              </a:rPr>
              <a:t>pubbliche</a:t>
            </a:r>
            <a:r>
              <a:rPr sz="2200" spc="-15" dirty="0">
                <a:solidFill>
                  <a:srgbClr val="FF0000"/>
                </a:solidFill>
                <a:cs typeface="Times New Roman"/>
              </a:rPr>
              <a:t> </a:t>
            </a:r>
            <a:r>
              <a:rPr sz="2200" spc="-5" dirty="0">
                <a:solidFill>
                  <a:srgbClr val="FF0000"/>
                </a:solidFill>
                <a:cs typeface="Times New Roman"/>
              </a:rPr>
              <a:t>amministrazioni,</a:t>
            </a:r>
            <a:r>
              <a:rPr sz="2200" spc="40" dirty="0">
                <a:solidFill>
                  <a:srgbClr val="FF0000"/>
                </a:solidFill>
                <a:cs typeface="Times New Roman"/>
              </a:rPr>
              <a:t> </a:t>
            </a:r>
            <a:r>
              <a:rPr sz="2200" spc="-5" dirty="0">
                <a:solidFill>
                  <a:srgbClr val="FF0000"/>
                </a:solidFill>
                <a:cs typeface="Times New Roman"/>
              </a:rPr>
              <a:t>di</a:t>
            </a:r>
            <a:r>
              <a:rPr sz="2200" dirty="0">
                <a:solidFill>
                  <a:srgbClr val="FF0000"/>
                </a:solidFill>
                <a:cs typeface="Times New Roman"/>
              </a:rPr>
              <a:t> </a:t>
            </a:r>
            <a:r>
              <a:rPr sz="2200" spc="-5" dirty="0">
                <a:solidFill>
                  <a:srgbClr val="FF0000"/>
                </a:solidFill>
                <a:cs typeface="Times New Roman"/>
              </a:rPr>
              <a:t>società</a:t>
            </a:r>
            <a:r>
              <a:rPr sz="2200" spc="5" dirty="0">
                <a:solidFill>
                  <a:srgbClr val="FF0000"/>
                </a:solidFill>
                <a:cs typeface="Times New Roman"/>
              </a:rPr>
              <a:t> </a:t>
            </a:r>
            <a:r>
              <a:rPr sz="2200" spc="-10" dirty="0">
                <a:solidFill>
                  <a:srgbClr val="FF0000"/>
                </a:solidFill>
                <a:cs typeface="Times New Roman"/>
              </a:rPr>
              <a:t>commerciali</a:t>
            </a:r>
            <a:r>
              <a:rPr sz="2200" spc="55" dirty="0">
                <a:solidFill>
                  <a:srgbClr val="FF0000"/>
                </a:solidFill>
                <a:cs typeface="Times New Roman"/>
              </a:rPr>
              <a:t> </a:t>
            </a:r>
            <a:r>
              <a:rPr sz="2200" spc="-5" dirty="0">
                <a:solidFill>
                  <a:srgbClr val="FF0000"/>
                </a:solidFill>
                <a:cs typeface="Times New Roman"/>
              </a:rPr>
              <a:t>il</a:t>
            </a:r>
            <a:r>
              <a:rPr sz="2200" spc="10" dirty="0">
                <a:solidFill>
                  <a:srgbClr val="FF0000"/>
                </a:solidFill>
                <a:cs typeface="Times New Roman"/>
              </a:rPr>
              <a:t> </a:t>
            </a:r>
            <a:r>
              <a:rPr sz="2200" spc="-5" dirty="0">
                <a:solidFill>
                  <a:srgbClr val="FF0000"/>
                </a:solidFill>
                <a:cs typeface="Times New Roman"/>
              </a:rPr>
              <a:t>cui </a:t>
            </a:r>
            <a:r>
              <a:rPr sz="2200" dirty="0">
                <a:solidFill>
                  <a:srgbClr val="FF0000"/>
                </a:solidFill>
                <a:cs typeface="Times New Roman"/>
              </a:rPr>
              <a:t> </a:t>
            </a:r>
            <a:r>
              <a:rPr sz="2200" spc="-5" dirty="0">
                <a:solidFill>
                  <a:srgbClr val="FF0000"/>
                </a:solidFill>
                <a:cs typeface="Times New Roman"/>
              </a:rPr>
              <a:t>oggetto</a:t>
            </a:r>
            <a:r>
              <a:rPr sz="2200" spc="-15" dirty="0">
                <a:solidFill>
                  <a:srgbClr val="FF0000"/>
                </a:solidFill>
                <a:cs typeface="Times New Roman"/>
              </a:rPr>
              <a:t> </a:t>
            </a:r>
            <a:r>
              <a:rPr sz="2200" spc="-5" dirty="0">
                <a:solidFill>
                  <a:srgbClr val="FF0000"/>
                </a:solidFill>
                <a:cs typeface="Times New Roman"/>
              </a:rPr>
              <a:t>esuli dalle</a:t>
            </a:r>
            <a:r>
              <a:rPr sz="2200" spc="10" dirty="0">
                <a:solidFill>
                  <a:srgbClr val="FF0000"/>
                </a:solidFill>
                <a:cs typeface="Times New Roman"/>
              </a:rPr>
              <a:t> </a:t>
            </a:r>
            <a:r>
              <a:rPr sz="2200" spc="-5" dirty="0">
                <a:solidFill>
                  <a:srgbClr val="FF0000"/>
                </a:solidFill>
                <a:cs typeface="Times New Roman"/>
              </a:rPr>
              <a:t>loro finalità</a:t>
            </a:r>
            <a:r>
              <a:rPr sz="2200" spc="10" dirty="0">
                <a:solidFill>
                  <a:srgbClr val="FF0000"/>
                </a:solidFill>
                <a:cs typeface="Times New Roman"/>
              </a:rPr>
              <a:t> </a:t>
            </a:r>
            <a:r>
              <a:rPr sz="2200" spc="-5" dirty="0">
                <a:solidFill>
                  <a:srgbClr val="FF0000"/>
                </a:solidFill>
                <a:cs typeface="Times New Roman"/>
              </a:rPr>
              <a:t>istituzionali</a:t>
            </a:r>
            <a:r>
              <a:rPr sz="2200" spc="-10" dirty="0">
                <a:solidFill>
                  <a:srgbClr val="FF0000"/>
                </a:solidFill>
                <a:cs typeface="Times New Roman"/>
              </a:rPr>
              <a:t> </a:t>
            </a:r>
            <a:r>
              <a:rPr sz="2200" spc="-5" dirty="0">
                <a:solidFill>
                  <a:srgbClr val="FF0000"/>
                </a:solidFill>
                <a:cs typeface="Times New Roman"/>
              </a:rPr>
              <a:t>.</a:t>
            </a:r>
            <a:endParaRPr sz="2200" dirty="0">
              <a:solidFill>
                <a:srgbClr val="FF0000"/>
              </a:solidFill>
              <a:cs typeface="Times New Roman"/>
            </a:endParaRPr>
          </a:p>
        </p:txBody>
      </p:sp>
      <p:pic>
        <p:nvPicPr>
          <p:cNvPr id="15" name="Picture 2" descr="Risultato immagine per INRL">
            <a:extLst>
              <a:ext uri="{FF2B5EF4-FFF2-40B4-BE49-F238E27FC236}">
                <a16:creationId xmlns:a16="http://schemas.microsoft.com/office/drawing/2014/main" id="{1235428D-29B5-4976-880B-8EE5D277EB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578698" y="284357"/>
            <a:ext cx="8112759" cy="6289286"/>
          </a:xfrm>
          <a:prstGeom prst="rect">
            <a:avLst/>
          </a:prstGeom>
        </p:spPr>
        <p:txBody>
          <a:bodyPr vert="horz" wrap="square" lIns="0" tIns="45085" rIns="0" bIns="0" rtlCol="0">
            <a:spAutoFit/>
          </a:bodyPr>
          <a:lstStyle/>
          <a:p>
            <a:pPr marL="854075" marR="198755" indent="-559435" algn="just">
              <a:lnSpc>
                <a:spcPct val="90100"/>
              </a:lnSpc>
              <a:spcBef>
                <a:spcPts val="355"/>
              </a:spcBef>
            </a:pPr>
            <a:r>
              <a:rPr sz="2200" spc="-5" dirty="0">
                <a:solidFill>
                  <a:srgbClr val="FF0000"/>
                </a:solidFill>
                <a:cs typeface="Times New Roman"/>
              </a:rPr>
              <a:t>La</a:t>
            </a:r>
            <a:r>
              <a:rPr sz="2200" spc="5" dirty="0">
                <a:solidFill>
                  <a:srgbClr val="FF0000"/>
                </a:solidFill>
                <a:cs typeface="Times New Roman"/>
              </a:rPr>
              <a:t> </a:t>
            </a:r>
            <a:r>
              <a:rPr sz="2200" spc="-5" dirty="0">
                <a:solidFill>
                  <a:srgbClr val="FF0000"/>
                </a:solidFill>
                <a:cs typeface="Times New Roman"/>
              </a:rPr>
              <a:t>molteplicità</a:t>
            </a:r>
            <a:r>
              <a:rPr sz="2200" spc="25" dirty="0">
                <a:solidFill>
                  <a:srgbClr val="FF0000"/>
                </a:solidFill>
                <a:cs typeface="Times New Roman"/>
              </a:rPr>
              <a:t> </a:t>
            </a:r>
            <a:r>
              <a:rPr sz="2200" dirty="0">
                <a:solidFill>
                  <a:srgbClr val="FF0000"/>
                </a:solidFill>
                <a:cs typeface="Times New Roman"/>
              </a:rPr>
              <a:t>degli interventi</a:t>
            </a:r>
            <a:r>
              <a:rPr sz="2200" spc="5" dirty="0">
                <a:solidFill>
                  <a:srgbClr val="FF0000"/>
                </a:solidFill>
                <a:cs typeface="Times New Roman"/>
              </a:rPr>
              <a:t> </a:t>
            </a:r>
            <a:r>
              <a:rPr sz="2200" spc="-5" dirty="0">
                <a:solidFill>
                  <a:srgbClr val="FF0000"/>
                </a:solidFill>
                <a:cs typeface="Times New Roman"/>
              </a:rPr>
              <a:t>normativi</a:t>
            </a:r>
            <a:r>
              <a:rPr sz="2200" spc="15" dirty="0">
                <a:solidFill>
                  <a:srgbClr val="FF0000"/>
                </a:solidFill>
                <a:cs typeface="Times New Roman"/>
              </a:rPr>
              <a:t> </a:t>
            </a:r>
            <a:r>
              <a:rPr sz="2200" spc="-5" dirty="0">
                <a:solidFill>
                  <a:srgbClr val="FF0000"/>
                </a:solidFill>
                <a:cs typeface="Times New Roman"/>
              </a:rPr>
              <a:t>(peraltro,</a:t>
            </a:r>
            <a:r>
              <a:rPr sz="2200" spc="20" dirty="0">
                <a:solidFill>
                  <a:srgbClr val="FF0000"/>
                </a:solidFill>
                <a:cs typeface="Times New Roman"/>
              </a:rPr>
              <a:t> </a:t>
            </a:r>
            <a:r>
              <a:rPr sz="2200" dirty="0">
                <a:solidFill>
                  <a:srgbClr val="FF0000"/>
                </a:solidFill>
                <a:cs typeface="Times New Roman"/>
              </a:rPr>
              <a:t>qui</a:t>
            </a:r>
            <a:r>
              <a:rPr sz="2200" spc="-5" dirty="0">
                <a:solidFill>
                  <a:srgbClr val="FF0000"/>
                </a:solidFill>
                <a:cs typeface="Times New Roman"/>
              </a:rPr>
              <a:t> solo</a:t>
            </a:r>
            <a:r>
              <a:rPr sz="2200" spc="15" dirty="0">
                <a:solidFill>
                  <a:srgbClr val="FF0000"/>
                </a:solidFill>
                <a:cs typeface="Times New Roman"/>
              </a:rPr>
              <a:t> </a:t>
            </a:r>
            <a:r>
              <a:rPr sz="2200" spc="-5" dirty="0">
                <a:solidFill>
                  <a:srgbClr val="FF0000"/>
                </a:solidFill>
                <a:cs typeface="Times New Roman"/>
              </a:rPr>
              <a:t>in</a:t>
            </a:r>
            <a:r>
              <a:rPr sz="2200" spc="5" dirty="0">
                <a:solidFill>
                  <a:srgbClr val="FF0000"/>
                </a:solidFill>
                <a:cs typeface="Times New Roman"/>
              </a:rPr>
              <a:t> </a:t>
            </a:r>
            <a:r>
              <a:rPr sz="2200" spc="-5" dirty="0">
                <a:solidFill>
                  <a:srgbClr val="FF0000"/>
                </a:solidFill>
                <a:cs typeface="Times New Roman"/>
              </a:rPr>
              <a:t>parte </a:t>
            </a:r>
            <a:r>
              <a:rPr sz="2200" spc="-535" dirty="0">
                <a:solidFill>
                  <a:srgbClr val="FF0000"/>
                </a:solidFill>
                <a:cs typeface="Times New Roman"/>
              </a:rPr>
              <a:t> </a:t>
            </a:r>
            <a:r>
              <a:rPr sz="2200" spc="-5" dirty="0">
                <a:solidFill>
                  <a:srgbClr val="FF0000"/>
                </a:solidFill>
                <a:cs typeface="Times New Roman"/>
              </a:rPr>
              <a:t>richiamati)</a:t>
            </a:r>
            <a:r>
              <a:rPr sz="2200" spc="20" dirty="0">
                <a:solidFill>
                  <a:srgbClr val="FF0000"/>
                </a:solidFill>
                <a:cs typeface="Times New Roman"/>
              </a:rPr>
              <a:t> </a:t>
            </a:r>
            <a:r>
              <a:rPr sz="2200" spc="-5" dirty="0">
                <a:solidFill>
                  <a:srgbClr val="FF0000"/>
                </a:solidFill>
                <a:cs typeface="Times New Roman"/>
              </a:rPr>
              <a:t>ha</a:t>
            </a:r>
            <a:r>
              <a:rPr sz="2200" dirty="0">
                <a:solidFill>
                  <a:srgbClr val="FF0000"/>
                </a:solidFill>
                <a:cs typeface="Times New Roman"/>
              </a:rPr>
              <a:t> dato luogo,</a:t>
            </a:r>
            <a:r>
              <a:rPr sz="2200" spc="-10" dirty="0">
                <a:solidFill>
                  <a:srgbClr val="FF0000"/>
                </a:solidFill>
                <a:cs typeface="Times New Roman"/>
              </a:rPr>
              <a:t> </a:t>
            </a:r>
            <a:r>
              <a:rPr sz="2200" spc="-5" dirty="0">
                <a:solidFill>
                  <a:srgbClr val="FF0000"/>
                </a:solidFill>
                <a:cs typeface="Times New Roman"/>
              </a:rPr>
              <a:t>negli</a:t>
            </a:r>
            <a:r>
              <a:rPr sz="2200" dirty="0">
                <a:solidFill>
                  <a:srgbClr val="FF0000"/>
                </a:solidFill>
                <a:cs typeface="Times New Roman"/>
              </a:rPr>
              <a:t> anni,</a:t>
            </a:r>
            <a:r>
              <a:rPr sz="2200" spc="5" dirty="0">
                <a:solidFill>
                  <a:srgbClr val="FF0000"/>
                </a:solidFill>
                <a:cs typeface="Times New Roman"/>
              </a:rPr>
              <a:t> </a:t>
            </a:r>
            <a:r>
              <a:rPr sz="2200" spc="-10" dirty="0">
                <a:solidFill>
                  <a:srgbClr val="FF0000"/>
                </a:solidFill>
                <a:cs typeface="Times New Roman"/>
              </a:rPr>
              <a:t>ad</a:t>
            </a:r>
            <a:r>
              <a:rPr sz="2200" dirty="0">
                <a:solidFill>
                  <a:srgbClr val="FF0000"/>
                </a:solidFill>
                <a:cs typeface="Times New Roman"/>
              </a:rPr>
              <a:t> un </a:t>
            </a:r>
            <a:r>
              <a:rPr sz="2200" spc="-5" dirty="0">
                <a:solidFill>
                  <a:srgbClr val="FF0000"/>
                </a:solidFill>
                <a:cs typeface="Times New Roman"/>
              </a:rPr>
              <a:t>quadro carente</a:t>
            </a:r>
            <a:r>
              <a:rPr sz="2200" spc="10" dirty="0">
                <a:solidFill>
                  <a:srgbClr val="FF0000"/>
                </a:solidFill>
                <a:cs typeface="Times New Roman"/>
              </a:rPr>
              <a:t> </a:t>
            </a:r>
            <a:r>
              <a:rPr sz="2200" spc="-5" dirty="0">
                <a:solidFill>
                  <a:srgbClr val="FF0000"/>
                </a:solidFill>
                <a:cs typeface="Times New Roman"/>
              </a:rPr>
              <a:t>di </a:t>
            </a:r>
            <a:r>
              <a:rPr sz="2200" dirty="0">
                <a:solidFill>
                  <a:srgbClr val="FF0000"/>
                </a:solidFill>
                <a:cs typeface="Times New Roman"/>
              </a:rPr>
              <a:t> </a:t>
            </a:r>
            <a:r>
              <a:rPr sz="2200" spc="-5" dirty="0">
                <a:solidFill>
                  <a:srgbClr val="FF0000"/>
                </a:solidFill>
                <a:cs typeface="Times New Roman"/>
              </a:rPr>
              <a:t>organicità;</a:t>
            </a:r>
            <a:r>
              <a:rPr sz="2200" spc="-10" dirty="0">
                <a:solidFill>
                  <a:srgbClr val="FF0000"/>
                </a:solidFill>
                <a:cs typeface="Times New Roman"/>
              </a:rPr>
              <a:t> </a:t>
            </a:r>
            <a:r>
              <a:rPr sz="2200" spc="-5" dirty="0">
                <a:solidFill>
                  <a:srgbClr val="FF0000"/>
                </a:solidFill>
                <a:cs typeface="Times New Roman"/>
              </a:rPr>
              <a:t>in alcune sue parti </a:t>
            </a:r>
            <a:r>
              <a:rPr sz="2200" dirty="0">
                <a:solidFill>
                  <a:srgbClr val="FF0000"/>
                </a:solidFill>
                <a:cs typeface="Times New Roman"/>
              </a:rPr>
              <a:t>persino</a:t>
            </a:r>
            <a:r>
              <a:rPr sz="2200" spc="10" dirty="0">
                <a:solidFill>
                  <a:srgbClr val="FF0000"/>
                </a:solidFill>
                <a:cs typeface="Times New Roman"/>
              </a:rPr>
              <a:t> </a:t>
            </a:r>
            <a:r>
              <a:rPr sz="2200" dirty="0">
                <a:solidFill>
                  <a:srgbClr val="FF0000"/>
                </a:solidFill>
                <a:cs typeface="Times New Roman"/>
              </a:rPr>
              <a:t>incoerente, </a:t>
            </a:r>
            <a:r>
              <a:rPr sz="2200" spc="-5" dirty="0">
                <a:solidFill>
                  <a:srgbClr val="FF0000"/>
                </a:solidFill>
                <a:cs typeface="Times New Roman"/>
              </a:rPr>
              <a:t>oltre </a:t>
            </a:r>
            <a:r>
              <a:rPr sz="2200" dirty="0">
                <a:solidFill>
                  <a:srgbClr val="FF0000"/>
                </a:solidFill>
                <a:cs typeface="Times New Roman"/>
              </a:rPr>
              <a:t>che</a:t>
            </a:r>
          </a:p>
          <a:p>
            <a:pPr marL="1057910" algn="just">
              <a:lnSpc>
                <a:spcPts val="2375"/>
              </a:lnSpc>
            </a:pPr>
            <a:r>
              <a:rPr sz="2200" spc="-5" dirty="0">
                <a:solidFill>
                  <a:srgbClr val="FF0000"/>
                </a:solidFill>
                <a:cs typeface="Times New Roman"/>
              </a:rPr>
              <a:t>caratterizzato</a:t>
            </a:r>
            <a:r>
              <a:rPr sz="2200" spc="30" dirty="0">
                <a:solidFill>
                  <a:srgbClr val="FF0000"/>
                </a:solidFill>
                <a:cs typeface="Times New Roman"/>
              </a:rPr>
              <a:t> </a:t>
            </a:r>
            <a:r>
              <a:rPr sz="2200" spc="-5" dirty="0">
                <a:solidFill>
                  <a:srgbClr val="FF0000"/>
                </a:solidFill>
                <a:cs typeface="Times New Roman"/>
              </a:rPr>
              <a:t>dalla costante</a:t>
            </a:r>
            <a:r>
              <a:rPr sz="2200" dirty="0">
                <a:solidFill>
                  <a:srgbClr val="FF0000"/>
                </a:solidFill>
                <a:cs typeface="Times New Roman"/>
              </a:rPr>
              <a:t> </a:t>
            </a:r>
            <a:r>
              <a:rPr sz="2200" spc="-5" dirty="0">
                <a:solidFill>
                  <a:srgbClr val="FF0000"/>
                </a:solidFill>
                <a:cs typeface="Times New Roman"/>
              </a:rPr>
              <a:t>mutevolezza</a:t>
            </a:r>
            <a:r>
              <a:rPr sz="2200" spc="15" dirty="0">
                <a:solidFill>
                  <a:srgbClr val="FF0000"/>
                </a:solidFill>
                <a:cs typeface="Times New Roman"/>
              </a:rPr>
              <a:t> </a:t>
            </a:r>
            <a:r>
              <a:rPr sz="2200" spc="-5" dirty="0">
                <a:solidFill>
                  <a:srgbClr val="FF0000"/>
                </a:solidFill>
                <a:cs typeface="Times New Roman"/>
              </a:rPr>
              <a:t>della</a:t>
            </a:r>
            <a:r>
              <a:rPr sz="2200" spc="5" dirty="0">
                <a:solidFill>
                  <a:srgbClr val="FF0000"/>
                </a:solidFill>
                <a:cs typeface="Times New Roman"/>
              </a:rPr>
              <a:t> </a:t>
            </a:r>
            <a:r>
              <a:rPr sz="2200" dirty="0">
                <a:solidFill>
                  <a:srgbClr val="FF0000"/>
                </a:solidFill>
                <a:cs typeface="Times New Roman"/>
              </a:rPr>
              <a:t>disciplina.</a:t>
            </a:r>
          </a:p>
          <a:p>
            <a:pPr marL="12700" algn="ctr">
              <a:lnSpc>
                <a:spcPct val="100000"/>
              </a:lnSpc>
            </a:pPr>
            <a:r>
              <a:rPr lang="it-IT" sz="3200" u="heavy" spc="-5" dirty="0">
                <a:solidFill>
                  <a:srgbClr val="FF0000"/>
                </a:solidFill>
                <a:uFill>
                  <a:solidFill>
                    <a:srgbClr val="FFFF00"/>
                  </a:solidFill>
                </a:uFill>
                <a:cs typeface="Times New Roman"/>
              </a:rPr>
              <a:t>IL</a:t>
            </a:r>
            <a:r>
              <a:rPr lang="it-IT" sz="3200" u="heavy" spc="-120" dirty="0">
                <a:solidFill>
                  <a:srgbClr val="FF0000"/>
                </a:solidFill>
                <a:uFill>
                  <a:solidFill>
                    <a:srgbClr val="FFFF00"/>
                  </a:solidFill>
                </a:uFill>
                <a:cs typeface="Times New Roman"/>
              </a:rPr>
              <a:t> </a:t>
            </a:r>
            <a:r>
              <a:rPr lang="it-IT" sz="3200" u="heavy" spc="-5" dirty="0">
                <a:solidFill>
                  <a:srgbClr val="FF0000"/>
                </a:solidFill>
                <a:uFill>
                  <a:solidFill>
                    <a:srgbClr val="FFFF00"/>
                  </a:solidFill>
                </a:uFill>
                <a:cs typeface="Times New Roman"/>
              </a:rPr>
              <a:t>TES</a:t>
            </a:r>
            <a:r>
              <a:rPr lang="it-IT" sz="3200" u="heavy" spc="-40" dirty="0">
                <a:solidFill>
                  <a:srgbClr val="FF0000"/>
                </a:solidFill>
                <a:uFill>
                  <a:solidFill>
                    <a:srgbClr val="FFFF00"/>
                  </a:solidFill>
                </a:uFill>
                <a:cs typeface="Times New Roman"/>
              </a:rPr>
              <a:t>T</a:t>
            </a:r>
            <a:r>
              <a:rPr lang="it-IT" sz="3200" u="heavy" spc="-5" dirty="0">
                <a:solidFill>
                  <a:srgbClr val="FF0000"/>
                </a:solidFill>
                <a:uFill>
                  <a:solidFill>
                    <a:srgbClr val="FFFF00"/>
                  </a:solidFill>
                </a:uFill>
                <a:cs typeface="Times New Roman"/>
              </a:rPr>
              <a:t>O</a:t>
            </a:r>
            <a:r>
              <a:rPr lang="it-IT" sz="3200" u="heavy" spc="5" dirty="0">
                <a:solidFill>
                  <a:srgbClr val="FF0000"/>
                </a:solidFill>
                <a:uFill>
                  <a:solidFill>
                    <a:srgbClr val="FFFF00"/>
                  </a:solidFill>
                </a:uFill>
                <a:cs typeface="Times New Roman"/>
              </a:rPr>
              <a:t> </a:t>
            </a:r>
            <a:r>
              <a:rPr lang="it-IT" sz="3200" u="heavy" spc="-10" dirty="0">
                <a:solidFill>
                  <a:srgbClr val="FF0000"/>
                </a:solidFill>
                <a:uFill>
                  <a:solidFill>
                    <a:srgbClr val="FFFF00"/>
                  </a:solidFill>
                </a:uFill>
                <a:cs typeface="Times New Roman"/>
              </a:rPr>
              <a:t>UNIC</a:t>
            </a:r>
            <a:r>
              <a:rPr lang="it-IT" sz="3200" u="heavy" spc="-5" dirty="0">
                <a:solidFill>
                  <a:srgbClr val="FF0000"/>
                </a:solidFill>
                <a:uFill>
                  <a:solidFill>
                    <a:srgbClr val="FFFF00"/>
                  </a:solidFill>
                </a:uFill>
                <a:cs typeface="Times New Roman"/>
              </a:rPr>
              <a:t>O</a:t>
            </a:r>
            <a:r>
              <a:rPr lang="it-IT" sz="3200" u="heavy" spc="5" dirty="0">
                <a:solidFill>
                  <a:srgbClr val="FF0000"/>
                </a:solidFill>
                <a:uFill>
                  <a:solidFill>
                    <a:srgbClr val="FFFF00"/>
                  </a:solidFill>
                </a:uFill>
                <a:cs typeface="Times New Roman"/>
              </a:rPr>
              <a:t> </a:t>
            </a:r>
            <a:r>
              <a:rPr lang="it-IT" sz="3200" u="heavy" spc="-10" dirty="0">
                <a:solidFill>
                  <a:srgbClr val="FF0000"/>
                </a:solidFill>
                <a:uFill>
                  <a:solidFill>
                    <a:srgbClr val="FFFF00"/>
                  </a:solidFill>
                </a:uFill>
                <a:cs typeface="Times New Roman"/>
              </a:rPr>
              <a:t>DELL</a:t>
            </a:r>
            <a:r>
              <a:rPr lang="it-IT" sz="3200" u="heavy" spc="-5" dirty="0">
                <a:solidFill>
                  <a:srgbClr val="FF0000"/>
                </a:solidFill>
                <a:uFill>
                  <a:solidFill>
                    <a:srgbClr val="FFFF00"/>
                  </a:solidFill>
                </a:uFill>
                <a:cs typeface="Times New Roman"/>
              </a:rPr>
              <a:t>E</a:t>
            </a:r>
            <a:r>
              <a:rPr lang="it-IT" sz="3200" u="heavy" spc="25" dirty="0">
                <a:solidFill>
                  <a:srgbClr val="FF0000"/>
                </a:solidFill>
                <a:uFill>
                  <a:solidFill>
                    <a:srgbClr val="FFFF00"/>
                  </a:solidFill>
                </a:uFill>
                <a:cs typeface="Times New Roman"/>
              </a:rPr>
              <a:t> </a:t>
            </a:r>
            <a:r>
              <a:rPr lang="it-IT" sz="3200" u="heavy" spc="-10" dirty="0">
                <a:solidFill>
                  <a:srgbClr val="FF0000"/>
                </a:solidFill>
                <a:uFill>
                  <a:solidFill>
                    <a:srgbClr val="FFFF00"/>
                  </a:solidFill>
                </a:uFill>
                <a:cs typeface="Times New Roman"/>
              </a:rPr>
              <a:t>SOCIE</a:t>
            </a:r>
            <a:r>
              <a:rPr lang="it-IT" sz="3200" u="heavy" spc="-180" dirty="0">
                <a:solidFill>
                  <a:srgbClr val="FF0000"/>
                </a:solidFill>
                <a:uFill>
                  <a:solidFill>
                    <a:srgbClr val="FFFF00"/>
                  </a:solidFill>
                </a:uFill>
                <a:cs typeface="Times New Roman"/>
              </a:rPr>
              <a:t>T</a:t>
            </a:r>
            <a:r>
              <a:rPr lang="it-IT" sz="3200" u="heavy" spc="-250" dirty="0">
                <a:solidFill>
                  <a:srgbClr val="FF0000"/>
                </a:solidFill>
                <a:uFill>
                  <a:solidFill>
                    <a:srgbClr val="FFFF00"/>
                  </a:solidFill>
                </a:uFill>
                <a:cs typeface="Times New Roman"/>
              </a:rPr>
              <a:t>A</a:t>
            </a:r>
            <a:r>
              <a:rPr lang="it-IT" sz="3200" u="heavy" spc="-5" dirty="0">
                <a:solidFill>
                  <a:srgbClr val="FF0000"/>
                </a:solidFill>
                <a:uFill>
                  <a:solidFill>
                    <a:srgbClr val="FFFF00"/>
                  </a:solidFill>
                </a:uFill>
                <a:cs typeface="Times New Roman"/>
              </a:rPr>
              <a:t>’</a:t>
            </a:r>
            <a:r>
              <a:rPr lang="it-IT" sz="3200" u="heavy" spc="-250" dirty="0">
                <a:solidFill>
                  <a:srgbClr val="FF0000"/>
                </a:solidFill>
                <a:uFill>
                  <a:solidFill>
                    <a:srgbClr val="FFFF00"/>
                  </a:solidFill>
                </a:uFill>
                <a:cs typeface="Times New Roman"/>
              </a:rPr>
              <a:t> </a:t>
            </a:r>
            <a:r>
              <a:rPr lang="it-IT" sz="3200" u="heavy" spc="-5" dirty="0">
                <a:solidFill>
                  <a:srgbClr val="FF0000"/>
                </a:solidFill>
                <a:uFill>
                  <a:solidFill>
                    <a:srgbClr val="FFFF00"/>
                  </a:solidFill>
                </a:uFill>
                <a:cs typeface="Times New Roman"/>
              </a:rPr>
              <a:t>A</a:t>
            </a:r>
            <a:r>
              <a:rPr lang="it-IT" sz="3200" u="heavy" spc="-125" dirty="0">
                <a:solidFill>
                  <a:srgbClr val="FF0000"/>
                </a:solidFill>
                <a:uFill>
                  <a:solidFill>
                    <a:srgbClr val="FFFF00"/>
                  </a:solidFill>
                </a:uFill>
                <a:cs typeface="Times New Roman"/>
              </a:rPr>
              <a:t> </a:t>
            </a:r>
            <a:r>
              <a:rPr lang="it-IT" sz="3200" u="heavy" spc="-204" dirty="0">
                <a:solidFill>
                  <a:srgbClr val="FF0000"/>
                </a:solidFill>
                <a:uFill>
                  <a:solidFill>
                    <a:srgbClr val="FFFF00"/>
                  </a:solidFill>
                </a:uFill>
                <a:cs typeface="Times New Roman"/>
              </a:rPr>
              <a:t>P</a:t>
            </a:r>
            <a:r>
              <a:rPr lang="it-IT" sz="3200" u="heavy" spc="-10" dirty="0">
                <a:solidFill>
                  <a:srgbClr val="FF0000"/>
                </a:solidFill>
                <a:uFill>
                  <a:solidFill>
                    <a:srgbClr val="FFFF00"/>
                  </a:solidFill>
                </a:uFill>
                <a:cs typeface="Times New Roman"/>
              </a:rPr>
              <a:t>A</a:t>
            </a:r>
            <a:r>
              <a:rPr lang="it-IT" sz="3200" u="heavy" spc="-140" dirty="0">
                <a:solidFill>
                  <a:srgbClr val="FF0000"/>
                </a:solidFill>
                <a:uFill>
                  <a:solidFill>
                    <a:srgbClr val="FFFF00"/>
                  </a:solidFill>
                </a:uFill>
                <a:cs typeface="Times New Roman"/>
              </a:rPr>
              <a:t>R</a:t>
            </a:r>
            <a:r>
              <a:rPr lang="it-IT" sz="3200" u="heavy" spc="-5" dirty="0">
                <a:solidFill>
                  <a:srgbClr val="FF0000"/>
                </a:solidFill>
                <a:uFill>
                  <a:solidFill>
                    <a:srgbClr val="FFFF00"/>
                  </a:solidFill>
                </a:uFill>
                <a:cs typeface="Times New Roman"/>
              </a:rPr>
              <a:t>TECI</a:t>
            </a:r>
            <a:r>
              <a:rPr lang="it-IT" sz="3200" u="heavy" spc="-204" dirty="0">
                <a:solidFill>
                  <a:srgbClr val="FF0000"/>
                </a:solidFill>
                <a:uFill>
                  <a:solidFill>
                    <a:srgbClr val="FFFF00"/>
                  </a:solidFill>
                </a:uFill>
                <a:cs typeface="Times New Roman"/>
              </a:rPr>
              <a:t>P</a:t>
            </a:r>
            <a:r>
              <a:rPr lang="it-IT" sz="3200" u="heavy" spc="-10" dirty="0">
                <a:solidFill>
                  <a:srgbClr val="FF0000"/>
                </a:solidFill>
                <a:uFill>
                  <a:solidFill>
                    <a:srgbClr val="FFFF00"/>
                  </a:solidFill>
                </a:uFill>
                <a:cs typeface="Times New Roman"/>
              </a:rPr>
              <a:t>AZIONE</a:t>
            </a:r>
            <a:endParaRPr lang="it-IT" sz="3200" dirty="0">
              <a:solidFill>
                <a:srgbClr val="FF0000"/>
              </a:solidFill>
              <a:cs typeface="Times New Roman"/>
            </a:endParaRPr>
          </a:p>
          <a:p>
            <a:pPr marL="12700" algn="ctr">
              <a:lnSpc>
                <a:spcPct val="100000"/>
              </a:lnSpc>
              <a:spcBef>
                <a:spcPts val="5"/>
              </a:spcBef>
            </a:pPr>
            <a:r>
              <a:rPr lang="it-IT" sz="3200" u="heavy" spc="-5" dirty="0">
                <a:solidFill>
                  <a:srgbClr val="FF0000"/>
                </a:solidFill>
                <a:uFill>
                  <a:solidFill>
                    <a:srgbClr val="FFFF00"/>
                  </a:solidFill>
                </a:uFill>
                <a:cs typeface="Times New Roman"/>
              </a:rPr>
              <a:t>PUBBLICA</a:t>
            </a:r>
            <a:endParaRPr lang="it-IT" sz="3200" dirty="0">
              <a:solidFill>
                <a:srgbClr val="FF0000"/>
              </a:solidFill>
              <a:cs typeface="Times New Roman"/>
            </a:endParaRPr>
          </a:p>
          <a:p>
            <a:pPr algn="just">
              <a:lnSpc>
                <a:spcPct val="100000"/>
              </a:lnSpc>
              <a:spcBef>
                <a:spcPts val="50"/>
              </a:spcBef>
            </a:pPr>
            <a:endParaRPr sz="3150" dirty="0">
              <a:solidFill>
                <a:srgbClr val="FF0000"/>
              </a:solidFill>
              <a:cs typeface="Times New Roman"/>
            </a:endParaRPr>
          </a:p>
          <a:p>
            <a:pPr marL="12700" marR="29845" algn="just">
              <a:lnSpc>
                <a:spcPct val="100000"/>
              </a:lnSpc>
            </a:pPr>
            <a:r>
              <a:rPr sz="2200" spc="-20" dirty="0" err="1">
                <a:solidFill>
                  <a:srgbClr val="FF0000"/>
                </a:solidFill>
                <a:cs typeface="Times New Roman"/>
              </a:rPr>
              <a:t>L’obiettivo</a:t>
            </a:r>
            <a:r>
              <a:rPr sz="2200" spc="-15" dirty="0">
                <a:solidFill>
                  <a:srgbClr val="FF0000"/>
                </a:solidFill>
                <a:cs typeface="Times New Roman"/>
              </a:rPr>
              <a:t> </a:t>
            </a:r>
            <a:r>
              <a:rPr sz="2200" spc="-5" dirty="0">
                <a:solidFill>
                  <a:srgbClr val="FF0000"/>
                </a:solidFill>
                <a:cs typeface="Times New Roman"/>
              </a:rPr>
              <a:t>di</a:t>
            </a:r>
            <a:r>
              <a:rPr sz="2200" spc="10" dirty="0">
                <a:solidFill>
                  <a:srgbClr val="FF0000"/>
                </a:solidFill>
                <a:cs typeface="Times New Roman"/>
              </a:rPr>
              <a:t> </a:t>
            </a:r>
            <a:r>
              <a:rPr sz="2200" spc="-5" dirty="0">
                <a:solidFill>
                  <a:srgbClr val="FF0000"/>
                </a:solidFill>
                <a:cs typeface="Times New Roman"/>
              </a:rPr>
              <a:t>assicurare</a:t>
            </a:r>
            <a:r>
              <a:rPr sz="2200" spc="15" dirty="0">
                <a:solidFill>
                  <a:srgbClr val="FF0000"/>
                </a:solidFill>
                <a:cs typeface="Times New Roman"/>
              </a:rPr>
              <a:t> </a:t>
            </a:r>
            <a:r>
              <a:rPr sz="2200" spc="-5" dirty="0">
                <a:solidFill>
                  <a:srgbClr val="FF0000"/>
                </a:solidFill>
                <a:cs typeface="Times New Roman"/>
              </a:rPr>
              <a:t>la</a:t>
            </a:r>
            <a:r>
              <a:rPr sz="2200" spc="5" dirty="0">
                <a:solidFill>
                  <a:srgbClr val="FF0000"/>
                </a:solidFill>
                <a:cs typeface="Times New Roman"/>
              </a:rPr>
              <a:t> </a:t>
            </a:r>
            <a:r>
              <a:rPr sz="2200" spc="-5" dirty="0">
                <a:solidFill>
                  <a:srgbClr val="FF0000"/>
                </a:solidFill>
                <a:cs typeface="Times New Roman"/>
              </a:rPr>
              <a:t>chiarezza</a:t>
            </a:r>
            <a:r>
              <a:rPr sz="2200" spc="10" dirty="0">
                <a:solidFill>
                  <a:srgbClr val="FF0000"/>
                </a:solidFill>
                <a:cs typeface="Times New Roman"/>
              </a:rPr>
              <a:t> </a:t>
            </a:r>
            <a:r>
              <a:rPr sz="2200" spc="-5" dirty="0">
                <a:solidFill>
                  <a:srgbClr val="FF0000"/>
                </a:solidFill>
                <a:cs typeface="Times New Roman"/>
              </a:rPr>
              <a:t>delle</a:t>
            </a:r>
            <a:r>
              <a:rPr sz="2200" spc="5" dirty="0">
                <a:solidFill>
                  <a:srgbClr val="FF0000"/>
                </a:solidFill>
                <a:cs typeface="Times New Roman"/>
              </a:rPr>
              <a:t> </a:t>
            </a:r>
            <a:r>
              <a:rPr sz="2200" spc="-5" dirty="0">
                <a:solidFill>
                  <a:srgbClr val="FF0000"/>
                </a:solidFill>
                <a:cs typeface="Times New Roman"/>
              </a:rPr>
              <a:t>norme</a:t>
            </a:r>
            <a:r>
              <a:rPr sz="2200" spc="30" dirty="0">
                <a:solidFill>
                  <a:srgbClr val="FF0000"/>
                </a:solidFill>
                <a:cs typeface="Times New Roman"/>
              </a:rPr>
              <a:t> </a:t>
            </a:r>
            <a:r>
              <a:rPr sz="2200" spc="-5" dirty="0">
                <a:solidFill>
                  <a:srgbClr val="FF0000"/>
                </a:solidFill>
                <a:cs typeface="Times New Roman"/>
              </a:rPr>
              <a:t>applicabili</a:t>
            </a:r>
            <a:r>
              <a:rPr sz="2200" spc="10" dirty="0">
                <a:solidFill>
                  <a:srgbClr val="FF0000"/>
                </a:solidFill>
                <a:cs typeface="Times New Roman"/>
              </a:rPr>
              <a:t> </a:t>
            </a:r>
            <a:r>
              <a:rPr sz="2200" spc="-5" dirty="0">
                <a:solidFill>
                  <a:srgbClr val="FF0000"/>
                </a:solidFill>
                <a:cs typeface="Times New Roman"/>
              </a:rPr>
              <a:t>alle</a:t>
            </a:r>
            <a:r>
              <a:rPr sz="2200" spc="5" dirty="0">
                <a:solidFill>
                  <a:srgbClr val="FF0000"/>
                </a:solidFill>
                <a:cs typeface="Times New Roman"/>
              </a:rPr>
              <a:t> </a:t>
            </a:r>
            <a:r>
              <a:rPr sz="2200" spc="-5" dirty="0">
                <a:solidFill>
                  <a:srgbClr val="FF0000"/>
                </a:solidFill>
                <a:cs typeface="Times New Roman"/>
              </a:rPr>
              <a:t>società </a:t>
            </a:r>
            <a:r>
              <a:rPr sz="2200" spc="-535" dirty="0">
                <a:solidFill>
                  <a:srgbClr val="FF0000"/>
                </a:solidFill>
                <a:cs typeface="Times New Roman"/>
              </a:rPr>
              <a:t> </a:t>
            </a:r>
            <a:r>
              <a:rPr sz="2200" spc="-5" dirty="0">
                <a:solidFill>
                  <a:srgbClr val="FF0000"/>
                </a:solidFill>
                <a:cs typeface="Times New Roman"/>
              </a:rPr>
              <a:t>partecipate,</a:t>
            </a:r>
            <a:r>
              <a:rPr sz="2200" dirty="0">
                <a:solidFill>
                  <a:srgbClr val="FF0000"/>
                </a:solidFill>
                <a:cs typeface="Times New Roman"/>
              </a:rPr>
              <a:t> </a:t>
            </a:r>
            <a:r>
              <a:rPr sz="2200" spc="-5" dirty="0">
                <a:solidFill>
                  <a:srgbClr val="FF0000"/>
                </a:solidFill>
                <a:cs typeface="Times New Roman"/>
              </a:rPr>
              <a:t>è</a:t>
            </a:r>
            <a:r>
              <a:rPr sz="2200" dirty="0">
                <a:solidFill>
                  <a:srgbClr val="FF0000"/>
                </a:solidFill>
                <a:cs typeface="Times New Roman"/>
              </a:rPr>
              <a:t> </a:t>
            </a:r>
            <a:r>
              <a:rPr sz="2200" spc="-10" dirty="0">
                <a:solidFill>
                  <a:srgbClr val="FF0000"/>
                </a:solidFill>
                <a:cs typeface="Times New Roman"/>
              </a:rPr>
              <a:t>stato</a:t>
            </a:r>
            <a:r>
              <a:rPr sz="2200" spc="5" dirty="0">
                <a:solidFill>
                  <a:srgbClr val="FF0000"/>
                </a:solidFill>
                <a:cs typeface="Times New Roman"/>
              </a:rPr>
              <a:t> </a:t>
            </a:r>
            <a:r>
              <a:rPr sz="2200" spc="-5" dirty="0">
                <a:solidFill>
                  <a:srgbClr val="FF0000"/>
                </a:solidFill>
                <a:cs typeface="Times New Roman"/>
              </a:rPr>
              <a:t>perseguito</a:t>
            </a:r>
            <a:r>
              <a:rPr sz="2200" dirty="0">
                <a:solidFill>
                  <a:srgbClr val="FF0000"/>
                </a:solidFill>
                <a:cs typeface="Times New Roman"/>
              </a:rPr>
              <a:t> </a:t>
            </a:r>
            <a:r>
              <a:rPr sz="2200" spc="-5" dirty="0">
                <a:solidFill>
                  <a:srgbClr val="FF0000"/>
                </a:solidFill>
                <a:cs typeface="Times New Roman"/>
              </a:rPr>
              <a:t>con</a:t>
            </a:r>
            <a:r>
              <a:rPr sz="2200" dirty="0">
                <a:solidFill>
                  <a:srgbClr val="FF0000"/>
                </a:solidFill>
                <a:cs typeface="Times New Roman"/>
              </a:rPr>
              <a:t> </a:t>
            </a:r>
            <a:r>
              <a:rPr sz="2200" spc="-5" dirty="0">
                <a:solidFill>
                  <a:srgbClr val="FF0000"/>
                </a:solidFill>
                <a:cs typeface="Times New Roman"/>
              </a:rPr>
              <a:t>l’emanazione</a:t>
            </a:r>
            <a:r>
              <a:rPr sz="2200" spc="25" dirty="0">
                <a:solidFill>
                  <a:srgbClr val="FF0000"/>
                </a:solidFill>
                <a:cs typeface="Times New Roman"/>
              </a:rPr>
              <a:t> </a:t>
            </a:r>
            <a:r>
              <a:rPr sz="2200" spc="-5" dirty="0">
                <a:solidFill>
                  <a:srgbClr val="FF0000"/>
                </a:solidFill>
                <a:cs typeface="Times New Roman"/>
              </a:rPr>
              <a:t>del</a:t>
            </a:r>
            <a:r>
              <a:rPr sz="2200" spc="10" dirty="0">
                <a:solidFill>
                  <a:srgbClr val="FF0000"/>
                </a:solidFill>
                <a:cs typeface="Times New Roman"/>
              </a:rPr>
              <a:t> </a:t>
            </a:r>
            <a:r>
              <a:rPr sz="2200" spc="-30" dirty="0">
                <a:solidFill>
                  <a:srgbClr val="FF0000"/>
                </a:solidFill>
                <a:cs typeface="Times New Roman"/>
              </a:rPr>
              <a:t>“Testo</a:t>
            </a:r>
            <a:r>
              <a:rPr sz="2200" dirty="0">
                <a:solidFill>
                  <a:srgbClr val="FF0000"/>
                </a:solidFill>
                <a:cs typeface="Times New Roman"/>
              </a:rPr>
              <a:t> </a:t>
            </a:r>
            <a:r>
              <a:rPr sz="2200" spc="-5" dirty="0">
                <a:solidFill>
                  <a:srgbClr val="FF0000"/>
                </a:solidFill>
                <a:cs typeface="Times New Roman"/>
              </a:rPr>
              <a:t>Unico</a:t>
            </a:r>
            <a:r>
              <a:rPr sz="2200" spc="5" dirty="0">
                <a:solidFill>
                  <a:srgbClr val="FF0000"/>
                </a:solidFill>
                <a:cs typeface="Times New Roman"/>
              </a:rPr>
              <a:t> </a:t>
            </a:r>
            <a:r>
              <a:rPr sz="2200" spc="-5" dirty="0">
                <a:solidFill>
                  <a:srgbClr val="FF0000"/>
                </a:solidFill>
                <a:cs typeface="Times New Roman"/>
              </a:rPr>
              <a:t>in</a:t>
            </a:r>
            <a:endParaRPr sz="2200" dirty="0">
              <a:solidFill>
                <a:srgbClr val="FF0000"/>
              </a:solidFill>
              <a:cs typeface="Times New Roman"/>
            </a:endParaRPr>
          </a:p>
          <a:p>
            <a:pPr marL="12700" marR="5080" algn="just">
              <a:lnSpc>
                <a:spcPct val="100000"/>
              </a:lnSpc>
            </a:pPr>
            <a:r>
              <a:rPr sz="2200" spc="-5" dirty="0">
                <a:solidFill>
                  <a:srgbClr val="FF0000"/>
                </a:solidFill>
                <a:cs typeface="Times New Roman"/>
              </a:rPr>
              <a:t>materia</a:t>
            </a:r>
            <a:r>
              <a:rPr sz="2200" spc="25" dirty="0">
                <a:solidFill>
                  <a:srgbClr val="FF0000"/>
                </a:solidFill>
                <a:cs typeface="Times New Roman"/>
              </a:rPr>
              <a:t> </a:t>
            </a:r>
            <a:r>
              <a:rPr sz="2200" spc="-5" dirty="0">
                <a:solidFill>
                  <a:srgbClr val="FF0000"/>
                </a:solidFill>
                <a:cs typeface="Times New Roman"/>
              </a:rPr>
              <a:t>di</a:t>
            </a:r>
            <a:r>
              <a:rPr sz="2200" spc="5" dirty="0">
                <a:solidFill>
                  <a:srgbClr val="FF0000"/>
                </a:solidFill>
                <a:cs typeface="Times New Roman"/>
              </a:rPr>
              <a:t> </a:t>
            </a:r>
            <a:r>
              <a:rPr sz="2200" spc="-10" dirty="0">
                <a:solidFill>
                  <a:srgbClr val="FF0000"/>
                </a:solidFill>
                <a:cs typeface="Times New Roman"/>
              </a:rPr>
              <a:t>società</a:t>
            </a:r>
            <a:r>
              <a:rPr sz="2200" spc="20" dirty="0">
                <a:solidFill>
                  <a:srgbClr val="FF0000"/>
                </a:solidFill>
                <a:cs typeface="Times New Roman"/>
              </a:rPr>
              <a:t> </a:t>
            </a:r>
            <a:r>
              <a:rPr sz="2200" spc="-5" dirty="0">
                <a:solidFill>
                  <a:srgbClr val="FF0000"/>
                </a:solidFill>
                <a:cs typeface="Times New Roman"/>
              </a:rPr>
              <a:t>a</a:t>
            </a:r>
            <a:r>
              <a:rPr sz="2200" spc="10" dirty="0">
                <a:solidFill>
                  <a:srgbClr val="FF0000"/>
                </a:solidFill>
                <a:cs typeface="Times New Roman"/>
              </a:rPr>
              <a:t> </a:t>
            </a:r>
            <a:r>
              <a:rPr sz="2200" spc="-5" dirty="0">
                <a:solidFill>
                  <a:srgbClr val="FF0000"/>
                </a:solidFill>
                <a:cs typeface="Times New Roman"/>
              </a:rPr>
              <a:t>partecipazione</a:t>
            </a:r>
            <a:r>
              <a:rPr sz="2200" spc="10" dirty="0">
                <a:solidFill>
                  <a:srgbClr val="FF0000"/>
                </a:solidFill>
                <a:cs typeface="Times New Roman"/>
              </a:rPr>
              <a:t> </a:t>
            </a:r>
            <a:r>
              <a:rPr sz="2200" spc="-5" dirty="0">
                <a:solidFill>
                  <a:srgbClr val="FF0000"/>
                </a:solidFill>
                <a:cs typeface="Times New Roman"/>
              </a:rPr>
              <a:t>pubblica”,</a:t>
            </a:r>
            <a:r>
              <a:rPr sz="2200" dirty="0">
                <a:solidFill>
                  <a:srgbClr val="FF0000"/>
                </a:solidFill>
                <a:cs typeface="Times New Roman"/>
              </a:rPr>
              <a:t> </a:t>
            </a:r>
            <a:r>
              <a:rPr sz="2200" spc="-5" dirty="0">
                <a:solidFill>
                  <a:srgbClr val="FF0000"/>
                </a:solidFill>
                <a:cs typeface="Times New Roman"/>
              </a:rPr>
              <a:t>il</a:t>
            </a:r>
            <a:r>
              <a:rPr sz="2200" spc="10" dirty="0">
                <a:solidFill>
                  <a:srgbClr val="FF0000"/>
                </a:solidFill>
                <a:cs typeface="Times New Roman"/>
              </a:rPr>
              <a:t> </a:t>
            </a:r>
            <a:r>
              <a:rPr sz="2200" spc="-5" dirty="0">
                <a:solidFill>
                  <a:srgbClr val="FF0000"/>
                </a:solidFill>
                <a:cs typeface="Times New Roman"/>
              </a:rPr>
              <a:t>quale,</a:t>
            </a:r>
            <a:r>
              <a:rPr sz="2200" spc="15" dirty="0">
                <a:solidFill>
                  <a:srgbClr val="FF0000"/>
                </a:solidFill>
                <a:cs typeface="Times New Roman"/>
              </a:rPr>
              <a:t> </a:t>
            </a:r>
            <a:r>
              <a:rPr sz="2200" spc="-5" dirty="0">
                <a:solidFill>
                  <a:srgbClr val="FF0000"/>
                </a:solidFill>
                <a:cs typeface="Times New Roman"/>
              </a:rPr>
              <a:t>in</a:t>
            </a:r>
            <a:r>
              <a:rPr sz="2200" spc="10" dirty="0">
                <a:solidFill>
                  <a:srgbClr val="FF0000"/>
                </a:solidFill>
                <a:cs typeface="Times New Roman"/>
              </a:rPr>
              <a:t> </a:t>
            </a:r>
            <a:r>
              <a:rPr sz="2200" spc="-5" dirty="0">
                <a:solidFill>
                  <a:srgbClr val="FF0000"/>
                </a:solidFill>
                <a:cs typeface="Times New Roman"/>
              </a:rPr>
              <a:t>parte </a:t>
            </a:r>
            <a:r>
              <a:rPr sz="2200" dirty="0">
                <a:solidFill>
                  <a:srgbClr val="FF0000"/>
                </a:solidFill>
                <a:cs typeface="Times New Roman"/>
              </a:rPr>
              <a:t> </a:t>
            </a:r>
            <a:r>
              <a:rPr sz="2200" spc="-5" dirty="0">
                <a:solidFill>
                  <a:srgbClr val="FF0000"/>
                </a:solidFill>
                <a:cs typeface="Times New Roman"/>
              </a:rPr>
              <a:t>recependo</a:t>
            </a:r>
            <a:r>
              <a:rPr sz="2200" dirty="0">
                <a:solidFill>
                  <a:srgbClr val="FF0000"/>
                </a:solidFill>
                <a:cs typeface="Times New Roman"/>
              </a:rPr>
              <a:t> </a:t>
            </a:r>
            <a:r>
              <a:rPr sz="2200" spc="-5" dirty="0">
                <a:solidFill>
                  <a:srgbClr val="FF0000"/>
                </a:solidFill>
                <a:cs typeface="Times New Roman"/>
              </a:rPr>
              <a:t>al</a:t>
            </a:r>
            <a:r>
              <a:rPr sz="2200" dirty="0">
                <a:solidFill>
                  <a:srgbClr val="FF0000"/>
                </a:solidFill>
                <a:cs typeface="Times New Roman"/>
              </a:rPr>
              <a:t> </a:t>
            </a:r>
            <a:r>
              <a:rPr sz="2200" spc="-5" dirty="0">
                <a:solidFill>
                  <a:srgbClr val="FF0000"/>
                </a:solidFill>
                <a:cs typeface="Times New Roman"/>
              </a:rPr>
              <a:t>suo</a:t>
            </a:r>
            <a:r>
              <a:rPr sz="2200" dirty="0">
                <a:solidFill>
                  <a:srgbClr val="FF0000"/>
                </a:solidFill>
                <a:cs typeface="Times New Roman"/>
              </a:rPr>
              <a:t> </a:t>
            </a:r>
            <a:r>
              <a:rPr sz="2200" spc="-5" dirty="0">
                <a:solidFill>
                  <a:srgbClr val="FF0000"/>
                </a:solidFill>
                <a:cs typeface="Times New Roman"/>
              </a:rPr>
              <a:t>interno</a:t>
            </a:r>
            <a:r>
              <a:rPr sz="2200" spc="10" dirty="0">
                <a:solidFill>
                  <a:srgbClr val="FF0000"/>
                </a:solidFill>
                <a:cs typeface="Times New Roman"/>
              </a:rPr>
              <a:t> </a:t>
            </a:r>
            <a:r>
              <a:rPr sz="2200" spc="-5" dirty="0">
                <a:solidFill>
                  <a:srgbClr val="FF0000"/>
                </a:solidFill>
                <a:cs typeface="Times New Roman"/>
              </a:rPr>
              <a:t>e</a:t>
            </a:r>
            <a:r>
              <a:rPr sz="2200" dirty="0">
                <a:solidFill>
                  <a:srgbClr val="FF0000"/>
                </a:solidFill>
                <a:cs typeface="Times New Roman"/>
              </a:rPr>
              <a:t> </a:t>
            </a:r>
            <a:r>
              <a:rPr sz="2200" spc="-5" dirty="0">
                <a:solidFill>
                  <a:srgbClr val="FF0000"/>
                </a:solidFill>
                <a:cs typeface="Times New Roman"/>
              </a:rPr>
              <a:t>aggiornando</a:t>
            </a:r>
            <a:r>
              <a:rPr sz="2200" spc="-10" dirty="0">
                <a:solidFill>
                  <a:srgbClr val="FF0000"/>
                </a:solidFill>
                <a:cs typeface="Times New Roman"/>
              </a:rPr>
              <a:t> </a:t>
            </a:r>
            <a:r>
              <a:rPr sz="2200" spc="-5" dirty="0">
                <a:solidFill>
                  <a:srgbClr val="FF0000"/>
                </a:solidFill>
                <a:cs typeface="Times New Roman"/>
              </a:rPr>
              <a:t>le</a:t>
            </a:r>
            <a:r>
              <a:rPr sz="2200" spc="5" dirty="0">
                <a:solidFill>
                  <a:srgbClr val="FF0000"/>
                </a:solidFill>
                <a:cs typeface="Times New Roman"/>
              </a:rPr>
              <a:t> </a:t>
            </a:r>
            <a:r>
              <a:rPr sz="2200" spc="-5" dirty="0">
                <a:solidFill>
                  <a:srgbClr val="FF0000"/>
                </a:solidFill>
                <a:cs typeface="Times New Roman"/>
              </a:rPr>
              <a:t>normative</a:t>
            </a:r>
            <a:r>
              <a:rPr sz="2200" spc="25" dirty="0">
                <a:solidFill>
                  <a:srgbClr val="FF0000"/>
                </a:solidFill>
                <a:cs typeface="Times New Roman"/>
              </a:rPr>
              <a:t> </a:t>
            </a:r>
            <a:r>
              <a:rPr sz="2200" spc="-5" dirty="0">
                <a:solidFill>
                  <a:srgbClr val="FF0000"/>
                </a:solidFill>
                <a:cs typeface="Times New Roman"/>
              </a:rPr>
              <a:t>esistenti,</a:t>
            </a:r>
            <a:r>
              <a:rPr sz="2200" spc="5" dirty="0">
                <a:solidFill>
                  <a:srgbClr val="FF0000"/>
                </a:solidFill>
                <a:cs typeface="Times New Roman"/>
              </a:rPr>
              <a:t> </a:t>
            </a:r>
            <a:r>
              <a:rPr sz="2200" dirty="0">
                <a:solidFill>
                  <a:srgbClr val="FF0000"/>
                </a:solidFill>
                <a:cs typeface="Times New Roman"/>
              </a:rPr>
              <a:t>ha </a:t>
            </a:r>
            <a:r>
              <a:rPr sz="2200" spc="5" dirty="0">
                <a:solidFill>
                  <a:srgbClr val="FF0000"/>
                </a:solidFill>
                <a:cs typeface="Times New Roman"/>
              </a:rPr>
              <a:t> </a:t>
            </a:r>
            <a:r>
              <a:rPr sz="2200" spc="-5" dirty="0">
                <a:solidFill>
                  <a:srgbClr val="FF0000"/>
                </a:solidFill>
                <a:cs typeface="Times New Roman"/>
              </a:rPr>
              <a:t>proceduto</a:t>
            </a:r>
            <a:r>
              <a:rPr sz="2200" spc="-10" dirty="0">
                <a:solidFill>
                  <a:srgbClr val="FF0000"/>
                </a:solidFill>
                <a:cs typeface="Times New Roman"/>
              </a:rPr>
              <a:t> </a:t>
            </a:r>
            <a:r>
              <a:rPr sz="2200" spc="-5" dirty="0">
                <a:solidFill>
                  <a:srgbClr val="FF0000"/>
                </a:solidFill>
                <a:cs typeface="Times New Roman"/>
              </a:rPr>
              <a:t>al</a:t>
            </a:r>
            <a:r>
              <a:rPr sz="2200" spc="5" dirty="0">
                <a:solidFill>
                  <a:srgbClr val="FF0000"/>
                </a:solidFill>
                <a:cs typeface="Times New Roman"/>
              </a:rPr>
              <a:t> </a:t>
            </a:r>
            <a:r>
              <a:rPr sz="2200" spc="-5" dirty="0">
                <a:solidFill>
                  <a:srgbClr val="FF0000"/>
                </a:solidFill>
                <a:cs typeface="Times New Roman"/>
              </a:rPr>
              <a:t>loro</a:t>
            </a:r>
            <a:r>
              <a:rPr sz="2200" spc="35" dirty="0">
                <a:solidFill>
                  <a:srgbClr val="FF0000"/>
                </a:solidFill>
                <a:cs typeface="Times New Roman"/>
              </a:rPr>
              <a:t> </a:t>
            </a:r>
            <a:r>
              <a:rPr sz="2200" dirty="0">
                <a:solidFill>
                  <a:srgbClr val="FF0000"/>
                </a:solidFill>
                <a:cs typeface="Times New Roman"/>
              </a:rPr>
              <a:t>riordino,</a:t>
            </a:r>
            <a:r>
              <a:rPr sz="2200" spc="10" dirty="0">
                <a:solidFill>
                  <a:srgbClr val="FF0000"/>
                </a:solidFill>
                <a:cs typeface="Times New Roman"/>
              </a:rPr>
              <a:t> </a:t>
            </a:r>
            <a:r>
              <a:rPr sz="2200" spc="-5" dirty="0">
                <a:solidFill>
                  <a:srgbClr val="FF0000"/>
                </a:solidFill>
                <a:cs typeface="Times New Roman"/>
              </a:rPr>
              <a:t>dando</a:t>
            </a:r>
            <a:r>
              <a:rPr sz="2200" spc="5" dirty="0">
                <a:solidFill>
                  <a:srgbClr val="FF0000"/>
                </a:solidFill>
                <a:cs typeface="Times New Roman"/>
              </a:rPr>
              <a:t> </a:t>
            </a:r>
            <a:r>
              <a:rPr sz="2200" spc="-5" dirty="0">
                <a:solidFill>
                  <a:srgbClr val="FF0000"/>
                </a:solidFill>
                <a:cs typeface="Times New Roman"/>
              </a:rPr>
              <a:t>luogo</a:t>
            </a:r>
            <a:r>
              <a:rPr sz="2200" spc="10" dirty="0">
                <a:solidFill>
                  <a:srgbClr val="FF0000"/>
                </a:solidFill>
                <a:cs typeface="Times New Roman"/>
              </a:rPr>
              <a:t> </a:t>
            </a:r>
            <a:r>
              <a:rPr sz="2200" spc="-5" dirty="0">
                <a:solidFill>
                  <a:srgbClr val="FF0000"/>
                </a:solidFill>
                <a:cs typeface="Times New Roman"/>
              </a:rPr>
              <a:t>ad</a:t>
            </a:r>
            <a:r>
              <a:rPr sz="2200" spc="10" dirty="0">
                <a:solidFill>
                  <a:srgbClr val="FF0000"/>
                </a:solidFill>
                <a:cs typeface="Times New Roman"/>
              </a:rPr>
              <a:t> </a:t>
            </a:r>
            <a:r>
              <a:rPr sz="2200" spc="-5" dirty="0">
                <a:solidFill>
                  <a:srgbClr val="FF0000"/>
                </a:solidFill>
                <a:cs typeface="Times New Roman"/>
              </a:rPr>
              <a:t>una</a:t>
            </a:r>
            <a:r>
              <a:rPr sz="2200" spc="10" dirty="0">
                <a:solidFill>
                  <a:srgbClr val="FF0000"/>
                </a:solidFill>
                <a:cs typeface="Times New Roman"/>
              </a:rPr>
              <a:t> </a:t>
            </a:r>
            <a:r>
              <a:rPr sz="2200" spc="-5" dirty="0">
                <a:solidFill>
                  <a:srgbClr val="FF0000"/>
                </a:solidFill>
                <a:cs typeface="Times New Roman"/>
              </a:rPr>
              <a:t>disciplina generale,</a:t>
            </a:r>
            <a:r>
              <a:rPr sz="2200" spc="25" dirty="0">
                <a:solidFill>
                  <a:srgbClr val="FF0000"/>
                </a:solidFill>
                <a:cs typeface="Times New Roman"/>
              </a:rPr>
              <a:t> </a:t>
            </a:r>
            <a:r>
              <a:rPr sz="2200" spc="-5" dirty="0">
                <a:solidFill>
                  <a:srgbClr val="FF0000"/>
                </a:solidFill>
                <a:cs typeface="Times New Roman"/>
              </a:rPr>
              <a:t>volta </a:t>
            </a:r>
            <a:r>
              <a:rPr sz="2200" spc="-535" dirty="0">
                <a:solidFill>
                  <a:srgbClr val="FF0000"/>
                </a:solidFill>
                <a:cs typeface="Times New Roman"/>
              </a:rPr>
              <a:t> </a:t>
            </a:r>
            <a:r>
              <a:rPr sz="2200" spc="-5" dirty="0">
                <a:solidFill>
                  <a:srgbClr val="FF0000"/>
                </a:solidFill>
                <a:cs typeface="Times New Roman"/>
              </a:rPr>
              <a:t>a</a:t>
            </a:r>
            <a:r>
              <a:rPr sz="2200" spc="40" dirty="0">
                <a:solidFill>
                  <a:srgbClr val="FF0000"/>
                </a:solidFill>
                <a:cs typeface="Times New Roman"/>
              </a:rPr>
              <a:t> </a:t>
            </a:r>
            <a:r>
              <a:rPr sz="2200" spc="-5" dirty="0">
                <a:solidFill>
                  <a:srgbClr val="FF0000"/>
                </a:solidFill>
                <a:cs typeface="Times New Roman"/>
              </a:rPr>
              <a:t>garantire</a:t>
            </a:r>
            <a:r>
              <a:rPr sz="2200" spc="65" dirty="0">
                <a:solidFill>
                  <a:srgbClr val="FF0000"/>
                </a:solidFill>
                <a:cs typeface="Times New Roman"/>
              </a:rPr>
              <a:t> </a:t>
            </a:r>
            <a:r>
              <a:rPr sz="2200" spc="-5" dirty="0">
                <a:solidFill>
                  <a:srgbClr val="FF0000"/>
                </a:solidFill>
                <a:cs typeface="Times New Roman"/>
              </a:rPr>
              <a:t>un’efficiente</a:t>
            </a:r>
            <a:r>
              <a:rPr sz="2200" spc="55" dirty="0">
                <a:solidFill>
                  <a:srgbClr val="FF0000"/>
                </a:solidFill>
                <a:cs typeface="Times New Roman"/>
              </a:rPr>
              <a:t> </a:t>
            </a:r>
            <a:r>
              <a:rPr sz="2200" spc="-5" dirty="0">
                <a:solidFill>
                  <a:srgbClr val="FF0000"/>
                </a:solidFill>
                <a:cs typeface="Times New Roman"/>
              </a:rPr>
              <a:t>gestione</a:t>
            </a:r>
            <a:r>
              <a:rPr sz="2200" spc="40" dirty="0">
                <a:solidFill>
                  <a:srgbClr val="FF0000"/>
                </a:solidFill>
                <a:cs typeface="Times New Roman"/>
              </a:rPr>
              <a:t> </a:t>
            </a:r>
            <a:r>
              <a:rPr sz="2200" spc="-5" dirty="0">
                <a:solidFill>
                  <a:srgbClr val="FF0000"/>
                </a:solidFill>
                <a:cs typeface="Times New Roman"/>
              </a:rPr>
              <a:t>delle</a:t>
            </a:r>
            <a:r>
              <a:rPr sz="2200" spc="50" dirty="0">
                <a:solidFill>
                  <a:srgbClr val="FF0000"/>
                </a:solidFill>
                <a:cs typeface="Times New Roman"/>
              </a:rPr>
              <a:t> </a:t>
            </a:r>
            <a:r>
              <a:rPr sz="2200" spc="-5" dirty="0">
                <a:solidFill>
                  <a:srgbClr val="FF0000"/>
                </a:solidFill>
                <a:cs typeface="Times New Roman"/>
              </a:rPr>
              <a:t>partecipazioni</a:t>
            </a:r>
            <a:r>
              <a:rPr sz="2200" spc="75" dirty="0">
                <a:solidFill>
                  <a:srgbClr val="FF0000"/>
                </a:solidFill>
                <a:cs typeface="Times New Roman"/>
              </a:rPr>
              <a:t> </a:t>
            </a:r>
            <a:r>
              <a:rPr sz="2200" spc="-5" dirty="0">
                <a:solidFill>
                  <a:srgbClr val="FF0000"/>
                </a:solidFill>
                <a:cs typeface="Times New Roman"/>
              </a:rPr>
              <a:t>pubbliche,</a:t>
            </a:r>
            <a:r>
              <a:rPr sz="2200" spc="35" dirty="0">
                <a:solidFill>
                  <a:srgbClr val="FF0000"/>
                </a:solidFill>
                <a:cs typeface="Times New Roman"/>
              </a:rPr>
              <a:t> </a:t>
            </a:r>
            <a:r>
              <a:rPr sz="2200" spc="-5" dirty="0">
                <a:solidFill>
                  <a:srgbClr val="FF0000"/>
                </a:solidFill>
                <a:cs typeface="Times New Roman"/>
              </a:rPr>
              <a:t>la </a:t>
            </a:r>
            <a:r>
              <a:rPr sz="2200" dirty="0">
                <a:solidFill>
                  <a:srgbClr val="FF0000"/>
                </a:solidFill>
                <a:cs typeface="Times New Roman"/>
              </a:rPr>
              <a:t> </a:t>
            </a:r>
            <a:r>
              <a:rPr sz="2200" spc="-5" dirty="0">
                <a:solidFill>
                  <a:srgbClr val="FF0000"/>
                </a:solidFill>
                <a:cs typeface="Times New Roman"/>
              </a:rPr>
              <a:t>tutela</a:t>
            </a:r>
            <a:r>
              <a:rPr sz="2200" spc="-15" dirty="0">
                <a:solidFill>
                  <a:srgbClr val="FF0000"/>
                </a:solidFill>
                <a:cs typeface="Times New Roman"/>
              </a:rPr>
              <a:t> </a:t>
            </a:r>
            <a:r>
              <a:rPr sz="2200" spc="-5" dirty="0">
                <a:solidFill>
                  <a:srgbClr val="FF0000"/>
                </a:solidFill>
                <a:cs typeface="Times New Roman"/>
              </a:rPr>
              <a:t>e</a:t>
            </a:r>
            <a:r>
              <a:rPr sz="2200" dirty="0">
                <a:solidFill>
                  <a:srgbClr val="FF0000"/>
                </a:solidFill>
                <a:cs typeface="Times New Roman"/>
              </a:rPr>
              <a:t> </a:t>
            </a:r>
            <a:r>
              <a:rPr sz="2200" spc="-5" dirty="0">
                <a:solidFill>
                  <a:srgbClr val="FF0000"/>
                </a:solidFill>
                <a:cs typeface="Times New Roman"/>
              </a:rPr>
              <a:t>promozione</a:t>
            </a:r>
            <a:r>
              <a:rPr sz="2200" spc="15" dirty="0">
                <a:solidFill>
                  <a:srgbClr val="FF0000"/>
                </a:solidFill>
                <a:cs typeface="Times New Roman"/>
              </a:rPr>
              <a:t> </a:t>
            </a:r>
            <a:r>
              <a:rPr sz="2200" spc="-5" dirty="0">
                <a:solidFill>
                  <a:srgbClr val="FF0000"/>
                </a:solidFill>
                <a:cs typeface="Times New Roman"/>
              </a:rPr>
              <a:t>della</a:t>
            </a:r>
            <a:r>
              <a:rPr sz="2200" dirty="0">
                <a:solidFill>
                  <a:srgbClr val="FF0000"/>
                </a:solidFill>
                <a:cs typeface="Times New Roman"/>
              </a:rPr>
              <a:t> </a:t>
            </a:r>
            <a:r>
              <a:rPr sz="2200" spc="-5" dirty="0">
                <a:solidFill>
                  <a:srgbClr val="FF0000"/>
                </a:solidFill>
                <a:cs typeface="Times New Roman"/>
              </a:rPr>
              <a:t>concorrenza</a:t>
            </a:r>
            <a:r>
              <a:rPr sz="2200" spc="10" dirty="0">
                <a:solidFill>
                  <a:srgbClr val="FF0000"/>
                </a:solidFill>
                <a:cs typeface="Times New Roman"/>
              </a:rPr>
              <a:t> </a:t>
            </a:r>
            <a:r>
              <a:rPr sz="2200" spc="-5" dirty="0">
                <a:solidFill>
                  <a:srgbClr val="FF0000"/>
                </a:solidFill>
                <a:cs typeface="Times New Roman"/>
              </a:rPr>
              <a:t>e</a:t>
            </a:r>
            <a:r>
              <a:rPr sz="2200" dirty="0">
                <a:solidFill>
                  <a:srgbClr val="FF0000"/>
                </a:solidFill>
                <a:cs typeface="Times New Roman"/>
              </a:rPr>
              <a:t> </a:t>
            </a:r>
            <a:r>
              <a:rPr sz="2200" spc="-5" dirty="0">
                <a:solidFill>
                  <a:srgbClr val="FF0000"/>
                </a:solidFill>
                <a:cs typeface="Times New Roman"/>
              </a:rPr>
              <a:t>del</a:t>
            </a:r>
            <a:r>
              <a:rPr sz="2200" spc="5" dirty="0">
                <a:solidFill>
                  <a:srgbClr val="FF0000"/>
                </a:solidFill>
                <a:cs typeface="Times New Roman"/>
              </a:rPr>
              <a:t> </a:t>
            </a:r>
            <a:r>
              <a:rPr sz="2200" spc="-10" dirty="0">
                <a:solidFill>
                  <a:srgbClr val="FF0000"/>
                </a:solidFill>
                <a:cs typeface="Times New Roman"/>
              </a:rPr>
              <a:t>mercato,</a:t>
            </a:r>
            <a:r>
              <a:rPr sz="2200" spc="30" dirty="0">
                <a:solidFill>
                  <a:srgbClr val="FF0000"/>
                </a:solidFill>
                <a:cs typeface="Times New Roman"/>
              </a:rPr>
              <a:t> </a:t>
            </a:r>
            <a:r>
              <a:rPr sz="2200" spc="-5" dirty="0">
                <a:solidFill>
                  <a:srgbClr val="FF0000"/>
                </a:solidFill>
                <a:cs typeface="Times New Roman"/>
              </a:rPr>
              <a:t>nonché</a:t>
            </a:r>
            <a:r>
              <a:rPr sz="2200" spc="-15" dirty="0">
                <a:solidFill>
                  <a:srgbClr val="FF0000"/>
                </a:solidFill>
                <a:cs typeface="Times New Roman"/>
              </a:rPr>
              <a:t> </a:t>
            </a:r>
            <a:r>
              <a:rPr sz="2200" spc="-5" dirty="0">
                <a:solidFill>
                  <a:srgbClr val="FF0000"/>
                </a:solidFill>
                <a:cs typeface="Times New Roman"/>
              </a:rPr>
              <a:t>la </a:t>
            </a:r>
            <a:r>
              <a:rPr sz="2200" dirty="0">
                <a:solidFill>
                  <a:srgbClr val="FF0000"/>
                </a:solidFill>
                <a:cs typeface="Times New Roman"/>
              </a:rPr>
              <a:t> </a:t>
            </a:r>
            <a:r>
              <a:rPr sz="2200" spc="-5" dirty="0">
                <a:solidFill>
                  <a:srgbClr val="FF0000"/>
                </a:solidFill>
                <a:cs typeface="Times New Roman"/>
              </a:rPr>
              <a:t>razionalizzazione</a:t>
            </a:r>
            <a:r>
              <a:rPr sz="2200" dirty="0">
                <a:solidFill>
                  <a:srgbClr val="FF0000"/>
                </a:solidFill>
                <a:cs typeface="Times New Roman"/>
              </a:rPr>
              <a:t> </a:t>
            </a:r>
            <a:r>
              <a:rPr sz="2200" spc="-5" dirty="0">
                <a:solidFill>
                  <a:srgbClr val="FF0000"/>
                </a:solidFill>
                <a:cs typeface="Times New Roman"/>
              </a:rPr>
              <a:t>e</a:t>
            </a:r>
            <a:r>
              <a:rPr sz="2200" spc="5" dirty="0">
                <a:solidFill>
                  <a:srgbClr val="FF0000"/>
                </a:solidFill>
                <a:cs typeface="Times New Roman"/>
              </a:rPr>
              <a:t> </a:t>
            </a:r>
            <a:r>
              <a:rPr sz="2200" spc="-5" dirty="0">
                <a:solidFill>
                  <a:srgbClr val="FF0000"/>
                </a:solidFill>
                <a:cs typeface="Times New Roman"/>
              </a:rPr>
              <a:t>riduzione</a:t>
            </a:r>
            <a:r>
              <a:rPr sz="2200" spc="5" dirty="0">
                <a:solidFill>
                  <a:srgbClr val="FF0000"/>
                </a:solidFill>
                <a:cs typeface="Times New Roman"/>
              </a:rPr>
              <a:t> </a:t>
            </a:r>
            <a:r>
              <a:rPr sz="2200" dirty="0">
                <a:solidFill>
                  <a:srgbClr val="FF0000"/>
                </a:solidFill>
                <a:cs typeface="Times New Roman"/>
              </a:rPr>
              <a:t>della</a:t>
            </a:r>
            <a:r>
              <a:rPr sz="2200" spc="5" dirty="0">
                <a:solidFill>
                  <a:srgbClr val="FF0000"/>
                </a:solidFill>
                <a:cs typeface="Times New Roman"/>
              </a:rPr>
              <a:t> </a:t>
            </a:r>
            <a:r>
              <a:rPr sz="2200" spc="-5" dirty="0">
                <a:solidFill>
                  <a:srgbClr val="FF0000"/>
                </a:solidFill>
                <a:cs typeface="Times New Roman"/>
              </a:rPr>
              <a:t>spesa</a:t>
            </a:r>
            <a:r>
              <a:rPr sz="2200" dirty="0">
                <a:solidFill>
                  <a:srgbClr val="FF0000"/>
                </a:solidFill>
                <a:cs typeface="Times New Roman"/>
              </a:rPr>
              <a:t> </a:t>
            </a:r>
            <a:r>
              <a:rPr sz="2200" spc="-5" dirty="0">
                <a:solidFill>
                  <a:srgbClr val="FF0000"/>
                </a:solidFill>
                <a:cs typeface="Times New Roman"/>
              </a:rPr>
              <a:t>pubblica </a:t>
            </a:r>
            <a:r>
              <a:rPr sz="2200" spc="-30" dirty="0">
                <a:solidFill>
                  <a:srgbClr val="FF0000"/>
                </a:solidFill>
                <a:cs typeface="Times New Roman"/>
              </a:rPr>
              <a:t>(cfr.</a:t>
            </a:r>
            <a:r>
              <a:rPr sz="2200" spc="25" dirty="0">
                <a:solidFill>
                  <a:srgbClr val="FF0000"/>
                </a:solidFill>
                <a:cs typeface="Times New Roman"/>
              </a:rPr>
              <a:t> </a:t>
            </a:r>
            <a:r>
              <a:rPr sz="2200" spc="-5" dirty="0">
                <a:solidFill>
                  <a:srgbClr val="FF0000"/>
                </a:solidFill>
                <a:cs typeface="Times New Roman"/>
              </a:rPr>
              <a:t>art.</a:t>
            </a:r>
            <a:r>
              <a:rPr sz="2200" spc="5" dirty="0">
                <a:solidFill>
                  <a:srgbClr val="FF0000"/>
                </a:solidFill>
                <a:cs typeface="Times New Roman"/>
              </a:rPr>
              <a:t> </a:t>
            </a:r>
            <a:r>
              <a:rPr sz="2200" spc="-5" dirty="0">
                <a:solidFill>
                  <a:srgbClr val="FF0000"/>
                </a:solidFill>
                <a:cs typeface="Times New Roman"/>
              </a:rPr>
              <a:t>1,</a:t>
            </a:r>
            <a:r>
              <a:rPr sz="2200" spc="15" dirty="0">
                <a:solidFill>
                  <a:srgbClr val="FF0000"/>
                </a:solidFill>
                <a:cs typeface="Times New Roman"/>
              </a:rPr>
              <a:t> </a:t>
            </a:r>
            <a:r>
              <a:rPr sz="2200" spc="-10" dirty="0">
                <a:solidFill>
                  <a:srgbClr val="FF0000"/>
                </a:solidFill>
                <a:cs typeface="Times New Roman"/>
              </a:rPr>
              <a:t>comma</a:t>
            </a:r>
            <a:r>
              <a:rPr sz="2200" spc="35" dirty="0">
                <a:solidFill>
                  <a:srgbClr val="FF0000"/>
                </a:solidFill>
                <a:cs typeface="Times New Roman"/>
              </a:rPr>
              <a:t> </a:t>
            </a:r>
            <a:r>
              <a:rPr sz="2200" spc="-5" dirty="0">
                <a:solidFill>
                  <a:srgbClr val="FF0000"/>
                </a:solidFill>
                <a:cs typeface="Times New Roman"/>
              </a:rPr>
              <a:t>2, </a:t>
            </a:r>
            <a:r>
              <a:rPr sz="2200" dirty="0">
                <a:solidFill>
                  <a:srgbClr val="FF0000"/>
                </a:solidFill>
                <a:cs typeface="Times New Roman"/>
              </a:rPr>
              <a:t> </a:t>
            </a:r>
            <a:r>
              <a:rPr sz="2200" spc="-5" dirty="0">
                <a:solidFill>
                  <a:srgbClr val="FF0000"/>
                </a:solidFill>
                <a:cs typeface="Times New Roman"/>
              </a:rPr>
              <a:t>TUSP).</a:t>
            </a:r>
            <a:endParaRPr sz="2200" dirty="0">
              <a:solidFill>
                <a:srgbClr val="FF0000"/>
              </a:solidFill>
              <a:cs typeface="Times New Roman"/>
            </a:endParaRPr>
          </a:p>
        </p:txBody>
      </p:sp>
      <p:pic>
        <p:nvPicPr>
          <p:cNvPr id="9" name="Picture 2" descr="Risultato immagine per INRL">
            <a:extLst>
              <a:ext uri="{FF2B5EF4-FFF2-40B4-BE49-F238E27FC236}">
                <a16:creationId xmlns:a16="http://schemas.microsoft.com/office/drawing/2014/main" id="{7BF82CA4-961A-46CB-849F-AFBF3DBF3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439013" y="1190625"/>
            <a:ext cx="8261984" cy="5153334"/>
          </a:xfrm>
          <a:prstGeom prst="rect">
            <a:avLst/>
          </a:prstGeom>
        </p:spPr>
        <p:txBody>
          <a:bodyPr vert="horz" wrap="square" lIns="0" tIns="13335" rIns="0" bIns="0" rtlCol="0">
            <a:spAutoFit/>
          </a:bodyPr>
          <a:lstStyle/>
          <a:p>
            <a:pPr algn="ctr">
              <a:lnSpc>
                <a:spcPts val="2280"/>
              </a:lnSpc>
              <a:spcBef>
                <a:spcPts val="105"/>
              </a:spcBef>
            </a:pPr>
            <a:r>
              <a:rPr sz="2000" spc="-5" dirty="0">
                <a:solidFill>
                  <a:srgbClr val="FF0000"/>
                </a:solidFill>
                <a:cs typeface="Times New Roman"/>
              </a:rPr>
              <a:t>All’odierno</a:t>
            </a:r>
            <a:r>
              <a:rPr sz="2000" spc="-80" dirty="0">
                <a:solidFill>
                  <a:srgbClr val="FF0000"/>
                </a:solidFill>
                <a:cs typeface="Times New Roman"/>
              </a:rPr>
              <a:t> </a:t>
            </a:r>
            <a:r>
              <a:rPr sz="2000" spc="-30" dirty="0">
                <a:solidFill>
                  <a:srgbClr val="FF0000"/>
                </a:solidFill>
                <a:cs typeface="Times New Roman"/>
              </a:rPr>
              <a:t>Testo</a:t>
            </a:r>
            <a:r>
              <a:rPr sz="2000" dirty="0">
                <a:solidFill>
                  <a:srgbClr val="FF0000"/>
                </a:solidFill>
                <a:cs typeface="Times New Roman"/>
              </a:rPr>
              <a:t> Unico</a:t>
            </a:r>
            <a:r>
              <a:rPr sz="2000" spc="-10" dirty="0">
                <a:solidFill>
                  <a:srgbClr val="FF0000"/>
                </a:solidFill>
                <a:cs typeface="Times New Roman"/>
              </a:rPr>
              <a:t> </a:t>
            </a:r>
            <a:r>
              <a:rPr sz="2000" dirty="0">
                <a:solidFill>
                  <a:srgbClr val="FF0000"/>
                </a:solidFill>
                <a:cs typeface="Times New Roman"/>
              </a:rPr>
              <a:t>deve</a:t>
            </a:r>
            <a:r>
              <a:rPr sz="2000" spc="-25" dirty="0">
                <a:solidFill>
                  <a:srgbClr val="FF0000"/>
                </a:solidFill>
                <a:cs typeface="Times New Roman"/>
              </a:rPr>
              <a:t> </a:t>
            </a:r>
            <a:r>
              <a:rPr sz="2000" dirty="0">
                <a:solidFill>
                  <a:srgbClr val="FF0000"/>
                </a:solidFill>
                <a:cs typeface="Times New Roman"/>
              </a:rPr>
              <a:t>riconoscersi</a:t>
            </a:r>
            <a:r>
              <a:rPr sz="2000" spc="-45" dirty="0">
                <a:solidFill>
                  <a:srgbClr val="FF0000"/>
                </a:solidFill>
                <a:cs typeface="Times New Roman"/>
              </a:rPr>
              <a:t> </a:t>
            </a:r>
            <a:r>
              <a:rPr sz="2000" dirty="0">
                <a:solidFill>
                  <a:srgbClr val="FF0000"/>
                </a:solidFill>
                <a:cs typeface="Times New Roman"/>
              </a:rPr>
              <a:t>un</a:t>
            </a:r>
            <a:r>
              <a:rPr sz="2000" spc="-10" dirty="0">
                <a:solidFill>
                  <a:srgbClr val="FF0000"/>
                </a:solidFill>
                <a:cs typeface="Times New Roman"/>
              </a:rPr>
              <a:t> </a:t>
            </a:r>
            <a:r>
              <a:rPr sz="2000" dirty="0">
                <a:solidFill>
                  <a:srgbClr val="FF0000"/>
                </a:solidFill>
                <a:cs typeface="Times New Roman"/>
              </a:rPr>
              <a:t>duplice</a:t>
            </a:r>
            <a:r>
              <a:rPr sz="2000" spc="-40" dirty="0">
                <a:solidFill>
                  <a:srgbClr val="FF0000"/>
                </a:solidFill>
                <a:cs typeface="Times New Roman"/>
              </a:rPr>
              <a:t> </a:t>
            </a:r>
            <a:r>
              <a:rPr sz="2000" dirty="0">
                <a:solidFill>
                  <a:srgbClr val="FF0000"/>
                </a:solidFill>
                <a:cs typeface="Times New Roman"/>
              </a:rPr>
              <a:t>oggetto:</a:t>
            </a:r>
            <a:r>
              <a:rPr sz="2000" spc="-35" dirty="0">
                <a:solidFill>
                  <a:srgbClr val="FF0000"/>
                </a:solidFill>
                <a:cs typeface="Times New Roman"/>
              </a:rPr>
              <a:t> </a:t>
            </a:r>
            <a:r>
              <a:rPr sz="2000" dirty="0">
                <a:solidFill>
                  <a:srgbClr val="FF0000"/>
                </a:solidFill>
                <a:cs typeface="Times New Roman"/>
              </a:rPr>
              <a:t>esso,</a:t>
            </a:r>
            <a:r>
              <a:rPr sz="2000" spc="-25" dirty="0">
                <a:solidFill>
                  <a:srgbClr val="FF0000"/>
                </a:solidFill>
                <a:cs typeface="Times New Roman"/>
              </a:rPr>
              <a:t> </a:t>
            </a:r>
            <a:r>
              <a:rPr sz="2000" dirty="0">
                <a:solidFill>
                  <a:srgbClr val="FF0000"/>
                </a:solidFill>
                <a:cs typeface="Times New Roman"/>
              </a:rPr>
              <a:t>infatti,</a:t>
            </a:r>
            <a:r>
              <a:rPr sz="2000" spc="-20" dirty="0">
                <a:solidFill>
                  <a:srgbClr val="FF0000"/>
                </a:solidFill>
                <a:cs typeface="Times New Roman"/>
              </a:rPr>
              <a:t> </a:t>
            </a:r>
            <a:r>
              <a:rPr sz="2000" dirty="0">
                <a:solidFill>
                  <a:srgbClr val="FF0000"/>
                </a:solidFill>
                <a:cs typeface="Times New Roman"/>
              </a:rPr>
              <a:t>da un</a:t>
            </a:r>
          </a:p>
          <a:p>
            <a:pPr marL="430530" marR="76200" algn="ctr">
              <a:lnSpc>
                <a:spcPct val="90000"/>
              </a:lnSpc>
              <a:spcBef>
                <a:spcPts val="120"/>
              </a:spcBef>
            </a:pPr>
            <a:r>
              <a:rPr sz="2000" dirty="0">
                <a:solidFill>
                  <a:srgbClr val="FF0000"/>
                </a:solidFill>
                <a:cs typeface="Times New Roman"/>
              </a:rPr>
              <a:t>lato, contiene numerose disposizioni volte a regolare le società a </a:t>
            </a:r>
            <a:r>
              <a:rPr sz="2000" spc="5" dirty="0">
                <a:solidFill>
                  <a:srgbClr val="FF0000"/>
                </a:solidFill>
                <a:cs typeface="Times New Roman"/>
              </a:rPr>
              <a:t> </a:t>
            </a:r>
            <a:r>
              <a:rPr sz="2000" spc="-5" dirty="0">
                <a:solidFill>
                  <a:srgbClr val="FF0000"/>
                </a:solidFill>
                <a:cs typeface="Times New Roman"/>
              </a:rPr>
              <a:t>partecipazione </a:t>
            </a:r>
            <a:r>
              <a:rPr sz="2000" dirty="0">
                <a:solidFill>
                  <a:srgbClr val="FF0000"/>
                </a:solidFill>
                <a:cs typeface="Times New Roman"/>
              </a:rPr>
              <a:t>pubblica, dando vita ad un diritto </a:t>
            </a:r>
            <a:r>
              <a:rPr sz="2000" spc="-5" dirty="0">
                <a:solidFill>
                  <a:srgbClr val="FF0000"/>
                </a:solidFill>
                <a:cs typeface="Times New Roman"/>
              </a:rPr>
              <a:t>societario </a:t>
            </a:r>
            <a:r>
              <a:rPr sz="2000" dirty="0">
                <a:solidFill>
                  <a:srgbClr val="FF0000"/>
                </a:solidFill>
                <a:cs typeface="Times New Roman"/>
              </a:rPr>
              <a:t>speciale, più o </a:t>
            </a:r>
            <a:r>
              <a:rPr sz="2000" spc="5" dirty="0">
                <a:solidFill>
                  <a:srgbClr val="FF0000"/>
                </a:solidFill>
                <a:cs typeface="Times New Roman"/>
              </a:rPr>
              <a:t> </a:t>
            </a:r>
            <a:r>
              <a:rPr sz="2000" spc="-5" dirty="0">
                <a:solidFill>
                  <a:srgbClr val="FF0000"/>
                </a:solidFill>
                <a:cs typeface="Times New Roman"/>
              </a:rPr>
              <a:t>meno </a:t>
            </a:r>
            <a:r>
              <a:rPr sz="2000" dirty="0">
                <a:solidFill>
                  <a:srgbClr val="FF0000"/>
                </a:solidFill>
                <a:cs typeface="Times New Roman"/>
              </a:rPr>
              <a:t>derogatorio del diritto comune; dall’altro, esso pone specifiche norme </a:t>
            </a:r>
            <a:r>
              <a:rPr sz="2000" spc="-484" dirty="0">
                <a:solidFill>
                  <a:srgbClr val="FF0000"/>
                </a:solidFill>
                <a:cs typeface="Times New Roman"/>
              </a:rPr>
              <a:t> </a:t>
            </a:r>
            <a:r>
              <a:rPr sz="2000" dirty="0">
                <a:solidFill>
                  <a:srgbClr val="FF0000"/>
                </a:solidFill>
                <a:cs typeface="Times New Roman"/>
              </a:rPr>
              <a:t>volte</a:t>
            </a:r>
            <a:r>
              <a:rPr sz="2000" spc="-30" dirty="0">
                <a:solidFill>
                  <a:srgbClr val="FF0000"/>
                </a:solidFill>
                <a:cs typeface="Times New Roman"/>
              </a:rPr>
              <a:t> </a:t>
            </a:r>
            <a:r>
              <a:rPr sz="2000" dirty="0">
                <a:solidFill>
                  <a:srgbClr val="FF0000"/>
                </a:solidFill>
                <a:cs typeface="Times New Roman"/>
              </a:rPr>
              <a:t>a</a:t>
            </a:r>
            <a:r>
              <a:rPr sz="2000" spc="10" dirty="0">
                <a:solidFill>
                  <a:srgbClr val="FF0000"/>
                </a:solidFill>
                <a:cs typeface="Times New Roman"/>
              </a:rPr>
              <a:t> </a:t>
            </a:r>
            <a:r>
              <a:rPr sz="2000" dirty="0">
                <a:solidFill>
                  <a:srgbClr val="FF0000"/>
                </a:solidFill>
                <a:cs typeface="Times New Roman"/>
              </a:rPr>
              <a:t>regolare</a:t>
            </a:r>
            <a:r>
              <a:rPr sz="2000" spc="-35" dirty="0">
                <a:solidFill>
                  <a:srgbClr val="FF0000"/>
                </a:solidFill>
                <a:cs typeface="Times New Roman"/>
              </a:rPr>
              <a:t> </a:t>
            </a:r>
            <a:r>
              <a:rPr sz="2000" dirty="0">
                <a:solidFill>
                  <a:srgbClr val="FF0000"/>
                </a:solidFill>
                <a:cs typeface="Times New Roman"/>
              </a:rPr>
              <a:t>le</a:t>
            </a:r>
            <a:r>
              <a:rPr sz="2000" spc="5" dirty="0">
                <a:solidFill>
                  <a:srgbClr val="FF0000"/>
                </a:solidFill>
                <a:cs typeface="Times New Roman"/>
              </a:rPr>
              <a:t> </a:t>
            </a:r>
            <a:r>
              <a:rPr sz="2000" dirty="0">
                <a:solidFill>
                  <a:srgbClr val="FF0000"/>
                </a:solidFill>
                <a:cs typeface="Times New Roman"/>
              </a:rPr>
              <a:t>partecipazioni</a:t>
            </a:r>
            <a:r>
              <a:rPr sz="2000" spc="-45" dirty="0">
                <a:solidFill>
                  <a:srgbClr val="FF0000"/>
                </a:solidFill>
                <a:cs typeface="Times New Roman"/>
              </a:rPr>
              <a:t> </a:t>
            </a:r>
            <a:r>
              <a:rPr sz="2000" spc="-5" dirty="0">
                <a:solidFill>
                  <a:srgbClr val="FF0000"/>
                </a:solidFill>
                <a:cs typeface="Times New Roman"/>
              </a:rPr>
              <a:t>societarie</a:t>
            </a:r>
            <a:r>
              <a:rPr sz="2000" spc="-15" dirty="0">
                <a:solidFill>
                  <a:srgbClr val="FF0000"/>
                </a:solidFill>
                <a:cs typeface="Times New Roman"/>
              </a:rPr>
              <a:t> </a:t>
            </a:r>
            <a:r>
              <a:rPr sz="2000" dirty="0">
                <a:solidFill>
                  <a:srgbClr val="FF0000"/>
                </a:solidFill>
                <a:cs typeface="Times New Roman"/>
              </a:rPr>
              <a:t>delle</a:t>
            </a:r>
            <a:r>
              <a:rPr sz="2000" spc="-5" dirty="0">
                <a:solidFill>
                  <a:srgbClr val="FF0000"/>
                </a:solidFill>
                <a:cs typeface="Times New Roman"/>
              </a:rPr>
              <a:t> </a:t>
            </a:r>
            <a:r>
              <a:rPr sz="2000" dirty="0">
                <a:solidFill>
                  <a:srgbClr val="FF0000"/>
                </a:solidFill>
                <a:cs typeface="Times New Roman"/>
              </a:rPr>
              <a:t>pubbliche</a:t>
            </a:r>
            <a:r>
              <a:rPr sz="2000" spc="-45" dirty="0">
                <a:solidFill>
                  <a:srgbClr val="FF0000"/>
                </a:solidFill>
                <a:cs typeface="Times New Roman"/>
              </a:rPr>
              <a:t> </a:t>
            </a:r>
            <a:r>
              <a:rPr sz="2000" spc="-5" dirty="0">
                <a:solidFill>
                  <a:srgbClr val="FF0000"/>
                </a:solidFill>
                <a:cs typeface="Times New Roman"/>
              </a:rPr>
              <a:t>amministrazioni.</a:t>
            </a:r>
            <a:endParaRPr sz="2000" dirty="0">
              <a:solidFill>
                <a:srgbClr val="FF0000"/>
              </a:solidFill>
              <a:cs typeface="Times New Roman"/>
            </a:endParaRPr>
          </a:p>
          <a:p>
            <a:pPr algn="ctr">
              <a:lnSpc>
                <a:spcPct val="100000"/>
              </a:lnSpc>
              <a:spcBef>
                <a:spcPts val="35"/>
              </a:spcBef>
            </a:pPr>
            <a:endParaRPr sz="2400" dirty="0">
              <a:solidFill>
                <a:srgbClr val="FF0000"/>
              </a:solidFill>
              <a:cs typeface="Times New Roman"/>
            </a:endParaRPr>
          </a:p>
          <a:p>
            <a:pPr marL="120650" algn="ctr">
              <a:lnSpc>
                <a:spcPct val="100000"/>
              </a:lnSpc>
              <a:spcBef>
                <a:spcPts val="5"/>
              </a:spcBef>
            </a:pPr>
            <a:r>
              <a:rPr sz="2000" u="sng" dirty="0">
                <a:solidFill>
                  <a:srgbClr val="FF0000"/>
                </a:solidFill>
                <a:uFill>
                  <a:solidFill>
                    <a:srgbClr val="FFFF00"/>
                  </a:solidFill>
                </a:uFill>
                <a:cs typeface="Times New Roman"/>
              </a:rPr>
              <a:t>IL</a:t>
            </a:r>
            <a:r>
              <a:rPr sz="2000" u="sng" spc="-125" dirty="0">
                <a:solidFill>
                  <a:srgbClr val="FF0000"/>
                </a:solidFill>
                <a:uFill>
                  <a:solidFill>
                    <a:srgbClr val="FFFF00"/>
                  </a:solidFill>
                </a:uFill>
                <a:cs typeface="Times New Roman"/>
              </a:rPr>
              <a:t> </a:t>
            </a:r>
            <a:r>
              <a:rPr sz="2000" u="sng" dirty="0">
                <a:solidFill>
                  <a:srgbClr val="FF0000"/>
                </a:solidFill>
                <a:uFill>
                  <a:solidFill>
                    <a:srgbClr val="FFFF00"/>
                  </a:solidFill>
                </a:uFill>
                <a:cs typeface="Times New Roman"/>
              </a:rPr>
              <a:t>V</a:t>
            </a:r>
            <a:r>
              <a:rPr sz="2000" u="sng" spc="5" dirty="0">
                <a:solidFill>
                  <a:srgbClr val="FF0000"/>
                </a:solidFill>
                <a:uFill>
                  <a:solidFill>
                    <a:srgbClr val="FFFF00"/>
                  </a:solidFill>
                </a:uFill>
                <a:cs typeface="Times New Roman"/>
              </a:rPr>
              <a:t>I</a:t>
            </a:r>
            <a:r>
              <a:rPr sz="2000" u="sng" dirty="0">
                <a:solidFill>
                  <a:srgbClr val="FF0000"/>
                </a:solidFill>
                <a:uFill>
                  <a:solidFill>
                    <a:srgbClr val="FFFF00"/>
                  </a:solidFill>
                </a:uFill>
                <a:cs typeface="Times New Roman"/>
              </a:rPr>
              <a:t>NCOLO DI</a:t>
            </a:r>
            <a:r>
              <a:rPr sz="2000" u="sng" spc="-15" dirty="0">
                <a:solidFill>
                  <a:srgbClr val="FF0000"/>
                </a:solidFill>
                <a:uFill>
                  <a:solidFill>
                    <a:srgbClr val="FFFF00"/>
                  </a:solidFill>
                </a:uFill>
                <a:cs typeface="Times New Roman"/>
              </a:rPr>
              <a:t> </a:t>
            </a:r>
            <a:r>
              <a:rPr sz="2000" u="sng" dirty="0">
                <a:solidFill>
                  <a:srgbClr val="FF0000"/>
                </a:solidFill>
                <a:uFill>
                  <a:solidFill>
                    <a:srgbClr val="FFFF00"/>
                  </a:solidFill>
                </a:uFill>
                <a:cs typeface="Times New Roman"/>
              </a:rPr>
              <a:t>SCOPO</a:t>
            </a:r>
            <a:endParaRPr sz="2000" dirty="0">
              <a:solidFill>
                <a:srgbClr val="FF0000"/>
              </a:solidFill>
              <a:cs typeface="Times New Roman"/>
            </a:endParaRPr>
          </a:p>
          <a:p>
            <a:pPr marL="120650" algn="ctr">
              <a:lnSpc>
                <a:spcPct val="100000"/>
              </a:lnSpc>
            </a:pPr>
            <a:r>
              <a:rPr sz="2000" dirty="0">
                <a:solidFill>
                  <a:srgbClr val="FF0000"/>
                </a:solidFill>
                <a:cs typeface="Times New Roman"/>
              </a:rPr>
              <a:t>Il</a:t>
            </a:r>
            <a:r>
              <a:rPr sz="2000" spc="-60" dirty="0">
                <a:solidFill>
                  <a:srgbClr val="FF0000"/>
                </a:solidFill>
                <a:cs typeface="Times New Roman"/>
              </a:rPr>
              <a:t> </a:t>
            </a:r>
            <a:r>
              <a:rPr sz="2000" dirty="0">
                <a:solidFill>
                  <a:srgbClr val="FF0000"/>
                </a:solidFill>
                <a:cs typeface="Times New Roman"/>
              </a:rPr>
              <a:t>TUSP</a:t>
            </a:r>
            <a:r>
              <a:rPr sz="2000" spc="-75" dirty="0">
                <a:solidFill>
                  <a:srgbClr val="FF0000"/>
                </a:solidFill>
                <a:cs typeface="Times New Roman"/>
              </a:rPr>
              <a:t> </a:t>
            </a:r>
            <a:r>
              <a:rPr sz="2000" dirty="0">
                <a:solidFill>
                  <a:srgbClr val="FF0000"/>
                </a:solidFill>
                <a:cs typeface="Times New Roman"/>
              </a:rPr>
              <a:t>– ponendosi</a:t>
            </a:r>
            <a:r>
              <a:rPr sz="2000" spc="-55" dirty="0">
                <a:solidFill>
                  <a:srgbClr val="FF0000"/>
                </a:solidFill>
                <a:cs typeface="Times New Roman"/>
              </a:rPr>
              <a:t> </a:t>
            </a:r>
            <a:r>
              <a:rPr sz="2000" dirty="0">
                <a:solidFill>
                  <a:srgbClr val="FF0000"/>
                </a:solidFill>
                <a:cs typeface="Times New Roman"/>
              </a:rPr>
              <a:t>in</a:t>
            </a:r>
            <a:r>
              <a:rPr sz="2000" spc="-20" dirty="0">
                <a:solidFill>
                  <a:srgbClr val="FF0000"/>
                </a:solidFill>
                <a:cs typeface="Times New Roman"/>
              </a:rPr>
              <a:t> </a:t>
            </a:r>
            <a:r>
              <a:rPr sz="2000" dirty="0">
                <a:solidFill>
                  <a:srgbClr val="FF0000"/>
                </a:solidFill>
                <a:cs typeface="Times New Roman"/>
              </a:rPr>
              <a:t>continuità</a:t>
            </a:r>
            <a:r>
              <a:rPr sz="2000" spc="-30" dirty="0">
                <a:solidFill>
                  <a:srgbClr val="FF0000"/>
                </a:solidFill>
                <a:cs typeface="Times New Roman"/>
              </a:rPr>
              <a:t> </a:t>
            </a:r>
            <a:r>
              <a:rPr sz="2000" dirty="0">
                <a:solidFill>
                  <a:srgbClr val="FF0000"/>
                </a:solidFill>
                <a:cs typeface="Times New Roman"/>
              </a:rPr>
              <a:t>con</a:t>
            </a:r>
            <a:r>
              <a:rPr sz="2000" spc="-20" dirty="0">
                <a:solidFill>
                  <a:srgbClr val="FF0000"/>
                </a:solidFill>
                <a:cs typeface="Times New Roman"/>
              </a:rPr>
              <a:t> </a:t>
            </a:r>
            <a:r>
              <a:rPr sz="2000" dirty="0">
                <a:solidFill>
                  <a:srgbClr val="FF0000"/>
                </a:solidFill>
                <a:cs typeface="Times New Roman"/>
              </a:rPr>
              <a:t>il</a:t>
            </a:r>
            <a:r>
              <a:rPr sz="2000" spc="-20" dirty="0">
                <a:solidFill>
                  <a:srgbClr val="FF0000"/>
                </a:solidFill>
                <a:cs typeface="Times New Roman"/>
              </a:rPr>
              <a:t> </a:t>
            </a:r>
            <a:r>
              <a:rPr sz="2000" dirty="0">
                <a:solidFill>
                  <a:srgbClr val="FF0000"/>
                </a:solidFill>
                <a:cs typeface="Times New Roman"/>
              </a:rPr>
              <a:t>già</a:t>
            </a:r>
            <a:r>
              <a:rPr sz="2000" spc="-10" dirty="0">
                <a:solidFill>
                  <a:srgbClr val="FF0000"/>
                </a:solidFill>
                <a:cs typeface="Times New Roman"/>
              </a:rPr>
              <a:t> </a:t>
            </a:r>
            <a:r>
              <a:rPr sz="2000" dirty="0">
                <a:solidFill>
                  <a:srgbClr val="FF0000"/>
                </a:solidFill>
                <a:cs typeface="Times New Roman"/>
              </a:rPr>
              <a:t>ricordato</a:t>
            </a:r>
            <a:r>
              <a:rPr sz="2000" spc="-15" dirty="0">
                <a:solidFill>
                  <a:srgbClr val="FF0000"/>
                </a:solidFill>
                <a:cs typeface="Times New Roman"/>
              </a:rPr>
              <a:t> </a:t>
            </a:r>
            <a:r>
              <a:rPr sz="2000" b="1" spc="-5" dirty="0">
                <a:solidFill>
                  <a:srgbClr val="FF0000"/>
                </a:solidFill>
                <a:cs typeface="Times New Roman"/>
              </a:rPr>
              <a:t>indirizzo</a:t>
            </a:r>
            <a:r>
              <a:rPr sz="2000" b="1" spc="10" dirty="0">
                <a:solidFill>
                  <a:srgbClr val="FF0000"/>
                </a:solidFill>
                <a:cs typeface="Times New Roman"/>
              </a:rPr>
              <a:t> </a:t>
            </a:r>
            <a:r>
              <a:rPr sz="2000" b="1" spc="-5" dirty="0">
                <a:solidFill>
                  <a:srgbClr val="FF0000"/>
                </a:solidFill>
                <a:cs typeface="Times New Roman"/>
              </a:rPr>
              <a:t>restrittivo</a:t>
            </a:r>
            <a:endParaRPr sz="2000" dirty="0">
              <a:solidFill>
                <a:srgbClr val="FF0000"/>
              </a:solidFill>
              <a:cs typeface="Times New Roman"/>
            </a:endParaRPr>
          </a:p>
          <a:p>
            <a:pPr marL="120650" algn="ctr">
              <a:lnSpc>
                <a:spcPct val="100000"/>
              </a:lnSpc>
            </a:pPr>
            <a:r>
              <a:rPr sz="2000" dirty="0">
                <a:solidFill>
                  <a:srgbClr val="FF0000"/>
                </a:solidFill>
                <a:cs typeface="Times New Roman"/>
              </a:rPr>
              <a:t>avviato,</a:t>
            </a:r>
            <a:r>
              <a:rPr sz="2000" spc="-45" dirty="0">
                <a:solidFill>
                  <a:srgbClr val="FF0000"/>
                </a:solidFill>
                <a:cs typeface="Times New Roman"/>
              </a:rPr>
              <a:t> </a:t>
            </a:r>
            <a:r>
              <a:rPr sz="2000" dirty="0">
                <a:solidFill>
                  <a:srgbClr val="FF0000"/>
                </a:solidFill>
                <a:cs typeface="Times New Roman"/>
              </a:rPr>
              <a:t>negli</a:t>
            </a:r>
            <a:r>
              <a:rPr sz="2000" spc="-25" dirty="0">
                <a:solidFill>
                  <a:srgbClr val="FF0000"/>
                </a:solidFill>
                <a:cs typeface="Times New Roman"/>
              </a:rPr>
              <a:t> </a:t>
            </a:r>
            <a:r>
              <a:rPr sz="2000" dirty="0">
                <a:solidFill>
                  <a:srgbClr val="FF0000"/>
                </a:solidFill>
                <a:cs typeface="Times New Roman"/>
              </a:rPr>
              <a:t>anni,</a:t>
            </a:r>
            <a:r>
              <a:rPr sz="2000" spc="-20" dirty="0">
                <a:solidFill>
                  <a:srgbClr val="FF0000"/>
                </a:solidFill>
                <a:cs typeface="Times New Roman"/>
              </a:rPr>
              <a:t> </a:t>
            </a:r>
            <a:r>
              <a:rPr sz="2000" dirty="0">
                <a:solidFill>
                  <a:srgbClr val="FF0000"/>
                </a:solidFill>
                <a:cs typeface="Times New Roman"/>
              </a:rPr>
              <a:t>dal</a:t>
            </a:r>
            <a:r>
              <a:rPr sz="2000" spc="-25" dirty="0">
                <a:solidFill>
                  <a:srgbClr val="FF0000"/>
                </a:solidFill>
                <a:cs typeface="Times New Roman"/>
              </a:rPr>
              <a:t> </a:t>
            </a:r>
            <a:r>
              <a:rPr sz="2000" dirty="0">
                <a:solidFill>
                  <a:srgbClr val="FF0000"/>
                </a:solidFill>
                <a:cs typeface="Times New Roman"/>
              </a:rPr>
              <a:t>legislatore</a:t>
            </a:r>
            <a:r>
              <a:rPr sz="2000" spc="-30" dirty="0">
                <a:solidFill>
                  <a:srgbClr val="FF0000"/>
                </a:solidFill>
                <a:cs typeface="Times New Roman"/>
              </a:rPr>
              <a:t> </a:t>
            </a:r>
            <a:r>
              <a:rPr sz="2000" spc="-5" dirty="0">
                <a:solidFill>
                  <a:srgbClr val="FF0000"/>
                </a:solidFill>
                <a:cs typeface="Times New Roman"/>
              </a:rPr>
              <a:t>italiano </a:t>
            </a:r>
            <a:r>
              <a:rPr sz="2000" dirty="0">
                <a:solidFill>
                  <a:srgbClr val="FF0000"/>
                </a:solidFill>
                <a:cs typeface="Times New Roman"/>
              </a:rPr>
              <a:t>–</a:t>
            </a:r>
            <a:r>
              <a:rPr sz="2000" spc="-5" dirty="0">
                <a:solidFill>
                  <a:srgbClr val="FF0000"/>
                </a:solidFill>
                <a:cs typeface="Times New Roman"/>
              </a:rPr>
              <a:t> stabilisce</a:t>
            </a:r>
            <a:r>
              <a:rPr sz="2000" spc="-20" dirty="0">
                <a:solidFill>
                  <a:srgbClr val="FF0000"/>
                </a:solidFill>
                <a:cs typeface="Times New Roman"/>
              </a:rPr>
              <a:t> </a:t>
            </a:r>
            <a:r>
              <a:rPr sz="2000" dirty="0">
                <a:solidFill>
                  <a:srgbClr val="FF0000"/>
                </a:solidFill>
                <a:cs typeface="Times New Roman"/>
              </a:rPr>
              <a:t>le</a:t>
            </a:r>
            <a:r>
              <a:rPr sz="2000" spc="-10" dirty="0">
                <a:solidFill>
                  <a:srgbClr val="FF0000"/>
                </a:solidFill>
                <a:cs typeface="Times New Roman"/>
              </a:rPr>
              <a:t> </a:t>
            </a:r>
            <a:r>
              <a:rPr sz="2000" dirty="0">
                <a:solidFill>
                  <a:srgbClr val="FF0000"/>
                </a:solidFill>
                <a:cs typeface="Times New Roman"/>
              </a:rPr>
              <a:t>condizioni</a:t>
            </a:r>
            <a:r>
              <a:rPr sz="2000" spc="-45" dirty="0">
                <a:solidFill>
                  <a:srgbClr val="FF0000"/>
                </a:solidFill>
                <a:cs typeface="Times New Roman"/>
              </a:rPr>
              <a:t> </a:t>
            </a:r>
            <a:r>
              <a:rPr sz="2000" dirty="0">
                <a:solidFill>
                  <a:srgbClr val="FF0000"/>
                </a:solidFill>
                <a:cs typeface="Times New Roman"/>
              </a:rPr>
              <a:t>che</a:t>
            </a:r>
          </a:p>
          <a:p>
            <a:pPr marL="120650" marR="78105" algn="ctr">
              <a:lnSpc>
                <a:spcPct val="100000"/>
              </a:lnSpc>
            </a:pPr>
            <a:r>
              <a:rPr sz="2000" spc="-5" dirty="0">
                <a:solidFill>
                  <a:srgbClr val="FF0000"/>
                </a:solidFill>
                <a:cs typeface="Times New Roman"/>
              </a:rPr>
              <a:t>legittimano </a:t>
            </a:r>
            <a:r>
              <a:rPr sz="2000" dirty="0">
                <a:solidFill>
                  <a:srgbClr val="FF0000"/>
                </a:solidFill>
                <a:cs typeface="Times New Roman"/>
              </a:rPr>
              <a:t>l’acquisizione e il </a:t>
            </a:r>
            <a:r>
              <a:rPr sz="2000" spc="-5" dirty="0">
                <a:solidFill>
                  <a:srgbClr val="FF0000"/>
                </a:solidFill>
                <a:cs typeface="Times New Roman"/>
              </a:rPr>
              <a:t>mantenimento </a:t>
            </a:r>
            <a:r>
              <a:rPr sz="2000" dirty="0">
                <a:solidFill>
                  <a:srgbClr val="FF0000"/>
                </a:solidFill>
                <a:cs typeface="Times New Roman"/>
              </a:rPr>
              <a:t>di partecipazioni pubbliche, </a:t>
            </a:r>
            <a:r>
              <a:rPr sz="2000" spc="5" dirty="0">
                <a:solidFill>
                  <a:srgbClr val="FF0000"/>
                </a:solidFill>
                <a:cs typeface="Times New Roman"/>
              </a:rPr>
              <a:t> </a:t>
            </a:r>
            <a:r>
              <a:rPr sz="2000" dirty="0">
                <a:solidFill>
                  <a:srgbClr val="FF0000"/>
                </a:solidFill>
                <a:cs typeface="Times New Roman"/>
              </a:rPr>
              <a:t>prevedendo, in via generale, che queste, </a:t>
            </a:r>
            <a:r>
              <a:rPr sz="2000" spc="-5" dirty="0">
                <a:solidFill>
                  <a:srgbClr val="FF0000"/>
                </a:solidFill>
                <a:cs typeface="Times New Roman"/>
              </a:rPr>
              <a:t>fatte salve </a:t>
            </a:r>
            <a:r>
              <a:rPr sz="2000" dirty="0">
                <a:solidFill>
                  <a:srgbClr val="FF0000"/>
                </a:solidFill>
                <a:cs typeface="Times New Roman"/>
              </a:rPr>
              <a:t>alcune specifiche deroghe </a:t>
            </a:r>
            <a:r>
              <a:rPr sz="2000" spc="5" dirty="0">
                <a:solidFill>
                  <a:srgbClr val="FF0000"/>
                </a:solidFill>
                <a:cs typeface="Times New Roman"/>
              </a:rPr>
              <a:t> </a:t>
            </a:r>
            <a:r>
              <a:rPr sz="2000" spc="-20" dirty="0">
                <a:solidFill>
                  <a:srgbClr val="FF0000"/>
                </a:solidFill>
                <a:cs typeface="Times New Roman"/>
              </a:rPr>
              <a:t>(cfr. </a:t>
            </a:r>
            <a:r>
              <a:rPr sz="2000" dirty="0">
                <a:solidFill>
                  <a:srgbClr val="FF0000"/>
                </a:solidFill>
                <a:cs typeface="Times New Roman"/>
              </a:rPr>
              <a:t>artt. 1, 4, 26), sono consentite </a:t>
            </a:r>
            <a:r>
              <a:rPr sz="2000" spc="-5" dirty="0">
                <a:solidFill>
                  <a:srgbClr val="FF0000"/>
                </a:solidFill>
                <a:cs typeface="Times New Roman"/>
              </a:rPr>
              <a:t>alle </a:t>
            </a:r>
            <a:r>
              <a:rPr sz="2000" dirty="0">
                <a:solidFill>
                  <a:srgbClr val="FF0000"/>
                </a:solidFill>
                <a:cs typeface="Times New Roman"/>
              </a:rPr>
              <a:t>pubbliche </a:t>
            </a:r>
            <a:r>
              <a:rPr sz="2000" spc="-5" dirty="0">
                <a:solidFill>
                  <a:srgbClr val="FF0000"/>
                </a:solidFill>
                <a:cs typeface="Times New Roman"/>
              </a:rPr>
              <a:t>amministrazioni </a:t>
            </a:r>
            <a:r>
              <a:rPr sz="2000" dirty="0">
                <a:solidFill>
                  <a:srgbClr val="FF0000"/>
                </a:solidFill>
                <a:cs typeface="Times New Roman"/>
              </a:rPr>
              <a:t>a condizione </a:t>
            </a:r>
            <a:r>
              <a:rPr sz="2000" spc="-484" dirty="0">
                <a:solidFill>
                  <a:srgbClr val="FF0000"/>
                </a:solidFill>
                <a:cs typeface="Times New Roman"/>
              </a:rPr>
              <a:t> </a:t>
            </a:r>
            <a:r>
              <a:rPr sz="2000" dirty="0">
                <a:solidFill>
                  <a:srgbClr val="FF0000"/>
                </a:solidFill>
                <a:cs typeface="Times New Roman"/>
              </a:rPr>
              <a:t>che</a:t>
            </a:r>
            <a:r>
              <a:rPr sz="2000" spc="-20" dirty="0">
                <a:solidFill>
                  <a:srgbClr val="FF0000"/>
                </a:solidFill>
                <a:cs typeface="Times New Roman"/>
              </a:rPr>
              <a:t> </a:t>
            </a:r>
            <a:r>
              <a:rPr sz="2000" dirty="0">
                <a:solidFill>
                  <a:srgbClr val="FF0000"/>
                </a:solidFill>
                <a:cs typeface="Times New Roman"/>
              </a:rPr>
              <a:t>risultino</a:t>
            </a:r>
            <a:r>
              <a:rPr sz="2000" spc="-35" dirty="0">
                <a:solidFill>
                  <a:srgbClr val="FF0000"/>
                </a:solidFill>
                <a:cs typeface="Times New Roman"/>
              </a:rPr>
              <a:t> </a:t>
            </a:r>
            <a:r>
              <a:rPr sz="2000" spc="-5" dirty="0">
                <a:solidFill>
                  <a:srgbClr val="FF0000"/>
                </a:solidFill>
                <a:cs typeface="Times New Roman"/>
              </a:rPr>
              <a:t>“strettamente</a:t>
            </a:r>
            <a:r>
              <a:rPr sz="2000" spc="-25" dirty="0">
                <a:solidFill>
                  <a:srgbClr val="FF0000"/>
                </a:solidFill>
                <a:cs typeface="Times New Roman"/>
              </a:rPr>
              <a:t> </a:t>
            </a:r>
            <a:r>
              <a:rPr sz="2000" dirty="0">
                <a:solidFill>
                  <a:srgbClr val="FF0000"/>
                </a:solidFill>
                <a:cs typeface="Times New Roman"/>
              </a:rPr>
              <a:t>necessarie</a:t>
            </a:r>
            <a:r>
              <a:rPr sz="2000" spc="-35" dirty="0">
                <a:solidFill>
                  <a:srgbClr val="FF0000"/>
                </a:solidFill>
                <a:cs typeface="Times New Roman"/>
              </a:rPr>
              <a:t> </a:t>
            </a:r>
            <a:r>
              <a:rPr sz="2000" dirty="0">
                <a:solidFill>
                  <a:srgbClr val="FF0000"/>
                </a:solidFill>
                <a:cs typeface="Times New Roman"/>
              </a:rPr>
              <a:t>per</a:t>
            </a:r>
            <a:r>
              <a:rPr sz="2000" spc="-15" dirty="0">
                <a:solidFill>
                  <a:srgbClr val="FF0000"/>
                </a:solidFill>
                <a:cs typeface="Times New Roman"/>
              </a:rPr>
              <a:t> </a:t>
            </a:r>
            <a:r>
              <a:rPr sz="2000" dirty="0">
                <a:solidFill>
                  <a:srgbClr val="FF0000"/>
                </a:solidFill>
                <a:cs typeface="Times New Roman"/>
              </a:rPr>
              <a:t>il</a:t>
            </a:r>
            <a:r>
              <a:rPr sz="2000" spc="-20" dirty="0">
                <a:solidFill>
                  <a:srgbClr val="FF0000"/>
                </a:solidFill>
                <a:cs typeface="Times New Roman"/>
              </a:rPr>
              <a:t> </a:t>
            </a:r>
            <a:r>
              <a:rPr sz="2000" dirty="0">
                <a:solidFill>
                  <a:srgbClr val="FF0000"/>
                </a:solidFill>
                <a:cs typeface="Times New Roman"/>
              </a:rPr>
              <a:t>perseguimento</a:t>
            </a:r>
            <a:r>
              <a:rPr sz="2000" spc="-40" dirty="0">
                <a:solidFill>
                  <a:srgbClr val="FF0000"/>
                </a:solidFill>
                <a:cs typeface="Times New Roman"/>
              </a:rPr>
              <a:t> </a:t>
            </a:r>
            <a:r>
              <a:rPr sz="2000" dirty="0">
                <a:solidFill>
                  <a:srgbClr val="FF0000"/>
                </a:solidFill>
                <a:cs typeface="Times New Roman"/>
              </a:rPr>
              <a:t>delle</a:t>
            </a:r>
            <a:r>
              <a:rPr sz="2000" spc="-10" dirty="0">
                <a:solidFill>
                  <a:srgbClr val="FF0000"/>
                </a:solidFill>
                <a:cs typeface="Times New Roman"/>
              </a:rPr>
              <a:t> </a:t>
            </a:r>
            <a:r>
              <a:rPr sz="2000" dirty="0">
                <a:solidFill>
                  <a:srgbClr val="FF0000"/>
                </a:solidFill>
                <a:cs typeface="Times New Roman"/>
              </a:rPr>
              <a:t>proprie</a:t>
            </a:r>
            <a:r>
              <a:rPr sz="2000" spc="-50" dirty="0">
                <a:solidFill>
                  <a:srgbClr val="FF0000"/>
                </a:solidFill>
                <a:cs typeface="Times New Roman"/>
              </a:rPr>
              <a:t> </a:t>
            </a:r>
            <a:r>
              <a:rPr sz="2000" dirty="0">
                <a:solidFill>
                  <a:srgbClr val="FF0000"/>
                </a:solidFill>
                <a:cs typeface="Times New Roman"/>
              </a:rPr>
              <a:t>finalità </a:t>
            </a:r>
            <a:r>
              <a:rPr sz="2000" spc="-484" dirty="0">
                <a:solidFill>
                  <a:srgbClr val="FF0000"/>
                </a:solidFill>
                <a:cs typeface="Times New Roman"/>
              </a:rPr>
              <a:t> </a:t>
            </a:r>
            <a:r>
              <a:rPr sz="2000" spc="-5" dirty="0">
                <a:solidFill>
                  <a:srgbClr val="FF0000"/>
                </a:solidFill>
                <a:cs typeface="Times New Roman"/>
              </a:rPr>
              <a:t>istituzionali” </a:t>
            </a:r>
            <a:r>
              <a:rPr sz="2000" dirty="0">
                <a:solidFill>
                  <a:srgbClr val="FF0000"/>
                </a:solidFill>
                <a:cs typeface="Times New Roman"/>
              </a:rPr>
              <a:t>e </a:t>
            </a:r>
            <a:r>
              <a:rPr sz="2000" spc="-5" dirty="0">
                <a:solidFill>
                  <a:srgbClr val="FF0000"/>
                </a:solidFill>
                <a:cs typeface="Times New Roman"/>
              </a:rPr>
              <a:t>stabilendo, segnatamente, </a:t>
            </a:r>
            <a:r>
              <a:rPr sz="2000" dirty="0">
                <a:solidFill>
                  <a:srgbClr val="FF0000"/>
                </a:solidFill>
                <a:cs typeface="Times New Roman"/>
              </a:rPr>
              <a:t>che entro </a:t>
            </a:r>
            <a:r>
              <a:rPr sz="2000" spc="-5" dirty="0">
                <a:solidFill>
                  <a:srgbClr val="FF0000"/>
                </a:solidFill>
                <a:cs typeface="Times New Roman"/>
              </a:rPr>
              <a:t>tale limite, </a:t>
            </a:r>
            <a:r>
              <a:rPr sz="2000" dirty="0">
                <a:solidFill>
                  <a:srgbClr val="FF0000"/>
                </a:solidFill>
                <a:cs typeface="Times New Roman"/>
              </a:rPr>
              <a:t>le partecipazioni </a:t>
            </a:r>
            <a:r>
              <a:rPr sz="2000" spc="-484" dirty="0">
                <a:solidFill>
                  <a:srgbClr val="FF0000"/>
                </a:solidFill>
                <a:cs typeface="Times New Roman"/>
              </a:rPr>
              <a:t> </a:t>
            </a:r>
            <a:r>
              <a:rPr sz="2000" dirty="0">
                <a:solidFill>
                  <a:srgbClr val="FF0000"/>
                </a:solidFill>
                <a:cs typeface="Times New Roman"/>
              </a:rPr>
              <a:t>in </a:t>
            </a:r>
            <a:r>
              <a:rPr sz="2000" spc="-5" dirty="0">
                <a:solidFill>
                  <a:srgbClr val="FF0000"/>
                </a:solidFill>
                <a:cs typeface="Times New Roman"/>
              </a:rPr>
              <a:t>società </a:t>
            </a:r>
            <a:r>
              <a:rPr sz="2000" dirty="0">
                <a:solidFill>
                  <a:srgbClr val="FF0000"/>
                </a:solidFill>
                <a:cs typeface="Times New Roman"/>
              </a:rPr>
              <a:t>sono comunque </a:t>
            </a:r>
            <a:r>
              <a:rPr sz="2000" spc="-5" dirty="0">
                <a:solidFill>
                  <a:srgbClr val="FF0000"/>
                </a:solidFill>
                <a:cs typeface="Times New Roman"/>
              </a:rPr>
              <a:t>ammesse esclusivamente nell’ambito </a:t>
            </a:r>
            <a:r>
              <a:rPr sz="2000" dirty="0">
                <a:solidFill>
                  <a:srgbClr val="FF0000"/>
                </a:solidFill>
                <a:cs typeface="Times New Roman"/>
              </a:rPr>
              <a:t>delle </a:t>
            </a:r>
            <a:r>
              <a:rPr sz="2000" spc="-5" dirty="0">
                <a:solidFill>
                  <a:srgbClr val="FF0000"/>
                </a:solidFill>
                <a:cs typeface="Times New Roman"/>
              </a:rPr>
              <a:t>attività </a:t>
            </a:r>
            <a:r>
              <a:rPr sz="2000" dirty="0">
                <a:solidFill>
                  <a:srgbClr val="FF0000"/>
                </a:solidFill>
                <a:cs typeface="Times New Roman"/>
              </a:rPr>
              <a:t> indicate</a:t>
            </a:r>
            <a:r>
              <a:rPr sz="2000" spc="-50" dirty="0">
                <a:solidFill>
                  <a:srgbClr val="FF0000"/>
                </a:solidFill>
                <a:cs typeface="Times New Roman"/>
              </a:rPr>
              <a:t> </a:t>
            </a:r>
            <a:r>
              <a:rPr sz="2000" dirty="0">
                <a:solidFill>
                  <a:srgbClr val="FF0000"/>
                </a:solidFill>
                <a:cs typeface="Times New Roman"/>
              </a:rPr>
              <a:t>dal</a:t>
            </a:r>
            <a:r>
              <a:rPr sz="2000" spc="-25" dirty="0">
                <a:solidFill>
                  <a:srgbClr val="FF0000"/>
                </a:solidFill>
                <a:cs typeface="Times New Roman"/>
              </a:rPr>
              <a:t> </a:t>
            </a:r>
            <a:r>
              <a:rPr sz="2000" spc="-5" dirty="0">
                <a:solidFill>
                  <a:srgbClr val="FF0000"/>
                </a:solidFill>
                <a:cs typeface="Times New Roman"/>
              </a:rPr>
              <a:t>medesimo</a:t>
            </a:r>
            <a:r>
              <a:rPr sz="2000" spc="-15" dirty="0">
                <a:solidFill>
                  <a:srgbClr val="FF0000"/>
                </a:solidFill>
                <a:cs typeface="Times New Roman"/>
              </a:rPr>
              <a:t> </a:t>
            </a:r>
            <a:r>
              <a:rPr sz="2000" spc="-30" dirty="0">
                <a:solidFill>
                  <a:srgbClr val="FF0000"/>
                </a:solidFill>
                <a:cs typeface="Times New Roman"/>
              </a:rPr>
              <a:t>Testo</a:t>
            </a:r>
            <a:r>
              <a:rPr sz="2000" spc="-15" dirty="0">
                <a:solidFill>
                  <a:srgbClr val="FF0000"/>
                </a:solidFill>
                <a:cs typeface="Times New Roman"/>
              </a:rPr>
              <a:t> </a:t>
            </a:r>
            <a:r>
              <a:rPr sz="2000" spc="-20" dirty="0">
                <a:solidFill>
                  <a:srgbClr val="FF0000"/>
                </a:solidFill>
                <a:cs typeface="Times New Roman"/>
              </a:rPr>
              <a:t>(cfr.</a:t>
            </a:r>
            <a:r>
              <a:rPr sz="2000" spc="-35" dirty="0">
                <a:solidFill>
                  <a:srgbClr val="FF0000"/>
                </a:solidFill>
                <a:cs typeface="Times New Roman"/>
              </a:rPr>
              <a:t> </a:t>
            </a:r>
            <a:r>
              <a:rPr sz="2000" dirty="0">
                <a:solidFill>
                  <a:srgbClr val="FF0000"/>
                </a:solidFill>
                <a:cs typeface="Times New Roman"/>
              </a:rPr>
              <a:t>art.</a:t>
            </a:r>
            <a:r>
              <a:rPr sz="2000" spc="-25" dirty="0">
                <a:solidFill>
                  <a:srgbClr val="FF0000"/>
                </a:solidFill>
                <a:cs typeface="Times New Roman"/>
              </a:rPr>
              <a:t> </a:t>
            </a:r>
            <a:r>
              <a:rPr sz="2000" dirty="0">
                <a:solidFill>
                  <a:srgbClr val="FF0000"/>
                </a:solidFill>
                <a:cs typeface="Times New Roman"/>
              </a:rPr>
              <a:t>4).</a:t>
            </a:r>
          </a:p>
        </p:txBody>
      </p:sp>
      <p:pic>
        <p:nvPicPr>
          <p:cNvPr id="9" name="Picture 2" descr="Risultato immagine per INRL">
            <a:extLst>
              <a:ext uri="{FF2B5EF4-FFF2-40B4-BE49-F238E27FC236}">
                <a16:creationId xmlns:a16="http://schemas.microsoft.com/office/drawing/2014/main" id="{14151F1A-DE19-4F98-BAAD-483688FBAD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544474" y="1183004"/>
            <a:ext cx="8110855" cy="5001260"/>
          </a:xfrm>
          <a:prstGeom prst="rect">
            <a:avLst/>
          </a:prstGeom>
        </p:spPr>
        <p:txBody>
          <a:bodyPr vert="horz" wrap="square" lIns="0" tIns="53340" rIns="0" bIns="0" rtlCol="0">
            <a:spAutoFit/>
          </a:bodyPr>
          <a:lstStyle/>
          <a:p>
            <a:pPr marL="361315" marR="55880" indent="-349250">
              <a:lnSpc>
                <a:spcPts val="2600"/>
              </a:lnSpc>
              <a:spcBef>
                <a:spcPts val="420"/>
              </a:spcBef>
            </a:pPr>
            <a:r>
              <a:rPr sz="2400" spc="-25" dirty="0">
                <a:solidFill>
                  <a:srgbClr val="FF0000"/>
                </a:solidFill>
                <a:cs typeface="Times New Roman"/>
              </a:rPr>
              <a:t>L’odierno</a:t>
            </a:r>
            <a:r>
              <a:rPr sz="2400" spc="-90" dirty="0">
                <a:solidFill>
                  <a:srgbClr val="FF0000"/>
                </a:solidFill>
                <a:cs typeface="Times New Roman"/>
              </a:rPr>
              <a:t> </a:t>
            </a:r>
            <a:r>
              <a:rPr sz="2400" dirty="0">
                <a:solidFill>
                  <a:srgbClr val="FF0000"/>
                </a:solidFill>
                <a:cs typeface="Times New Roman"/>
              </a:rPr>
              <a:t>TU,</a:t>
            </a:r>
            <a:r>
              <a:rPr sz="2400" spc="5" dirty="0">
                <a:solidFill>
                  <a:srgbClr val="FF0000"/>
                </a:solidFill>
                <a:cs typeface="Times New Roman"/>
              </a:rPr>
              <a:t> </a:t>
            </a:r>
            <a:r>
              <a:rPr sz="2400" dirty="0">
                <a:solidFill>
                  <a:srgbClr val="FF0000"/>
                </a:solidFill>
                <a:cs typeface="Times New Roman"/>
              </a:rPr>
              <a:t>tuttavia,</a:t>
            </a:r>
            <a:r>
              <a:rPr sz="2400" spc="-50" dirty="0">
                <a:solidFill>
                  <a:srgbClr val="FF0000"/>
                </a:solidFill>
                <a:cs typeface="Times New Roman"/>
              </a:rPr>
              <a:t> </a:t>
            </a:r>
            <a:r>
              <a:rPr sz="2400" dirty="0">
                <a:solidFill>
                  <a:srgbClr val="FF0000"/>
                </a:solidFill>
                <a:cs typeface="Times New Roman"/>
              </a:rPr>
              <a:t>a</a:t>
            </a:r>
            <a:r>
              <a:rPr sz="2400" spc="-10" dirty="0">
                <a:solidFill>
                  <a:srgbClr val="FF0000"/>
                </a:solidFill>
                <a:cs typeface="Times New Roman"/>
              </a:rPr>
              <a:t> </a:t>
            </a:r>
            <a:r>
              <a:rPr sz="2400" spc="-5" dirty="0">
                <a:solidFill>
                  <a:srgbClr val="FF0000"/>
                </a:solidFill>
                <a:cs typeface="Times New Roman"/>
              </a:rPr>
              <a:t>differenza</a:t>
            </a:r>
            <a:r>
              <a:rPr sz="2400" spc="-10" dirty="0">
                <a:solidFill>
                  <a:srgbClr val="FF0000"/>
                </a:solidFill>
                <a:cs typeface="Times New Roman"/>
              </a:rPr>
              <a:t> </a:t>
            </a:r>
            <a:r>
              <a:rPr sz="2400" dirty="0">
                <a:solidFill>
                  <a:srgbClr val="FF0000"/>
                </a:solidFill>
                <a:cs typeface="Times New Roman"/>
              </a:rPr>
              <a:t>della</a:t>
            </a:r>
            <a:r>
              <a:rPr sz="2400" spc="-35" dirty="0">
                <a:solidFill>
                  <a:srgbClr val="FF0000"/>
                </a:solidFill>
                <a:cs typeface="Times New Roman"/>
              </a:rPr>
              <a:t> </a:t>
            </a:r>
            <a:r>
              <a:rPr sz="2400" spc="-5" dirty="0">
                <a:solidFill>
                  <a:srgbClr val="FF0000"/>
                </a:solidFill>
                <a:cs typeface="Times New Roman"/>
              </a:rPr>
              <a:t>normativa</a:t>
            </a:r>
            <a:r>
              <a:rPr sz="2400" spc="-10" dirty="0">
                <a:solidFill>
                  <a:srgbClr val="FF0000"/>
                </a:solidFill>
                <a:cs typeface="Times New Roman"/>
              </a:rPr>
              <a:t> </a:t>
            </a:r>
            <a:r>
              <a:rPr sz="2400" dirty="0">
                <a:solidFill>
                  <a:srgbClr val="FF0000"/>
                </a:solidFill>
                <a:cs typeface="Times New Roman"/>
              </a:rPr>
              <a:t>previgente,</a:t>
            </a:r>
            <a:r>
              <a:rPr sz="2400" spc="-50" dirty="0">
                <a:solidFill>
                  <a:srgbClr val="FF0000"/>
                </a:solidFill>
                <a:cs typeface="Times New Roman"/>
              </a:rPr>
              <a:t> </a:t>
            </a:r>
            <a:r>
              <a:rPr sz="2400" dirty="0">
                <a:solidFill>
                  <a:srgbClr val="FF0000"/>
                </a:solidFill>
                <a:cs typeface="Times New Roman"/>
              </a:rPr>
              <a:t>al </a:t>
            </a:r>
            <a:r>
              <a:rPr sz="2400" spc="-585" dirty="0">
                <a:solidFill>
                  <a:srgbClr val="FF0000"/>
                </a:solidFill>
                <a:cs typeface="Times New Roman"/>
              </a:rPr>
              <a:t> </a:t>
            </a:r>
            <a:r>
              <a:rPr sz="2400" spc="-5" dirty="0">
                <a:solidFill>
                  <a:srgbClr val="FF0000"/>
                </a:solidFill>
                <a:cs typeface="Times New Roman"/>
              </a:rPr>
              <a:t>fine</a:t>
            </a:r>
            <a:r>
              <a:rPr sz="2400" spc="-25" dirty="0">
                <a:solidFill>
                  <a:srgbClr val="FF0000"/>
                </a:solidFill>
                <a:cs typeface="Times New Roman"/>
              </a:rPr>
              <a:t> </a:t>
            </a:r>
            <a:r>
              <a:rPr sz="2400" dirty="0">
                <a:solidFill>
                  <a:srgbClr val="FF0000"/>
                </a:solidFill>
                <a:cs typeface="Times New Roman"/>
              </a:rPr>
              <a:t>di definire</a:t>
            </a:r>
            <a:r>
              <a:rPr sz="2400" spc="-35" dirty="0">
                <a:solidFill>
                  <a:srgbClr val="FF0000"/>
                </a:solidFill>
                <a:cs typeface="Times New Roman"/>
              </a:rPr>
              <a:t> </a:t>
            </a:r>
            <a:r>
              <a:rPr sz="2400" dirty="0">
                <a:solidFill>
                  <a:srgbClr val="FF0000"/>
                </a:solidFill>
                <a:cs typeface="Times New Roman"/>
              </a:rPr>
              <a:t>in maniera</a:t>
            </a:r>
            <a:r>
              <a:rPr sz="2400" spc="-30" dirty="0">
                <a:solidFill>
                  <a:srgbClr val="FF0000"/>
                </a:solidFill>
                <a:cs typeface="Times New Roman"/>
              </a:rPr>
              <a:t> </a:t>
            </a:r>
            <a:r>
              <a:rPr sz="2400" dirty="0">
                <a:solidFill>
                  <a:srgbClr val="FF0000"/>
                </a:solidFill>
                <a:cs typeface="Times New Roman"/>
              </a:rPr>
              <a:t>più precisa</a:t>
            </a:r>
            <a:r>
              <a:rPr sz="2400" spc="-35" dirty="0">
                <a:solidFill>
                  <a:srgbClr val="FF0000"/>
                </a:solidFill>
                <a:cs typeface="Times New Roman"/>
              </a:rPr>
              <a:t> </a:t>
            </a:r>
            <a:r>
              <a:rPr sz="2400" dirty="0">
                <a:solidFill>
                  <a:srgbClr val="FF0000"/>
                </a:solidFill>
                <a:cs typeface="Times New Roman"/>
              </a:rPr>
              <a:t>il</a:t>
            </a:r>
            <a:r>
              <a:rPr sz="2400" spc="-25" dirty="0">
                <a:solidFill>
                  <a:srgbClr val="FF0000"/>
                </a:solidFill>
                <a:cs typeface="Times New Roman"/>
              </a:rPr>
              <a:t> </a:t>
            </a:r>
            <a:r>
              <a:rPr sz="2400" dirty="0">
                <a:solidFill>
                  <a:srgbClr val="FF0000"/>
                </a:solidFill>
                <a:cs typeface="Times New Roman"/>
              </a:rPr>
              <a:t>perimetro</a:t>
            </a:r>
            <a:r>
              <a:rPr sz="2400" spc="-25" dirty="0">
                <a:solidFill>
                  <a:srgbClr val="FF0000"/>
                </a:solidFill>
                <a:cs typeface="Times New Roman"/>
              </a:rPr>
              <a:t> </a:t>
            </a:r>
            <a:r>
              <a:rPr sz="2400" dirty="0">
                <a:solidFill>
                  <a:srgbClr val="FF0000"/>
                </a:solidFill>
                <a:cs typeface="Times New Roman"/>
              </a:rPr>
              <a:t>delle</a:t>
            </a:r>
            <a:r>
              <a:rPr sz="2400" spc="-40" dirty="0">
                <a:solidFill>
                  <a:srgbClr val="FF0000"/>
                </a:solidFill>
                <a:cs typeface="Times New Roman"/>
              </a:rPr>
              <a:t> </a:t>
            </a:r>
            <a:r>
              <a:rPr sz="2400" dirty="0">
                <a:solidFill>
                  <a:srgbClr val="FF0000"/>
                </a:solidFill>
                <a:cs typeface="Times New Roman"/>
              </a:rPr>
              <a:t>attività</a:t>
            </a:r>
          </a:p>
          <a:p>
            <a:pPr marL="292735" algn="ctr">
              <a:lnSpc>
                <a:spcPts val="2405"/>
              </a:lnSpc>
            </a:pPr>
            <a:r>
              <a:rPr sz="2400" dirty="0">
                <a:solidFill>
                  <a:srgbClr val="FF0000"/>
                </a:solidFill>
                <a:cs typeface="Times New Roman"/>
              </a:rPr>
              <a:t>che</a:t>
            </a:r>
            <a:r>
              <a:rPr sz="2400" spc="-25" dirty="0">
                <a:solidFill>
                  <a:srgbClr val="FF0000"/>
                </a:solidFill>
                <a:cs typeface="Times New Roman"/>
              </a:rPr>
              <a:t> </a:t>
            </a:r>
            <a:r>
              <a:rPr sz="2400" dirty="0">
                <a:solidFill>
                  <a:srgbClr val="FF0000"/>
                </a:solidFill>
                <a:cs typeface="Times New Roman"/>
              </a:rPr>
              <a:t>possono</a:t>
            </a:r>
            <a:r>
              <a:rPr sz="2400" spc="-5" dirty="0">
                <a:solidFill>
                  <a:srgbClr val="FF0000"/>
                </a:solidFill>
                <a:cs typeface="Times New Roman"/>
              </a:rPr>
              <a:t> </a:t>
            </a:r>
            <a:r>
              <a:rPr sz="2400" dirty="0">
                <a:solidFill>
                  <a:srgbClr val="FF0000"/>
                </a:solidFill>
                <a:cs typeface="Times New Roman"/>
              </a:rPr>
              <a:t>essere</a:t>
            </a:r>
            <a:r>
              <a:rPr sz="2400" spc="-15" dirty="0">
                <a:solidFill>
                  <a:srgbClr val="FF0000"/>
                </a:solidFill>
                <a:cs typeface="Times New Roman"/>
              </a:rPr>
              <a:t> </a:t>
            </a:r>
            <a:r>
              <a:rPr sz="2400" dirty="0">
                <a:solidFill>
                  <a:srgbClr val="FF0000"/>
                </a:solidFill>
                <a:cs typeface="Times New Roman"/>
              </a:rPr>
              <a:t>svolte</a:t>
            </a:r>
            <a:r>
              <a:rPr sz="2400" spc="-25" dirty="0">
                <a:solidFill>
                  <a:srgbClr val="FF0000"/>
                </a:solidFill>
                <a:cs typeface="Times New Roman"/>
              </a:rPr>
              <a:t> </a:t>
            </a:r>
            <a:r>
              <a:rPr sz="2400" dirty="0">
                <a:solidFill>
                  <a:srgbClr val="FF0000"/>
                </a:solidFill>
                <a:cs typeface="Times New Roman"/>
              </a:rPr>
              <a:t>dalle</a:t>
            </a:r>
            <a:r>
              <a:rPr sz="2400" spc="-40" dirty="0">
                <a:solidFill>
                  <a:srgbClr val="FF0000"/>
                </a:solidFill>
                <a:cs typeface="Times New Roman"/>
              </a:rPr>
              <a:t> </a:t>
            </a:r>
            <a:r>
              <a:rPr sz="2400" dirty="0">
                <a:solidFill>
                  <a:srgbClr val="FF0000"/>
                </a:solidFill>
                <a:cs typeface="Times New Roman"/>
              </a:rPr>
              <a:t>società</a:t>
            </a:r>
            <a:r>
              <a:rPr sz="2400" spc="-25" dirty="0">
                <a:solidFill>
                  <a:srgbClr val="FF0000"/>
                </a:solidFill>
                <a:cs typeface="Times New Roman"/>
              </a:rPr>
              <a:t> </a:t>
            </a:r>
            <a:r>
              <a:rPr sz="2400" dirty="0">
                <a:solidFill>
                  <a:srgbClr val="FF0000"/>
                </a:solidFill>
                <a:cs typeface="Times New Roman"/>
              </a:rPr>
              <a:t>a</a:t>
            </a:r>
            <a:r>
              <a:rPr sz="2400" spc="-15" dirty="0">
                <a:solidFill>
                  <a:srgbClr val="FF0000"/>
                </a:solidFill>
                <a:cs typeface="Times New Roman"/>
              </a:rPr>
              <a:t> </a:t>
            </a:r>
            <a:r>
              <a:rPr sz="2400" dirty="0">
                <a:solidFill>
                  <a:srgbClr val="FF0000"/>
                </a:solidFill>
                <a:cs typeface="Times New Roman"/>
              </a:rPr>
              <a:t>partecipazione</a:t>
            </a:r>
          </a:p>
          <a:p>
            <a:pPr marL="611505" marR="312420" algn="ctr">
              <a:lnSpc>
                <a:spcPct val="90000"/>
              </a:lnSpc>
              <a:spcBef>
                <a:spcPts val="145"/>
              </a:spcBef>
            </a:pPr>
            <a:r>
              <a:rPr sz="2400" dirty="0">
                <a:solidFill>
                  <a:srgbClr val="FF0000"/>
                </a:solidFill>
                <a:cs typeface="Times New Roman"/>
              </a:rPr>
              <a:t>pubblica,</a:t>
            </a:r>
            <a:r>
              <a:rPr sz="2400" spc="-55" dirty="0">
                <a:solidFill>
                  <a:srgbClr val="FF0000"/>
                </a:solidFill>
                <a:cs typeface="Times New Roman"/>
              </a:rPr>
              <a:t> </a:t>
            </a:r>
            <a:r>
              <a:rPr sz="2400" dirty="0">
                <a:solidFill>
                  <a:srgbClr val="FF0000"/>
                </a:solidFill>
                <a:cs typeface="Times New Roman"/>
              </a:rPr>
              <a:t>stabilisce,</a:t>
            </a:r>
            <a:r>
              <a:rPr sz="2400" spc="-55" dirty="0">
                <a:solidFill>
                  <a:srgbClr val="FF0000"/>
                </a:solidFill>
                <a:cs typeface="Times New Roman"/>
              </a:rPr>
              <a:t> </a:t>
            </a:r>
            <a:r>
              <a:rPr sz="2400" dirty="0">
                <a:solidFill>
                  <a:srgbClr val="FF0000"/>
                </a:solidFill>
                <a:cs typeface="Times New Roman"/>
              </a:rPr>
              <a:t>nell’articolo</a:t>
            </a:r>
            <a:r>
              <a:rPr sz="2400" spc="-55" dirty="0">
                <a:solidFill>
                  <a:srgbClr val="FF0000"/>
                </a:solidFill>
                <a:cs typeface="Times New Roman"/>
              </a:rPr>
              <a:t> </a:t>
            </a:r>
            <a:r>
              <a:rPr sz="2400" dirty="0">
                <a:solidFill>
                  <a:srgbClr val="FF0000"/>
                </a:solidFill>
                <a:cs typeface="Times New Roman"/>
              </a:rPr>
              <a:t>4,</a:t>
            </a:r>
            <a:r>
              <a:rPr sz="2400" spc="-5" dirty="0">
                <a:solidFill>
                  <a:srgbClr val="FF0000"/>
                </a:solidFill>
                <a:cs typeface="Times New Roman"/>
              </a:rPr>
              <a:t> </a:t>
            </a:r>
            <a:r>
              <a:rPr sz="2400" spc="-10" dirty="0">
                <a:solidFill>
                  <a:srgbClr val="FF0000"/>
                </a:solidFill>
                <a:cs typeface="Times New Roman"/>
              </a:rPr>
              <a:t>comma</a:t>
            </a:r>
            <a:r>
              <a:rPr sz="2400" spc="20" dirty="0">
                <a:solidFill>
                  <a:srgbClr val="FF0000"/>
                </a:solidFill>
                <a:cs typeface="Times New Roman"/>
              </a:rPr>
              <a:t> </a:t>
            </a:r>
            <a:r>
              <a:rPr sz="2400" dirty="0">
                <a:solidFill>
                  <a:srgbClr val="FF0000"/>
                </a:solidFill>
                <a:cs typeface="Times New Roman"/>
              </a:rPr>
              <a:t>2,</a:t>
            </a:r>
            <a:r>
              <a:rPr sz="2400" spc="-5" dirty="0">
                <a:solidFill>
                  <a:srgbClr val="FF0000"/>
                </a:solidFill>
                <a:cs typeface="Times New Roman"/>
              </a:rPr>
              <a:t> </a:t>
            </a:r>
            <a:r>
              <a:rPr sz="2400" dirty="0">
                <a:solidFill>
                  <a:srgbClr val="FF0000"/>
                </a:solidFill>
                <a:cs typeface="Times New Roman"/>
              </a:rPr>
              <a:t>che,</a:t>
            </a:r>
            <a:r>
              <a:rPr sz="2400" spc="-10" dirty="0">
                <a:solidFill>
                  <a:srgbClr val="FF0000"/>
                </a:solidFill>
                <a:cs typeface="Times New Roman"/>
              </a:rPr>
              <a:t> </a:t>
            </a:r>
            <a:r>
              <a:rPr sz="2400" spc="-5" dirty="0">
                <a:solidFill>
                  <a:srgbClr val="FF0000"/>
                </a:solidFill>
                <a:cs typeface="Times New Roman"/>
              </a:rPr>
              <a:t>fermo</a:t>
            </a:r>
            <a:r>
              <a:rPr sz="2400" spc="5" dirty="0">
                <a:solidFill>
                  <a:srgbClr val="FF0000"/>
                </a:solidFill>
                <a:cs typeface="Times New Roman"/>
              </a:rPr>
              <a:t> </a:t>
            </a:r>
            <a:r>
              <a:rPr sz="2400" dirty="0">
                <a:solidFill>
                  <a:srgbClr val="FF0000"/>
                </a:solidFill>
                <a:cs typeface="Times New Roman"/>
              </a:rPr>
              <a:t>il </a:t>
            </a:r>
            <a:r>
              <a:rPr sz="2400" spc="-585" dirty="0">
                <a:solidFill>
                  <a:srgbClr val="FF0000"/>
                </a:solidFill>
                <a:cs typeface="Times New Roman"/>
              </a:rPr>
              <a:t> </a:t>
            </a:r>
            <a:r>
              <a:rPr sz="2400" dirty="0">
                <a:solidFill>
                  <a:srgbClr val="FF0000"/>
                </a:solidFill>
                <a:cs typeface="Times New Roman"/>
              </a:rPr>
              <a:t>criterio di cui al </a:t>
            </a:r>
            <a:r>
              <a:rPr sz="2400" spc="-10" dirty="0">
                <a:solidFill>
                  <a:srgbClr val="FF0000"/>
                </a:solidFill>
                <a:cs typeface="Times New Roman"/>
              </a:rPr>
              <a:t>comma </a:t>
            </a:r>
            <a:r>
              <a:rPr sz="2400" dirty="0">
                <a:solidFill>
                  <a:srgbClr val="FF0000"/>
                </a:solidFill>
                <a:cs typeface="Times New Roman"/>
              </a:rPr>
              <a:t>1 </a:t>
            </a:r>
            <a:r>
              <a:rPr sz="2400" spc="-10" dirty="0">
                <a:solidFill>
                  <a:srgbClr val="FF0000"/>
                </a:solidFill>
                <a:cs typeface="Times New Roman"/>
              </a:rPr>
              <a:t>(“</a:t>
            </a:r>
            <a:r>
              <a:rPr sz="2400" i="1" spc="-10" dirty="0">
                <a:solidFill>
                  <a:srgbClr val="FF0000"/>
                </a:solidFill>
                <a:cs typeface="Times New Roman"/>
              </a:rPr>
              <a:t>stretta </a:t>
            </a:r>
            <a:r>
              <a:rPr sz="2400" i="1" dirty="0">
                <a:solidFill>
                  <a:srgbClr val="FF0000"/>
                </a:solidFill>
                <a:cs typeface="Times New Roman"/>
              </a:rPr>
              <a:t>necessarietà</a:t>
            </a:r>
            <a:r>
              <a:rPr sz="2400" dirty="0">
                <a:solidFill>
                  <a:srgbClr val="FF0000"/>
                </a:solidFill>
                <a:cs typeface="Times New Roman"/>
              </a:rPr>
              <a:t>”), le </a:t>
            </a:r>
            <a:r>
              <a:rPr sz="2400" spc="5" dirty="0">
                <a:solidFill>
                  <a:srgbClr val="FF0000"/>
                </a:solidFill>
                <a:cs typeface="Times New Roman"/>
              </a:rPr>
              <a:t> </a:t>
            </a:r>
            <a:r>
              <a:rPr sz="2400" spc="-5" dirty="0">
                <a:solidFill>
                  <a:srgbClr val="FF0000"/>
                </a:solidFill>
                <a:cs typeface="Times New Roman"/>
              </a:rPr>
              <a:t>amministrazioni </a:t>
            </a:r>
            <a:r>
              <a:rPr sz="2400" dirty="0">
                <a:solidFill>
                  <a:srgbClr val="FF0000"/>
                </a:solidFill>
                <a:cs typeface="Times New Roman"/>
              </a:rPr>
              <a:t>pubbliche possono, direttamente o </a:t>
            </a:r>
            <a:r>
              <a:rPr sz="2400" spc="5" dirty="0">
                <a:solidFill>
                  <a:srgbClr val="FF0000"/>
                </a:solidFill>
                <a:cs typeface="Times New Roman"/>
              </a:rPr>
              <a:t> </a:t>
            </a:r>
            <a:r>
              <a:rPr sz="2400" dirty="0">
                <a:solidFill>
                  <a:srgbClr val="FF0000"/>
                </a:solidFill>
                <a:cs typeface="Times New Roman"/>
              </a:rPr>
              <a:t>indirettamente,</a:t>
            </a:r>
            <a:r>
              <a:rPr sz="2400" spc="-55" dirty="0">
                <a:solidFill>
                  <a:srgbClr val="FF0000"/>
                </a:solidFill>
                <a:cs typeface="Times New Roman"/>
              </a:rPr>
              <a:t> </a:t>
            </a:r>
            <a:r>
              <a:rPr sz="2400" dirty="0">
                <a:solidFill>
                  <a:srgbClr val="FF0000"/>
                </a:solidFill>
                <a:cs typeface="Times New Roman"/>
              </a:rPr>
              <a:t>costituire</a:t>
            </a:r>
            <a:r>
              <a:rPr sz="2400" spc="-45" dirty="0">
                <a:solidFill>
                  <a:srgbClr val="FF0000"/>
                </a:solidFill>
                <a:cs typeface="Times New Roman"/>
              </a:rPr>
              <a:t> </a:t>
            </a:r>
            <a:r>
              <a:rPr sz="2400" dirty="0">
                <a:solidFill>
                  <a:srgbClr val="FF0000"/>
                </a:solidFill>
                <a:cs typeface="Times New Roman"/>
              </a:rPr>
              <a:t>società</a:t>
            </a:r>
            <a:r>
              <a:rPr sz="2400" spc="-35" dirty="0">
                <a:solidFill>
                  <a:srgbClr val="FF0000"/>
                </a:solidFill>
                <a:cs typeface="Times New Roman"/>
              </a:rPr>
              <a:t> </a:t>
            </a:r>
            <a:r>
              <a:rPr sz="2400" dirty="0">
                <a:solidFill>
                  <a:srgbClr val="FF0000"/>
                </a:solidFill>
                <a:cs typeface="Times New Roman"/>
              </a:rPr>
              <a:t>e acquisire</a:t>
            </a:r>
            <a:r>
              <a:rPr sz="2400" spc="-50" dirty="0">
                <a:solidFill>
                  <a:srgbClr val="FF0000"/>
                </a:solidFill>
                <a:cs typeface="Times New Roman"/>
              </a:rPr>
              <a:t> </a:t>
            </a:r>
            <a:r>
              <a:rPr sz="2400" dirty="0">
                <a:solidFill>
                  <a:srgbClr val="FF0000"/>
                </a:solidFill>
                <a:cs typeface="Times New Roman"/>
              </a:rPr>
              <a:t>o </a:t>
            </a:r>
            <a:r>
              <a:rPr sz="2400" spc="-5" dirty="0">
                <a:solidFill>
                  <a:srgbClr val="FF0000"/>
                </a:solidFill>
                <a:cs typeface="Times New Roman"/>
              </a:rPr>
              <a:t>mantenere</a:t>
            </a:r>
            <a:endParaRPr sz="2400" dirty="0">
              <a:solidFill>
                <a:srgbClr val="FF0000"/>
              </a:solidFill>
              <a:cs typeface="Times New Roman"/>
            </a:endParaRPr>
          </a:p>
          <a:p>
            <a:pPr marL="303530" marR="5080" indent="-1270" algn="ctr">
              <a:lnSpc>
                <a:spcPct val="90000"/>
              </a:lnSpc>
            </a:pPr>
            <a:r>
              <a:rPr sz="2400" dirty="0">
                <a:solidFill>
                  <a:srgbClr val="FF0000"/>
                </a:solidFill>
                <a:cs typeface="Times New Roman"/>
              </a:rPr>
              <a:t>partecipazioni in società </a:t>
            </a:r>
            <a:r>
              <a:rPr sz="2400" spc="-5" dirty="0">
                <a:solidFill>
                  <a:srgbClr val="FF0000"/>
                </a:solidFill>
                <a:cs typeface="Times New Roman"/>
              </a:rPr>
              <a:t>esclusivamente </a:t>
            </a:r>
            <a:r>
              <a:rPr sz="2400" dirty="0">
                <a:solidFill>
                  <a:srgbClr val="FF0000"/>
                </a:solidFill>
                <a:cs typeface="Times New Roman"/>
              </a:rPr>
              <a:t>per lo </a:t>
            </a:r>
            <a:r>
              <a:rPr sz="2400" spc="-5" dirty="0">
                <a:solidFill>
                  <a:srgbClr val="FF0000"/>
                </a:solidFill>
                <a:cs typeface="Times New Roman"/>
              </a:rPr>
              <a:t>svolgimento </a:t>
            </a:r>
            <a:r>
              <a:rPr sz="2400" dirty="0">
                <a:solidFill>
                  <a:srgbClr val="FF0000"/>
                </a:solidFill>
                <a:cs typeface="Times New Roman"/>
              </a:rPr>
              <a:t>di </a:t>
            </a:r>
            <a:r>
              <a:rPr sz="2400" spc="5" dirty="0">
                <a:solidFill>
                  <a:srgbClr val="FF0000"/>
                </a:solidFill>
                <a:cs typeface="Times New Roman"/>
              </a:rPr>
              <a:t> </a:t>
            </a:r>
            <a:r>
              <a:rPr sz="2400" dirty="0">
                <a:solidFill>
                  <a:srgbClr val="FF0000"/>
                </a:solidFill>
                <a:cs typeface="Times New Roman"/>
              </a:rPr>
              <a:t>determinate attività espressamente indicate (tra le quali, la </a:t>
            </a:r>
            <a:r>
              <a:rPr sz="2400" spc="5" dirty="0">
                <a:solidFill>
                  <a:srgbClr val="FF0000"/>
                </a:solidFill>
                <a:cs typeface="Times New Roman"/>
              </a:rPr>
              <a:t> </a:t>
            </a:r>
            <a:r>
              <a:rPr sz="2400" dirty="0">
                <a:solidFill>
                  <a:srgbClr val="FF0000"/>
                </a:solidFill>
                <a:cs typeface="Times New Roman"/>
              </a:rPr>
              <a:t>produzione di un servizio di interesse generale, ivi inclusa la </a:t>
            </a:r>
            <a:r>
              <a:rPr sz="2400" spc="5" dirty="0">
                <a:solidFill>
                  <a:srgbClr val="FF0000"/>
                </a:solidFill>
                <a:cs typeface="Times New Roman"/>
              </a:rPr>
              <a:t> </a:t>
            </a:r>
            <a:r>
              <a:rPr sz="2400" dirty="0">
                <a:solidFill>
                  <a:srgbClr val="FF0000"/>
                </a:solidFill>
                <a:cs typeface="Times New Roman"/>
              </a:rPr>
              <a:t>realizzazione e la gestione delle reti e degli </a:t>
            </a:r>
            <a:r>
              <a:rPr sz="2400" spc="-5" dirty="0">
                <a:solidFill>
                  <a:srgbClr val="FF0000"/>
                </a:solidFill>
                <a:cs typeface="Times New Roman"/>
              </a:rPr>
              <a:t>impianti </a:t>
            </a:r>
            <a:r>
              <a:rPr sz="2400" dirty="0">
                <a:solidFill>
                  <a:srgbClr val="FF0000"/>
                </a:solidFill>
                <a:cs typeface="Times New Roman"/>
              </a:rPr>
              <a:t>funzionali </a:t>
            </a:r>
            <a:r>
              <a:rPr sz="2400" spc="5" dirty="0">
                <a:solidFill>
                  <a:srgbClr val="FF0000"/>
                </a:solidFill>
                <a:cs typeface="Times New Roman"/>
              </a:rPr>
              <a:t> </a:t>
            </a:r>
            <a:r>
              <a:rPr sz="2400" dirty="0">
                <a:solidFill>
                  <a:srgbClr val="FF0000"/>
                </a:solidFill>
                <a:cs typeface="Times New Roman"/>
              </a:rPr>
              <a:t>ai</a:t>
            </a:r>
            <a:r>
              <a:rPr sz="2400" spc="-25" dirty="0">
                <a:solidFill>
                  <a:srgbClr val="FF0000"/>
                </a:solidFill>
                <a:cs typeface="Times New Roman"/>
              </a:rPr>
              <a:t> </a:t>
            </a:r>
            <a:r>
              <a:rPr sz="2400" dirty="0">
                <a:solidFill>
                  <a:srgbClr val="FF0000"/>
                </a:solidFill>
                <a:cs typeface="Times New Roman"/>
              </a:rPr>
              <a:t>servizi</a:t>
            </a:r>
            <a:r>
              <a:rPr sz="2400" spc="-35" dirty="0">
                <a:solidFill>
                  <a:srgbClr val="FF0000"/>
                </a:solidFill>
                <a:cs typeface="Times New Roman"/>
              </a:rPr>
              <a:t> </a:t>
            </a:r>
            <a:r>
              <a:rPr sz="2400" spc="-5" dirty="0">
                <a:solidFill>
                  <a:srgbClr val="FF0000"/>
                </a:solidFill>
                <a:cs typeface="Times New Roman"/>
              </a:rPr>
              <a:t>medesimi; </a:t>
            </a:r>
            <a:r>
              <a:rPr sz="2400" dirty="0">
                <a:solidFill>
                  <a:srgbClr val="FF0000"/>
                </a:solidFill>
                <a:cs typeface="Times New Roman"/>
              </a:rPr>
              <a:t>la</a:t>
            </a:r>
            <a:r>
              <a:rPr sz="2400" spc="-5" dirty="0">
                <a:solidFill>
                  <a:srgbClr val="FF0000"/>
                </a:solidFill>
                <a:cs typeface="Times New Roman"/>
              </a:rPr>
              <a:t> </a:t>
            </a:r>
            <a:r>
              <a:rPr sz="2400" dirty="0">
                <a:solidFill>
                  <a:srgbClr val="FF0000"/>
                </a:solidFill>
                <a:cs typeface="Times New Roman"/>
              </a:rPr>
              <a:t>progettazione</a:t>
            </a:r>
            <a:r>
              <a:rPr sz="2400" spc="-45" dirty="0">
                <a:solidFill>
                  <a:srgbClr val="FF0000"/>
                </a:solidFill>
                <a:cs typeface="Times New Roman"/>
              </a:rPr>
              <a:t> </a:t>
            </a:r>
            <a:r>
              <a:rPr sz="2400" dirty="0">
                <a:solidFill>
                  <a:srgbClr val="FF0000"/>
                </a:solidFill>
                <a:cs typeface="Times New Roman"/>
              </a:rPr>
              <a:t>e</a:t>
            </a:r>
            <a:r>
              <a:rPr sz="2400" spc="-10" dirty="0">
                <a:solidFill>
                  <a:srgbClr val="FF0000"/>
                </a:solidFill>
                <a:cs typeface="Times New Roman"/>
              </a:rPr>
              <a:t> </a:t>
            </a:r>
            <a:r>
              <a:rPr sz="2400" dirty="0">
                <a:solidFill>
                  <a:srgbClr val="FF0000"/>
                </a:solidFill>
                <a:cs typeface="Times New Roman"/>
              </a:rPr>
              <a:t>realizzazione</a:t>
            </a:r>
            <a:r>
              <a:rPr sz="2400" spc="-60" dirty="0">
                <a:solidFill>
                  <a:srgbClr val="FF0000"/>
                </a:solidFill>
                <a:cs typeface="Times New Roman"/>
              </a:rPr>
              <a:t> </a:t>
            </a:r>
            <a:r>
              <a:rPr sz="2400" dirty="0">
                <a:solidFill>
                  <a:srgbClr val="FF0000"/>
                </a:solidFill>
                <a:cs typeface="Times New Roman"/>
              </a:rPr>
              <a:t>di </a:t>
            </a:r>
            <a:r>
              <a:rPr sz="2400" spc="-5" dirty="0">
                <a:solidFill>
                  <a:srgbClr val="FF0000"/>
                </a:solidFill>
                <a:cs typeface="Times New Roman"/>
              </a:rPr>
              <a:t>un'opera </a:t>
            </a:r>
            <a:r>
              <a:rPr sz="2400" spc="-585" dirty="0">
                <a:solidFill>
                  <a:srgbClr val="FF0000"/>
                </a:solidFill>
                <a:cs typeface="Times New Roman"/>
              </a:rPr>
              <a:t> </a:t>
            </a:r>
            <a:r>
              <a:rPr sz="2400" dirty="0">
                <a:solidFill>
                  <a:srgbClr val="FF0000"/>
                </a:solidFill>
                <a:cs typeface="Times New Roman"/>
              </a:rPr>
              <a:t>pubblica</a:t>
            </a:r>
            <a:r>
              <a:rPr sz="2400" spc="-50" dirty="0">
                <a:solidFill>
                  <a:srgbClr val="FF0000"/>
                </a:solidFill>
                <a:cs typeface="Times New Roman"/>
              </a:rPr>
              <a:t> </a:t>
            </a:r>
            <a:r>
              <a:rPr sz="2400" dirty="0">
                <a:solidFill>
                  <a:srgbClr val="FF0000"/>
                </a:solidFill>
                <a:cs typeface="Times New Roman"/>
              </a:rPr>
              <a:t>sulla</a:t>
            </a:r>
            <a:r>
              <a:rPr sz="2400" spc="-10" dirty="0">
                <a:solidFill>
                  <a:srgbClr val="FF0000"/>
                </a:solidFill>
                <a:cs typeface="Times New Roman"/>
              </a:rPr>
              <a:t> </a:t>
            </a:r>
            <a:r>
              <a:rPr sz="2400" spc="-5" dirty="0">
                <a:solidFill>
                  <a:srgbClr val="FF0000"/>
                </a:solidFill>
                <a:cs typeface="Times New Roman"/>
              </a:rPr>
              <a:t>base </a:t>
            </a:r>
            <a:r>
              <a:rPr sz="2400" dirty="0">
                <a:solidFill>
                  <a:srgbClr val="FF0000"/>
                </a:solidFill>
                <a:cs typeface="Times New Roman"/>
              </a:rPr>
              <a:t>di</a:t>
            </a:r>
            <a:r>
              <a:rPr sz="2400" spc="-5" dirty="0">
                <a:solidFill>
                  <a:srgbClr val="FF0000"/>
                </a:solidFill>
                <a:cs typeface="Times New Roman"/>
              </a:rPr>
              <a:t> </a:t>
            </a:r>
            <a:r>
              <a:rPr sz="2400" dirty="0">
                <a:solidFill>
                  <a:srgbClr val="FF0000"/>
                </a:solidFill>
                <a:cs typeface="Times New Roman"/>
              </a:rPr>
              <a:t>un accordo</a:t>
            </a:r>
            <a:r>
              <a:rPr sz="2400" spc="-25" dirty="0">
                <a:solidFill>
                  <a:srgbClr val="FF0000"/>
                </a:solidFill>
                <a:cs typeface="Times New Roman"/>
              </a:rPr>
              <a:t> </a:t>
            </a:r>
            <a:r>
              <a:rPr sz="2400" dirty="0">
                <a:solidFill>
                  <a:srgbClr val="FF0000"/>
                </a:solidFill>
                <a:cs typeface="Times New Roman"/>
              </a:rPr>
              <a:t>di</a:t>
            </a:r>
            <a:r>
              <a:rPr sz="2400" spc="-5" dirty="0">
                <a:solidFill>
                  <a:srgbClr val="FF0000"/>
                </a:solidFill>
                <a:cs typeface="Times New Roman"/>
              </a:rPr>
              <a:t> programma</a:t>
            </a:r>
            <a:r>
              <a:rPr sz="2400" dirty="0">
                <a:solidFill>
                  <a:srgbClr val="FF0000"/>
                </a:solidFill>
                <a:cs typeface="Times New Roman"/>
              </a:rPr>
              <a:t> fra</a:t>
            </a:r>
          </a:p>
          <a:p>
            <a:pPr marL="436245" marR="137795" algn="ctr">
              <a:lnSpc>
                <a:spcPts val="2590"/>
              </a:lnSpc>
              <a:spcBef>
                <a:spcPts val="40"/>
              </a:spcBef>
            </a:pPr>
            <a:r>
              <a:rPr sz="2400" spc="-5" dirty="0">
                <a:solidFill>
                  <a:srgbClr val="FF0000"/>
                </a:solidFill>
                <a:cs typeface="Times New Roman"/>
              </a:rPr>
              <a:t>amministrazioni</a:t>
            </a:r>
            <a:r>
              <a:rPr sz="2400" spc="-45" dirty="0">
                <a:solidFill>
                  <a:srgbClr val="FF0000"/>
                </a:solidFill>
                <a:cs typeface="Times New Roman"/>
              </a:rPr>
              <a:t> </a:t>
            </a:r>
            <a:r>
              <a:rPr sz="2400" dirty="0">
                <a:solidFill>
                  <a:srgbClr val="FF0000"/>
                </a:solidFill>
                <a:cs typeface="Times New Roman"/>
              </a:rPr>
              <a:t>pubbliche;</a:t>
            </a:r>
            <a:r>
              <a:rPr sz="2400" spc="-30" dirty="0">
                <a:solidFill>
                  <a:srgbClr val="FF0000"/>
                </a:solidFill>
                <a:cs typeface="Times New Roman"/>
              </a:rPr>
              <a:t> </a:t>
            </a:r>
            <a:r>
              <a:rPr sz="2400" dirty="0">
                <a:solidFill>
                  <a:srgbClr val="FF0000"/>
                </a:solidFill>
                <a:cs typeface="Times New Roman"/>
              </a:rPr>
              <a:t>l’autoproduzione</a:t>
            </a:r>
            <a:r>
              <a:rPr sz="2400" spc="-50" dirty="0">
                <a:solidFill>
                  <a:srgbClr val="FF0000"/>
                </a:solidFill>
                <a:cs typeface="Times New Roman"/>
              </a:rPr>
              <a:t> </a:t>
            </a:r>
            <a:r>
              <a:rPr sz="2400" dirty="0">
                <a:solidFill>
                  <a:srgbClr val="FF0000"/>
                </a:solidFill>
                <a:cs typeface="Times New Roman"/>
              </a:rPr>
              <a:t>di beni o servizi </a:t>
            </a:r>
            <a:r>
              <a:rPr sz="2400" spc="-585" dirty="0">
                <a:solidFill>
                  <a:srgbClr val="FF0000"/>
                </a:solidFill>
                <a:cs typeface="Times New Roman"/>
              </a:rPr>
              <a:t> </a:t>
            </a:r>
            <a:r>
              <a:rPr sz="2400" spc="-5" dirty="0">
                <a:solidFill>
                  <a:srgbClr val="FF0000"/>
                </a:solidFill>
                <a:cs typeface="Times New Roman"/>
              </a:rPr>
              <a:t>strumentali</a:t>
            </a:r>
            <a:r>
              <a:rPr sz="2400" spc="-50" dirty="0">
                <a:solidFill>
                  <a:srgbClr val="FF0000"/>
                </a:solidFill>
                <a:cs typeface="Times New Roman"/>
              </a:rPr>
              <a:t> </a:t>
            </a:r>
            <a:r>
              <a:rPr sz="2400" dirty="0">
                <a:solidFill>
                  <a:srgbClr val="FF0000"/>
                </a:solidFill>
                <a:cs typeface="Times New Roman"/>
              </a:rPr>
              <a:t>all’ente).</a:t>
            </a:r>
          </a:p>
        </p:txBody>
      </p:sp>
      <p:pic>
        <p:nvPicPr>
          <p:cNvPr id="9" name="Picture 2" descr="Risultato immagine per INRL">
            <a:extLst>
              <a:ext uri="{FF2B5EF4-FFF2-40B4-BE49-F238E27FC236}">
                <a16:creationId xmlns:a16="http://schemas.microsoft.com/office/drawing/2014/main" id="{84589F32-2959-4023-955F-E6030E94F8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D02EF-386A-4B45-8A43-F29CC6B51FDC}"/>
              </a:ext>
            </a:extLst>
          </p:cNvPr>
          <p:cNvSpPr>
            <a:spLocks noGrp="1"/>
          </p:cNvSpPr>
          <p:nvPr>
            <p:ph type="title"/>
          </p:nvPr>
        </p:nvSpPr>
        <p:spPr/>
        <p:txBody>
          <a:bodyPr>
            <a:normAutofit fontScale="90000"/>
          </a:bodyPr>
          <a:lstStyle/>
          <a:p>
            <a:pPr algn="ctr"/>
            <a:br>
              <a:rPr lang="it-IT" sz="3600" spc="-5" dirty="0">
                <a:solidFill>
                  <a:srgbClr val="FF0000"/>
                </a:solidFill>
                <a:cs typeface="Times New Roman"/>
              </a:rPr>
            </a:br>
            <a:r>
              <a:rPr lang="it-IT" sz="3600" spc="-5" dirty="0">
                <a:solidFill>
                  <a:srgbClr val="FF0000"/>
                </a:solidFill>
                <a:cs typeface="Times New Roman"/>
              </a:rPr>
              <a:t>DEFINIZIONE </a:t>
            </a:r>
            <a:r>
              <a:rPr lang="it-IT" sz="3600" dirty="0">
                <a:solidFill>
                  <a:srgbClr val="FF0000"/>
                </a:solidFill>
                <a:cs typeface="Times New Roman"/>
              </a:rPr>
              <a:t>E</a:t>
            </a:r>
            <a:r>
              <a:rPr lang="it-IT" sz="3600" spc="-5" dirty="0">
                <a:solidFill>
                  <a:srgbClr val="FF0000"/>
                </a:solidFill>
                <a:cs typeface="Times New Roman"/>
              </a:rPr>
              <a:t> PRINCIPIO</a:t>
            </a:r>
            <a:r>
              <a:rPr lang="it-IT" sz="3600" spc="10" dirty="0">
                <a:solidFill>
                  <a:srgbClr val="FF0000"/>
                </a:solidFill>
                <a:cs typeface="Times New Roman"/>
              </a:rPr>
              <a:t> </a:t>
            </a:r>
            <a:r>
              <a:rPr lang="it-IT" sz="3600" spc="-5" dirty="0">
                <a:solidFill>
                  <a:srgbClr val="FF0000"/>
                </a:solidFill>
                <a:cs typeface="Times New Roman"/>
              </a:rPr>
              <a:t>DELLA </a:t>
            </a:r>
            <a:r>
              <a:rPr lang="it-IT" sz="3600" spc="-585" dirty="0">
                <a:solidFill>
                  <a:srgbClr val="FF0000"/>
                </a:solidFill>
                <a:cs typeface="Times New Roman"/>
              </a:rPr>
              <a:t> </a:t>
            </a:r>
            <a:br>
              <a:rPr lang="it-IT" sz="3600" spc="-585" dirty="0">
                <a:solidFill>
                  <a:srgbClr val="FF0000"/>
                </a:solidFill>
                <a:cs typeface="Times New Roman"/>
              </a:rPr>
            </a:br>
            <a:r>
              <a:rPr lang="it-IT" sz="3600" spc="-5" dirty="0">
                <a:solidFill>
                  <a:srgbClr val="FF0000"/>
                </a:solidFill>
                <a:cs typeface="Times New Roman"/>
              </a:rPr>
              <a:t>COMPETENZA</a:t>
            </a:r>
            <a:r>
              <a:rPr lang="it-IT" sz="3600" spc="-135" dirty="0">
                <a:solidFill>
                  <a:srgbClr val="FF0000"/>
                </a:solidFill>
                <a:cs typeface="Times New Roman"/>
              </a:rPr>
              <a:t> </a:t>
            </a:r>
            <a:r>
              <a:rPr lang="it-IT" sz="3600" spc="-5" dirty="0">
                <a:solidFill>
                  <a:srgbClr val="FF0000"/>
                </a:solidFill>
                <a:cs typeface="Times New Roman"/>
              </a:rPr>
              <a:t>FINANZIARIA</a:t>
            </a:r>
            <a:br>
              <a:rPr lang="it-IT" sz="4400" dirty="0">
                <a:latin typeface="Times New Roman"/>
                <a:cs typeface="Times New Roman"/>
              </a:rPr>
            </a:br>
            <a:endParaRPr lang="it-IT" dirty="0"/>
          </a:p>
        </p:txBody>
      </p:sp>
      <p:sp>
        <p:nvSpPr>
          <p:cNvPr id="3" name="Segnaposto contenuto 2">
            <a:extLst>
              <a:ext uri="{FF2B5EF4-FFF2-40B4-BE49-F238E27FC236}">
                <a16:creationId xmlns:a16="http://schemas.microsoft.com/office/drawing/2014/main" id="{E30FB05D-8E99-45EF-A473-7D08D44576CB}"/>
              </a:ext>
            </a:extLst>
          </p:cNvPr>
          <p:cNvSpPr>
            <a:spLocks noGrp="1"/>
          </p:cNvSpPr>
          <p:nvPr>
            <p:ph idx="1"/>
          </p:nvPr>
        </p:nvSpPr>
        <p:spPr>
          <a:xfrm>
            <a:off x="661307" y="2286000"/>
            <a:ext cx="7886700" cy="4351338"/>
          </a:xfrm>
        </p:spPr>
        <p:txBody>
          <a:bodyPr>
            <a:normAutofit/>
          </a:bodyPr>
          <a:lstStyle/>
          <a:p>
            <a:pPr marL="0" indent="0" algn="just">
              <a:lnSpc>
                <a:spcPct val="150000"/>
              </a:lnSpc>
              <a:buNone/>
            </a:pPr>
            <a:r>
              <a:rPr lang="it-IT" b="0" i="0" dirty="0">
                <a:solidFill>
                  <a:srgbClr val="FF0000"/>
                </a:solidFill>
                <a:effectLst/>
                <a:latin typeface="+mj-lt"/>
              </a:rPr>
              <a:t>la contabilità finanziaria, con questo nuovo principio, </a:t>
            </a:r>
            <a:r>
              <a:rPr lang="it-IT" b="1" i="0" dirty="0">
                <a:solidFill>
                  <a:srgbClr val="FF0000"/>
                </a:solidFill>
                <a:effectLst/>
                <a:latin typeface="+mj-lt"/>
              </a:rPr>
              <a:t>non anticipa </a:t>
            </a:r>
            <a:r>
              <a:rPr lang="it-IT" b="0" i="0" dirty="0">
                <a:solidFill>
                  <a:srgbClr val="FF0000"/>
                </a:solidFill>
                <a:effectLst/>
                <a:latin typeface="+mj-lt"/>
              </a:rPr>
              <a:t>più la registrazione dei fatti  gestionali, ma li contabilizza in un periodo molto più prossimo alla </a:t>
            </a:r>
            <a:r>
              <a:rPr lang="it-IT" b="1" i="0" dirty="0">
                <a:solidFill>
                  <a:srgbClr val="FF0000"/>
                </a:solidFill>
                <a:effectLst/>
                <a:latin typeface="+mj-lt"/>
              </a:rPr>
              <a:t>fase finale del processo</a:t>
            </a:r>
            <a:r>
              <a:rPr lang="it-IT" b="0" i="0" dirty="0">
                <a:solidFill>
                  <a:srgbClr val="FF0000"/>
                </a:solidFill>
                <a:effectLst/>
                <a:latin typeface="+mj-lt"/>
              </a:rPr>
              <a:t>, ossia alla movimentazione di cassa.</a:t>
            </a:r>
          </a:p>
          <a:p>
            <a:pPr marL="0" indent="0" algn="just">
              <a:lnSpc>
                <a:spcPct val="150000"/>
              </a:lnSpc>
              <a:buNone/>
            </a:pPr>
            <a:endParaRPr lang="it-IT" dirty="0">
              <a:solidFill>
                <a:srgbClr val="FF0000"/>
              </a:solidFill>
              <a:latin typeface="+mj-lt"/>
            </a:endParaRPr>
          </a:p>
        </p:txBody>
      </p:sp>
      <p:pic>
        <p:nvPicPr>
          <p:cNvPr id="2050" name="Picture 2" descr="Risultato immagine per INRL">
            <a:extLst>
              <a:ext uri="{FF2B5EF4-FFF2-40B4-BE49-F238E27FC236}">
                <a16:creationId xmlns:a16="http://schemas.microsoft.com/office/drawing/2014/main" id="{52B3707B-216A-4E63-BAD2-E06702FCA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6497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690168" y="1291209"/>
            <a:ext cx="7958455" cy="5286375"/>
          </a:xfrm>
          <a:prstGeom prst="rect">
            <a:avLst/>
          </a:prstGeom>
        </p:spPr>
        <p:txBody>
          <a:bodyPr vert="horz" wrap="square" lIns="0" tIns="12700" rIns="0" bIns="0" rtlCol="0">
            <a:spAutoFit/>
          </a:bodyPr>
          <a:lstStyle/>
          <a:p>
            <a:pPr marL="86995" algn="just">
              <a:lnSpc>
                <a:spcPct val="100000"/>
              </a:lnSpc>
              <a:spcBef>
                <a:spcPts val="100"/>
              </a:spcBef>
            </a:pPr>
            <a:r>
              <a:rPr sz="2400" b="1" u="heavy" spc="-5" dirty="0">
                <a:solidFill>
                  <a:srgbClr val="FF0000"/>
                </a:solidFill>
                <a:uFill>
                  <a:solidFill>
                    <a:srgbClr val="FF0000"/>
                  </a:solidFill>
                </a:uFill>
                <a:cs typeface="Times New Roman"/>
              </a:rPr>
              <a:t>Il </a:t>
            </a:r>
            <a:r>
              <a:rPr sz="2400" b="1" u="heavy" dirty="0">
                <a:solidFill>
                  <a:srgbClr val="FF0000"/>
                </a:solidFill>
                <a:uFill>
                  <a:solidFill>
                    <a:srgbClr val="FF0000"/>
                  </a:solidFill>
                </a:uFill>
                <a:cs typeface="Times New Roman"/>
              </a:rPr>
              <a:t>caso </a:t>
            </a:r>
            <a:r>
              <a:rPr sz="2400" b="1" u="heavy" spc="-5" dirty="0">
                <a:solidFill>
                  <a:srgbClr val="FF0000"/>
                </a:solidFill>
                <a:uFill>
                  <a:solidFill>
                    <a:srgbClr val="FF0000"/>
                  </a:solidFill>
                </a:uFill>
                <a:cs typeface="Times New Roman"/>
              </a:rPr>
              <a:t>della</a:t>
            </a:r>
            <a:r>
              <a:rPr sz="2400" b="1" u="heavy" spc="-25" dirty="0">
                <a:solidFill>
                  <a:srgbClr val="FF0000"/>
                </a:solidFill>
                <a:uFill>
                  <a:solidFill>
                    <a:srgbClr val="FF0000"/>
                  </a:solidFill>
                </a:uFill>
                <a:cs typeface="Times New Roman"/>
              </a:rPr>
              <a:t> </a:t>
            </a:r>
            <a:r>
              <a:rPr sz="2400" b="1" u="heavy" spc="-10" dirty="0">
                <a:solidFill>
                  <a:srgbClr val="FF0000"/>
                </a:solidFill>
                <a:uFill>
                  <a:solidFill>
                    <a:srgbClr val="FF0000"/>
                  </a:solidFill>
                </a:uFill>
                <a:cs typeface="Times New Roman"/>
              </a:rPr>
              <a:t>“produzione</a:t>
            </a:r>
            <a:r>
              <a:rPr sz="2400" b="1" u="heavy" spc="30" dirty="0">
                <a:solidFill>
                  <a:srgbClr val="FF0000"/>
                </a:solidFill>
                <a:uFill>
                  <a:solidFill>
                    <a:srgbClr val="FF0000"/>
                  </a:solidFill>
                </a:uFill>
                <a:cs typeface="Times New Roman"/>
              </a:rPr>
              <a:t> </a:t>
            </a:r>
            <a:r>
              <a:rPr sz="2400" b="1" u="heavy" spc="-5" dirty="0">
                <a:solidFill>
                  <a:srgbClr val="FF0000"/>
                </a:solidFill>
                <a:uFill>
                  <a:solidFill>
                    <a:srgbClr val="FF0000"/>
                  </a:solidFill>
                </a:uFill>
                <a:cs typeface="Times New Roman"/>
              </a:rPr>
              <a:t>di un</a:t>
            </a:r>
            <a:r>
              <a:rPr sz="2400" b="1" u="heavy" spc="5" dirty="0">
                <a:solidFill>
                  <a:srgbClr val="FF0000"/>
                </a:solidFill>
                <a:uFill>
                  <a:solidFill>
                    <a:srgbClr val="FF0000"/>
                  </a:solidFill>
                </a:uFill>
                <a:cs typeface="Times New Roman"/>
              </a:rPr>
              <a:t> </a:t>
            </a:r>
            <a:r>
              <a:rPr sz="2400" b="1" u="heavy" spc="-5" dirty="0">
                <a:solidFill>
                  <a:srgbClr val="FF0000"/>
                </a:solidFill>
                <a:uFill>
                  <a:solidFill>
                    <a:srgbClr val="FF0000"/>
                  </a:solidFill>
                </a:uFill>
                <a:cs typeface="Times New Roman"/>
              </a:rPr>
              <a:t>servizio di </a:t>
            </a:r>
            <a:r>
              <a:rPr sz="2400" b="1" u="heavy" spc="-10" dirty="0">
                <a:solidFill>
                  <a:srgbClr val="FF0000"/>
                </a:solidFill>
                <a:uFill>
                  <a:solidFill>
                    <a:srgbClr val="FF0000"/>
                  </a:solidFill>
                </a:uFill>
                <a:cs typeface="Times New Roman"/>
              </a:rPr>
              <a:t>interesse</a:t>
            </a:r>
            <a:endParaRPr sz="2400" dirty="0">
              <a:solidFill>
                <a:srgbClr val="FF0000"/>
              </a:solidFill>
              <a:cs typeface="Times New Roman"/>
            </a:endParaRPr>
          </a:p>
          <a:p>
            <a:pPr marL="12700" marR="76835" algn="just">
              <a:lnSpc>
                <a:spcPct val="100000"/>
              </a:lnSpc>
            </a:pPr>
            <a:r>
              <a:rPr sz="2400" b="1" u="heavy" dirty="0">
                <a:solidFill>
                  <a:srgbClr val="FF0000"/>
                </a:solidFill>
                <a:uFill>
                  <a:solidFill>
                    <a:srgbClr val="FF0000"/>
                  </a:solidFill>
                </a:uFill>
                <a:cs typeface="Times New Roman"/>
              </a:rPr>
              <a:t>generale”</a:t>
            </a:r>
            <a:r>
              <a:rPr sz="2400" b="1" u="heavy" spc="-40"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(SIG)</a:t>
            </a:r>
            <a:r>
              <a:rPr sz="2400" b="1" u="heavy" spc="-5"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a:t>
            </a:r>
            <a:r>
              <a:rPr sz="2400" b="1" u="heavy" spc="-5"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“I </a:t>
            </a:r>
            <a:r>
              <a:rPr sz="2400" b="1" u="heavy" spc="-5" dirty="0">
                <a:solidFill>
                  <a:srgbClr val="FF0000"/>
                </a:solidFill>
                <a:uFill>
                  <a:solidFill>
                    <a:srgbClr val="FF0000"/>
                  </a:solidFill>
                </a:uFill>
                <a:cs typeface="Times New Roman"/>
              </a:rPr>
              <a:t>servizi</a:t>
            </a:r>
            <a:r>
              <a:rPr sz="2400" b="1" u="heavy" spc="-15" dirty="0">
                <a:solidFill>
                  <a:srgbClr val="FF0000"/>
                </a:solidFill>
                <a:uFill>
                  <a:solidFill>
                    <a:srgbClr val="FF0000"/>
                  </a:solidFill>
                </a:uFill>
                <a:cs typeface="Times New Roman"/>
              </a:rPr>
              <a:t> </a:t>
            </a:r>
            <a:r>
              <a:rPr sz="2400" b="1" u="heavy" spc="-5" dirty="0">
                <a:solidFill>
                  <a:srgbClr val="FF0000"/>
                </a:solidFill>
                <a:uFill>
                  <a:solidFill>
                    <a:srgbClr val="FF0000"/>
                  </a:solidFill>
                </a:uFill>
                <a:cs typeface="Times New Roman"/>
              </a:rPr>
              <a:t>di </a:t>
            </a:r>
            <a:r>
              <a:rPr sz="2400" b="1" u="heavy" spc="-10" dirty="0">
                <a:solidFill>
                  <a:srgbClr val="FF0000"/>
                </a:solidFill>
                <a:uFill>
                  <a:solidFill>
                    <a:srgbClr val="FF0000"/>
                  </a:solidFill>
                </a:uFill>
                <a:cs typeface="Times New Roman"/>
              </a:rPr>
              <a:t>interesse</a:t>
            </a:r>
            <a:r>
              <a:rPr sz="2400" b="1" u="heavy" spc="-30"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economico</a:t>
            </a:r>
            <a:r>
              <a:rPr sz="2400" b="1" u="heavy" spc="-25"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generale” </a:t>
            </a:r>
            <a:r>
              <a:rPr sz="2400" b="1" spc="-585" dirty="0">
                <a:solidFill>
                  <a:srgbClr val="FF0000"/>
                </a:solidFill>
                <a:cs typeface="Times New Roman"/>
              </a:rPr>
              <a:t> </a:t>
            </a:r>
            <a:r>
              <a:rPr sz="2400" b="1" u="heavy" dirty="0">
                <a:solidFill>
                  <a:srgbClr val="FF0000"/>
                </a:solidFill>
                <a:uFill>
                  <a:solidFill>
                    <a:srgbClr val="FF0000"/>
                  </a:solidFill>
                </a:uFill>
                <a:cs typeface="Times New Roman"/>
              </a:rPr>
              <a:t>(SIEG):</a:t>
            </a:r>
            <a:endParaRPr sz="2400" dirty="0">
              <a:solidFill>
                <a:srgbClr val="FF0000"/>
              </a:solidFill>
              <a:cs typeface="Times New Roman"/>
            </a:endParaRPr>
          </a:p>
          <a:p>
            <a:pPr marL="12700" algn="just">
              <a:lnSpc>
                <a:spcPct val="100000"/>
              </a:lnSpc>
              <a:spcBef>
                <a:spcPts val="15"/>
              </a:spcBef>
            </a:pPr>
            <a:r>
              <a:rPr sz="2100" spc="-20" dirty="0">
                <a:solidFill>
                  <a:srgbClr val="FF0000"/>
                </a:solidFill>
                <a:cs typeface="Times New Roman"/>
              </a:rPr>
              <a:t>L’articolo</a:t>
            </a:r>
            <a:r>
              <a:rPr sz="2100" spc="-5" dirty="0">
                <a:solidFill>
                  <a:srgbClr val="FF0000"/>
                </a:solidFill>
                <a:cs typeface="Times New Roman"/>
              </a:rPr>
              <a:t> </a:t>
            </a:r>
            <a:r>
              <a:rPr sz="2100" dirty="0">
                <a:solidFill>
                  <a:srgbClr val="FF0000"/>
                </a:solidFill>
                <a:cs typeface="Times New Roman"/>
              </a:rPr>
              <a:t>2,</a:t>
            </a:r>
            <a:r>
              <a:rPr sz="2100" spc="-10" dirty="0">
                <a:solidFill>
                  <a:srgbClr val="FF0000"/>
                </a:solidFill>
                <a:cs typeface="Times New Roman"/>
              </a:rPr>
              <a:t> </a:t>
            </a:r>
            <a:r>
              <a:rPr sz="2100" dirty="0">
                <a:solidFill>
                  <a:srgbClr val="FF0000"/>
                </a:solidFill>
                <a:cs typeface="Times New Roman"/>
              </a:rPr>
              <a:t>lett. h)</a:t>
            </a:r>
            <a:r>
              <a:rPr sz="2100" spc="5" dirty="0">
                <a:solidFill>
                  <a:srgbClr val="FF0000"/>
                </a:solidFill>
                <a:cs typeface="Times New Roman"/>
              </a:rPr>
              <a:t> </a:t>
            </a:r>
            <a:r>
              <a:rPr sz="2100" dirty="0">
                <a:solidFill>
                  <a:srgbClr val="FF0000"/>
                </a:solidFill>
                <a:cs typeface="Times New Roman"/>
              </a:rPr>
              <a:t>e i), del</a:t>
            </a:r>
            <a:r>
              <a:rPr sz="2100" spc="-40" dirty="0">
                <a:solidFill>
                  <a:srgbClr val="FF0000"/>
                </a:solidFill>
                <a:cs typeface="Times New Roman"/>
              </a:rPr>
              <a:t> </a:t>
            </a:r>
            <a:r>
              <a:rPr sz="2100" spc="-50" dirty="0">
                <a:solidFill>
                  <a:srgbClr val="FF0000"/>
                </a:solidFill>
                <a:cs typeface="Times New Roman"/>
              </a:rPr>
              <a:t>TUSP,</a:t>
            </a:r>
            <a:r>
              <a:rPr sz="2100" spc="-10" dirty="0">
                <a:solidFill>
                  <a:srgbClr val="FF0000"/>
                </a:solidFill>
                <a:cs typeface="Times New Roman"/>
              </a:rPr>
              <a:t> </a:t>
            </a:r>
            <a:r>
              <a:rPr sz="2100" dirty="0">
                <a:solidFill>
                  <a:srgbClr val="FF0000"/>
                </a:solidFill>
                <a:cs typeface="Times New Roman"/>
              </a:rPr>
              <a:t>fornisce</a:t>
            </a:r>
            <a:r>
              <a:rPr sz="2100" spc="-5" dirty="0">
                <a:solidFill>
                  <a:srgbClr val="FF0000"/>
                </a:solidFill>
                <a:cs typeface="Times New Roman"/>
              </a:rPr>
              <a:t> </a:t>
            </a:r>
            <a:r>
              <a:rPr sz="2100" dirty="0">
                <a:solidFill>
                  <a:srgbClr val="FF0000"/>
                </a:solidFill>
                <a:cs typeface="Times New Roman"/>
              </a:rPr>
              <a:t>le</a:t>
            </a:r>
            <a:r>
              <a:rPr sz="2100" spc="10" dirty="0">
                <a:solidFill>
                  <a:srgbClr val="FF0000"/>
                </a:solidFill>
                <a:cs typeface="Times New Roman"/>
              </a:rPr>
              <a:t> </a:t>
            </a:r>
            <a:r>
              <a:rPr sz="2100" spc="-5" dirty="0">
                <a:solidFill>
                  <a:srgbClr val="FF0000"/>
                </a:solidFill>
                <a:cs typeface="Times New Roman"/>
              </a:rPr>
              <a:t>seguenti</a:t>
            </a:r>
            <a:r>
              <a:rPr sz="2100" spc="-20" dirty="0">
                <a:solidFill>
                  <a:srgbClr val="FF0000"/>
                </a:solidFill>
                <a:cs typeface="Times New Roman"/>
              </a:rPr>
              <a:t> </a:t>
            </a:r>
            <a:r>
              <a:rPr sz="2100" dirty="0">
                <a:solidFill>
                  <a:srgbClr val="FF0000"/>
                </a:solidFill>
                <a:cs typeface="Times New Roman"/>
              </a:rPr>
              <a:t>definizioni</a:t>
            </a:r>
            <a:r>
              <a:rPr sz="2100" spc="-15" dirty="0">
                <a:solidFill>
                  <a:srgbClr val="FF0000"/>
                </a:solidFill>
                <a:cs typeface="Times New Roman"/>
              </a:rPr>
              <a:t> </a:t>
            </a:r>
            <a:r>
              <a:rPr sz="2100" dirty="0">
                <a:solidFill>
                  <a:srgbClr val="FF0000"/>
                </a:solidFill>
                <a:cs typeface="Times New Roman"/>
              </a:rPr>
              <a:t>di</a:t>
            </a:r>
            <a:r>
              <a:rPr sz="2100" spc="10" dirty="0">
                <a:solidFill>
                  <a:srgbClr val="FF0000"/>
                </a:solidFill>
                <a:cs typeface="Times New Roman"/>
              </a:rPr>
              <a:t> </a:t>
            </a:r>
            <a:r>
              <a:rPr sz="2100" spc="-5" dirty="0">
                <a:solidFill>
                  <a:srgbClr val="FF0000"/>
                </a:solidFill>
                <a:cs typeface="Times New Roman"/>
              </a:rPr>
              <a:t>SIG</a:t>
            </a:r>
            <a:endParaRPr sz="2100" dirty="0">
              <a:solidFill>
                <a:srgbClr val="FF0000"/>
              </a:solidFill>
              <a:cs typeface="Times New Roman"/>
            </a:endParaRPr>
          </a:p>
          <a:p>
            <a:pPr marL="12700" algn="just">
              <a:lnSpc>
                <a:spcPct val="100000"/>
              </a:lnSpc>
            </a:pPr>
            <a:r>
              <a:rPr sz="2100" dirty="0">
                <a:solidFill>
                  <a:srgbClr val="FF0000"/>
                </a:solidFill>
                <a:cs typeface="Times New Roman"/>
              </a:rPr>
              <a:t>e</a:t>
            </a:r>
            <a:r>
              <a:rPr sz="2100" spc="-45" dirty="0">
                <a:solidFill>
                  <a:srgbClr val="FF0000"/>
                </a:solidFill>
                <a:cs typeface="Times New Roman"/>
              </a:rPr>
              <a:t> </a:t>
            </a:r>
            <a:r>
              <a:rPr sz="2100" spc="-5" dirty="0">
                <a:solidFill>
                  <a:srgbClr val="FF0000"/>
                </a:solidFill>
                <a:cs typeface="Times New Roman"/>
              </a:rPr>
              <a:t>SIEG:</a:t>
            </a:r>
            <a:endParaRPr sz="2100" dirty="0">
              <a:solidFill>
                <a:srgbClr val="FF0000"/>
              </a:solidFill>
              <a:cs typeface="Times New Roman"/>
            </a:endParaRPr>
          </a:p>
          <a:p>
            <a:pPr marL="12700" marR="5080" algn="just">
              <a:lnSpc>
                <a:spcPct val="100000"/>
              </a:lnSpc>
              <a:buChar char="•"/>
              <a:tabLst>
                <a:tab pos="171450" algn="l"/>
              </a:tabLst>
            </a:pPr>
            <a:r>
              <a:rPr sz="2100" dirty="0">
                <a:solidFill>
                  <a:srgbClr val="FF0000"/>
                </a:solidFill>
                <a:cs typeface="Times New Roman"/>
              </a:rPr>
              <a:t>i</a:t>
            </a:r>
            <a:r>
              <a:rPr sz="2100" spc="10" dirty="0">
                <a:solidFill>
                  <a:srgbClr val="FF0000"/>
                </a:solidFill>
                <a:cs typeface="Times New Roman"/>
              </a:rPr>
              <a:t> </a:t>
            </a:r>
            <a:r>
              <a:rPr sz="2100" b="1" spc="-5" dirty="0">
                <a:solidFill>
                  <a:srgbClr val="FF0000"/>
                </a:solidFill>
                <a:cs typeface="Times New Roman"/>
              </a:rPr>
              <a:t>SIG </a:t>
            </a:r>
            <a:r>
              <a:rPr sz="2100" spc="-5" dirty="0">
                <a:solidFill>
                  <a:srgbClr val="FF0000"/>
                </a:solidFill>
                <a:cs typeface="Times New Roman"/>
              </a:rPr>
              <a:t>sono</a:t>
            </a:r>
            <a:r>
              <a:rPr sz="2100" spc="-10" dirty="0">
                <a:solidFill>
                  <a:srgbClr val="FF0000"/>
                </a:solidFill>
                <a:cs typeface="Times New Roman"/>
              </a:rPr>
              <a:t> </a:t>
            </a:r>
            <a:r>
              <a:rPr sz="2100" spc="-5" dirty="0">
                <a:solidFill>
                  <a:srgbClr val="FF0000"/>
                </a:solidFill>
                <a:cs typeface="Times New Roman"/>
              </a:rPr>
              <a:t>“le</a:t>
            </a:r>
            <a:r>
              <a:rPr sz="2100" spc="15" dirty="0">
                <a:solidFill>
                  <a:srgbClr val="FF0000"/>
                </a:solidFill>
                <a:cs typeface="Times New Roman"/>
              </a:rPr>
              <a:t> </a:t>
            </a:r>
            <a:r>
              <a:rPr sz="2100" dirty="0">
                <a:solidFill>
                  <a:srgbClr val="FF0000"/>
                </a:solidFill>
                <a:cs typeface="Times New Roman"/>
              </a:rPr>
              <a:t>attività di produzione</a:t>
            </a:r>
            <a:r>
              <a:rPr sz="2100" spc="-25" dirty="0">
                <a:solidFill>
                  <a:srgbClr val="FF0000"/>
                </a:solidFill>
                <a:cs typeface="Times New Roman"/>
              </a:rPr>
              <a:t> </a:t>
            </a:r>
            <a:r>
              <a:rPr sz="2100" dirty="0">
                <a:solidFill>
                  <a:srgbClr val="FF0000"/>
                </a:solidFill>
                <a:cs typeface="Times New Roman"/>
              </a:rPr>
              <a:t>e fornitura</a:t>
            </a:r>
            <a:r>
              <a:rPr sz="2100" spc="5" dirty="0">
                <a:solidFill>
                  <a:srgbClr val="FF0000"/>
                </a:solidFill>
                <a:cs typeface="Times New Roman"/>
              </a:rPr>
              <a:t> </a:t>
            </a:r>
            <a:r>
              <a:rPr sz="2100" dirty="0">
                <a:solidFill>
                  <a:srgbClr val="FF0000"/>
                </a:solidFill>
                <a:cs typeface="Times New Roman"/>
              </a:rPr>
              <a:t>di beni</a:t>
            </a:r>
            <a:r>
              <a:rPr sz="2100" spc="5" dirty="0">
                <a:solidFill>
                  <a:srgbClr val="FF0000"/>
                </a:solidFill>
                <a:cs typeface="Times New Roman"/>
              </a:rPr>
              <a:t> </a:t>
            </a:r>
            <a:r>
              <a:rPr sz="2100" dirty="0">
                <a:solidFill>
                  <a:srgbClr val="FF0000"/>
                </a:solidFill>
                <a:cs typeface="Times New Roman"/>
              </a:rPr>
              <a:t>o</a:t>
            </a:r>
            <a:r>
              <a:rPr sz="2100" spc="-10" dirty="0">
                <a:solidFill>
                  <a:srgbClr val="FF0000"/>
                </a:solidFill>
                <a:cs typeface="Times New Roman"/>
              </a:rPr>
              <a:t> </a:t>
            </a:r>
            <a:r>
              <a:rPr sz="2100" spc="-5" dirty="0">
                <a:solidFill>
                  <a:srgbClr val="FF0000"/>
                </a:solidFill>
                <a:cs typeface="Times New Roman"/>
              </a:rPr>
              <a:t>servizi</a:t>
            </a:r>
            <a:r>
              <a:rPr sz="2100" dirty="0">
                <a:solidFill>
                  <a:srgbClr val="FF0000"/>
                </a:solidFill>
                <a:cs typeface="Times New Roman"/>
              </a:rPr>
              <a:t> che non </a:t>
            </a:r>
            <a:r>
              <a:rPr sz="2100" spc="-509" dirty="0">
                <a:solidFill>
                  <a:srgbClr val="FF0000"/>
                </a:solidFill>
                <a:cs typeface="Times New Roman"/>
              </a:rPr>
              <a:t> </a:t>
            </a:r>
            <a:r>
              <a:rPr sz="2100" dirty="0">
                <a:solidFill>
                  <a:srgbClr val="FF0000"/>
                </a:solidFill>
                <a:cs typeface="Times New Roman"/>
              </a:rPr>
              <a:t>sarebbero svolte dal </a:t>
            </a:r>
            <a:r>
              <a:rPr sz="2100" spc="-5" dirty="0">
                <a:solidFill>
                  <a:srgbClr val="FF0000"/>
                </a:solidFill>
                <a:cs typeface="Times New Roman"/>
              </a:rPr>
              <a:t>mercato </a:t>
            </a:r>
            <a:r>
              <a:rPr sz="2100" dirty="0">
                <a:solidFill>
                  <a:srgbClr val="FF0000"/>
                </a:solidFill>
                <a:cs typeface="Times New Roman"/>
              </a:rPr>
              <a:t>senza un intervento pubblico o sarebbero </a:t>
            </a:r>
            <a:r>
              <a:rPr sz="2100" spc="5" dirty="0">
                <a:solidFill>
                  <a:srgbClr val="FF0000"/>
                </a:solidFill>
                <a:cs typeface="Times New Roman"/>
              </a:rPr>
              <a:t> </a:t>
            </a:r>
            <a:r>
              <a:rPr sz="2100" dirty="0">
                <a:solidFill>
                  <a:srgbClr val="FF0000"/>
                </a:solidFill>
                <a:cs typeface="Times New Roman"/>
              </a:rPr>
              <a:t>svolte a condizioni </a:t>
            </a:r>
            <a:r>
              <a:rPr sz="2100" spc="-5" dirty="0">
                <a:solidFill>
                  <a:srgbClr val="FF0000"/>
                </a:solidFill>
                <a:cs typeface="Times New Roman"/>
              </a:rPr>
              <a:t>differenti </a:t>
            </a:r>
            <a:r>
              <a:rPr sz="2100" dirty="0">
                <a:solidFill>
                  <a:srgbClr val="FF0000"/>
                </a:solidFill>
                <a:cs typeface="Times New Roman"/>
              </a:rPr>
              <a:t>in </a:t>
            </a:r>
            <a:r>
              <a:rPr sz="2100" spc="-5" dirty="0">
                <a:solidFill>
                  <a:srgbClr val="FF0000"/>
                </a:solidFill>
                <a:cs typeface="Times New Roman"/>
              </a:rPr>
              <a:t>termini </a:t>
            </a:r>
            <a:r>
              <a:rPr sz="2100" dirty="0">
                <a:solidFill>
                  <a:srgbClr val="FF0000"/>
                </a:solidFill>
                <a:cs typeface="Times New Roman"/>
              </a:rPr>
              <a:t>di accessibilità fisica ed </a:t>
            </a:r>
            <a:r>
              <a:rPr sz="2100" spc="5" dirty="0">
                <a:solidFill>
                  <a:srgbClr val="FF0000"/>
                </a:solidFill>
                <a:cs typeface="Times New Roman"/>
              </a:rPr>
              <a:t> </a:t>
            </a:r>
            <a:r>
              <a:rPr sz="2100" spc="-5" dirty="0">
                <a:solidFill>
                  <a:srgbClr val="FF0000"/>
                </a:solidFill>
                <a:cs typeface="Times New Roman"/>
              </a:rPr>
              <a:t>economica,</a:t>
            </a:r>
            <a:r>
              <a:rPr sz="2100" spc="5" dirty="0">
                <a:solidFill>
                  <a:srgbClr val="FF0000"/>
                </a:solidFill>
                <a:cs typeface="Times New Roman"/>
              </a:rPr>
              <a:t> </a:t>
            </a:r>
            <a:r>
              <a:rPr sz="2100" dirty="0">
                <a:solidFill>
                  <a:srgbClr val="FF0000"/>
                </a:solidFill>
                <a:cs typeface="Times New Roman"/>
              </a:rPr>
              <a:t>continuità,</a:t>
            </a:r>
            <a:r>
              <a:rPr sz="2100" spc="-15" dirty="0">
                <a:solidFill>
                  <a:srgbClr val="FF0000"/>
                </a:solidFill>
                <a:cs typeface="Times New Roman"/>
              </a:rPr>
              <a:t> </a:t>
            </a:r>
            <a:r>
              <a:rPr sz="2100" dirty="0">
                <a:solidFill>
                  <a:srgbClr val="FF0000"/>
                </a:solidFill>
                <a:cs typeface="Times New Roman"/>
              </a:rPr>
              <a:t>non</a:t>
            </a:r>
            <a:r>
              <a:rPr sz="2100" spc="-10" dirty="0">
                <a:solidFill>
                  <a:srgbClr val="FF0000"/>
                </a:solidFill>
                <a:cs typeface="Times New Roman"/>
              </a:rPr>
              <a:t> </a:t>
            </a:r>
            <a:r>
              <a:rPr sz="2100" spc="-5" dirty="0">
                <a:solidFill>
                  <a:srgbClr val="FF0000"/>
                </a:solidFill>
                <a:cs typeface="Times New Roman"/>
              </a:rPr>
              <a:t>discriminazione,</a:t>
            </a:r>
            <a:r>
              <a:rPr sz="2100" spc="5" dirty="0">
                <a:solidFill>
                  <a:srgbClr val="FF0000"/>
                </a:solidFill>
                <a:cs typeface="Times New Roman"/>
              </a:rPr>
              <a:t> </a:t>
            </a:r>
            <a:r>
              <a:rPr sz="2100" dirty="0">
                <a:solidFill>
                  <a:srgbClr val="FF0000"/>
                </a:solidFill>
                <a:cs typeface="Times New Roman"/>
              </a:rPr>
              <a:t>qualità e</a:t>
            </a:r>
            <a:r>
              <a:rPr sz="2100" spc="10" dirty="0">
                <a:solidFill>
                  <a:srgbClr val="FF0000"/>
                </a:solidFill>
                <a:cs typeface="Times New Roman"/>
              </a:rPr>
              <a:t> </a:t>
            </a:r>
            <a:r>
              <a:rPr sz="2100" dirty="0">
                <a:solidFill>
                  <a:srgbClr val="FF0000"/>
                </a:solidFill>
                <a:cs typeface="Times New Roman"/>
              </a:rPr>
              <a:t>sicurezza, che</a:t>
            </a:r>
            <a:r>
              <a:rPr sz="2100" spc="5" dirty="0">
                <a:solidFill>
                  <a:srgbClr val="FF0000"/>
                </a:solidFill>
                <a:cs typeface="Times New Roman"/>
              </a:rPr>
              <a:t> </a:t>
            </a:r>
            <a:r>
              <a:rPr sz="2100" dirty="0">
                <a:solidFill>
                  <a:srgbClr val="FF0000"/>
                </a:solidFill>
                <a:cs typeface="Times New Roman"/>
              </a:rPr>
              <a:t>le</a:t>
            </a:r>
          </a:p>
          <a:p>
            <a:pPr marL="12700" marR="133985" algn="just">
              <a:lnSpc>
                <a:spcPct val="100000"/>
              </a:lnSpc>
            </a:pPr>
            <a:r>
              <a:rPr sz="2100" spc="-5" dirty="0">
                <a:solidFill>
                  <a:srgbClr val="FF0000"/>
                </a:solidFill>
                <a:cs typeface="Times New Roman"/>
              </a:rPr>
              <a:t>amministrazioni</a:t>
            </a:r>
            <a:r>
              <a:rPr sz="2100" spc="35" dirty="0">
                <a:solidFill>
                  <a:srgbClr val="FF0000"/>
                </a:solidFill>
                <a:cs typeface="Times New Roman"/>
              </a:rPr>
              <a:t> </a:t>
            </a:r>
            <a:r>
              <a:rPr sz="2100" dirty="0">
                <a:solidFill>
                  <a:srgbClr val="FF0000"/>
                </a:solidFill>
                <a:cs typeface="Times New Roman"/>
              </a:rPr>
              <a:t>pubbliche,</a:t>
            </a:r>
            <a:r>
              <a:rPr sz="2100" spc="-15" dirty="0">
                <a:solidFill>
                  <a:srgbClr val="FF0000"/>
                </a:solidFill>
                <a:cs typeface="Times New Roman"/>
              </a:rPr>
              <a:t> </a:t>
            </a:r>
            <a:r>
              <a:rPr sz="2100" spc="-5" dirty="0">
                <a:solidFill>
                  <a:srgbClr val="FF0000"/>
                </a:solidFill>
                <a:cs typeface="Times New Roman"/>
              </a:rPr>
              <a:t>nell’ambito</a:t>
            </a:r>
            <a:r>
              <a:rPr sz="2100" spc="25" dirty="0">
                <a:solidFill>
                  <a:srgbClr val="FF0000"/>
                </a:solidFill>
                <a:cs typeface="Times New Roman"/>
              </a:rPr>
              <a:t> </a:t>
            </a:r>
            <a:r>
              <a:rPr sz="2100" dirty="0">
                <a:solidFill>
                  <a:srgbClr val="FF0000"/>
                </a:solidFill>
                <a:cs typeface="Times New Roman"/>
              </a:rPr>
              <a:t>delle</a:t>
            </a:r>
            <a:r>
              <a:rPr sz="2100" spc="10" dirty="0">
                <a:solidFill>
                  <a:srgbClr val="FF0000"/>
                </a:solidFill>
                <a:cs typeface="Times New Roman"/>
              </a:rPr>
              <a:t> </a:t>
            </a:r>
            <a:r>
              <a:rPr sz="2100" dirty="0">
                <a:solidFill>
                  <a:srgbClr val="FF0000"/>
                </a:solidFill>
                <a:cs typeface="Times New Roman"/>
              </a:rPr>
              <a:t>rispettive</a:t>
            </a:r>
            <a:r>
              <a:rPr sz="2100" spc="5" dirty="0">
                <a:solidFill>
                  <a:srgbClr val="FF0000"/>
                </a:solidFill>
                <a:cs typeface="Times New Roman"/>
              </a:rPr>
              <a:t> </a:t>
            </a:r>
            <a:r>
              <a:rPr sz="2100" spc="-5" dirty="0">
                <a:solidFill>
                  <a:srgbClr val="FF0000"/>
                </a:solidFill>
                <a:cs typeface="Times New Roman"/>
              </a:rPr>
              <a:t>competenze, </a:t>
            </a:r>
            <a:r>
              <a:rPr sz="2100" dirty="0">
                <a:solidFill>
                  <a:srgbClr val="FF0000"/>
                </a:solidFill>
                <a:cs typeface="Times New Roman"/>
              </a:rPr>
              <a:t> </a:t>
            </a:r>
            <a:r>
              <a:rPr sz="2100" spc="-5" dirty="0">
                <a:solidFill>
                  <a:srgbClr val="FF0000"/>
                </a:solidFill>
                <a:cs typeface="Times New Roman"/>
              </a:rPr>
              <a:t>assumono</a:t>
            </a:r>
            <a:r>
              <a:rPr sz="2100" dirty="0">
                <a:solidFill>
                  <a:srgbClr val="FF0000"/>
                </a:solidFill>
                <a:cs typeface="Times New Roman"/>
              </a:rPr>
              <a:t> </a:t>
            </a:r>
            <a:r>
              <a:rPr sz="2100" spc="-10" dirty="0">
                <a:solidFill>
                  <a:srgbClr val="FF0000"/>
                </a:solidFill>
                <a:cs typeface="Times New Roman"/>
              </a:rPr>
              <a:t>come</a:t>
            </a:r>
            <a:r>
              <a:rPr sz="2100" spc="25" dirty="0">
                <a:solidFill>
                  <a:srgbClr val="FF0000"/>
                </a:solidFill>
                <a:cs typeface="Times New Roman"/>
              </a:rPr>
              <a:t> </a:t>
            </a:r>
            <a:r>
              <a:rPr sz="2100" dirty="0">
                <a:solidFill>
                  <a:srgbClr val="FF0000"/>
                </a:solidFill>
                <a:cs typeface="Times New Roman"/>
              </a:rPr>
              <a:t>necessarie</a:t>
            </a:r>
            <a:r>
              <a:rPr sz="2100" spc="-5" dirty="0">
                <a:solidFill>
                  <a:srgbClr val="FF0000"/>
                </a:solidFill>
                <a:cs typeface="Times New Roman"/>
              </a:rPr>
              <a:t> </a:t>
            </a:r>
            <a:r>
              <a:rPr sz="2100" dirty="0">
                <a:solidFill>
                  <a:srgbClr val="FF0000"/>
                </a:solidFill>
                <a:cs typeface="Times New Roman"/>
              </a:rPr>
              <a:t>per assicurare la soddisfazione</a:t>
            </a:r>
            <a:r>
              <a:rPr sz="2100" spc="-30" dirty="0">
                <a:solidFill>
                  <a:srgbClr val="FF0000"/>
                </a:solidFill>
                <a:cs typeface="Times New Roman"/>
              </a:rPr>
              <a:t> </a:t>
            </a:r>
            <a:r>
              <a:rPr sz="2100" dirty="0">
                <a:solidFill>
                  <a:srgbClr val="FF0000"/>
                </a:solidFill>
                <a:cs typeface="Times New Roman"/>
              </a:rPr>
              <a:t>dei bisogni </a:t>
            </a:r>
            <a:r>
              <a:rPr sz="2100" spc="5" dirty="0">
                <a:solidFill>
                  <a:srgbClr val="FF0000"/>
                </a:solidFill>
                <a:cs typeface="Times New Roman"/>
              </a:rPr>
              <a:t> </a:t>
            </a:r>
            <a:r>
              <a:rPr sz="2100" dirty="0">
                <a:solidFill>
                  <a:srgbClr val="FF0000"/>
                </a:solidFill>
                <a:cs typeface="Times New Roman"/>
              </a:rPr>
              <a:t>della</a:t>
            </a:r>
            <a:r>
              <a:rPr sz="2100" spc="-20" dirty="0">
                <a:solidFill>
                  <a:srgbClr val="FF0000"/>
                </a:solidFill>
                <a:cs typeface="Times New Roman"/>
              </a:rPr>
              <a:t> </a:t>
            </a:r>
            <a:r>
              <a:rPr sz="2100" dirty="0">
                <a:solidFill>
                  <a:srgbClr val="FF0000"/>
                </a:solidFill>
                <a:cs typeface="Times New Roman"/>
              </a:rPr>
              <a:t>collettività</a:t>
            </a:r>
            <a:r>
              <a:rPr sz="2100" spc="-5" dirty="0">
                <a:solidFill>
                  <a:srgbClr val="FF0000"/>
                </a:solidFill>
                <a:cs typeface="Times New Roman"/>
              </a:rPr>
              <a:t> </a:t>
            </a:r>
            <a:r>
              <a:rPr sz="2100" dirty="0">
                <a:solidFill>
                  <a:srgbClr val="FF0000"/>
                </a:solidFill>
                <a:cs typeface="Times New Roman"/>
              </a:rPr>
              <a:t>di </a:t>
            </a:r>
            <a:r>
              <a:rPr sz="2100" spc="-5" dirty="0">
                <a:solidFill>
                  <a:srgbClr val="FF0000"/>
                </a:solidFill>
                <a:cs typeface="Times New Roman"/>
              </a:rPr>
              <a:t>riferimento,</a:t>
            </a:r>
            <a:r>
              <a:rPr sz="2100" spc="40" dirty="0">
                <a:solidFill>
                  <a:srgbClr val="FF0000"/>
                </a:solidFill>
                <a:cs typeface="Times New Roman"/>
              </a:rPr>
              <a:t> </a:t>
            </a:r>
            <a:r>
              <a:rPr sz="2100" spc="-5" dirty="0">
                <a:solidFill>
                  <a:srgbClr val="FF0000"/>
                </a:solidFill>
                <a:cs typeface="Times New Roman"/>
              </a:rPr>
              <a:t>così </a:t>
            </a:r>
            <a:r>
              <a:rPr sz="2100" dirty="0">
                <a:solidFill>
                  <a:srgbClr val="FF0000"/>
                </a:solidFill>
                <a:cs typeface="Times New Roman"/>
              </a:rPr>
              <a:t>da</a:t>
            </a:r>
            <a:r>
              <a:rPr sz="2100" spc="-5" dirty="0">
                <a:solidFill>
                  <a:srgbClr val="FF0000"/>
                </a:solidFill>
                <a:cs typeface="Times New Roman"/>
              </a:rPr>
              <a:t> </a:t>
            </a:r>
            <a:r>
              <a:rPr sz="2100" dirty="0">
                <a:solidFill>
                  <a:srgbClr val="FF0000"/>
                </a:solidFill>
                <a:cs typeface="Times New Roman"/>
              </a:rPr>
              <a:t>garantire</a:t>
            </a:r>
            <a:r>
              <a:rPr sz="2100" spc="5" dirty="0">
                <a:solidFill>
                  <a:srgbClr val="FF0000"/>
                </a:solidFill>
                <a:cs typeface="Times New Roman"/>
              </a:rPr>
              <a:t> </a:t>
            </a:r>
            <a:r>
              <a:rPr sz="2100" spc="-5" dirty="0">
                <a:solidFill>
                  <a:srgbClr val="FF0000"/>
                </a:solidFill>
                <a:cs typeface="Times New Roman"/>
              </a:rPr>
              <a:t>l’omogeneità</a:t>
            </a:r>
            <a:r>
              <a:rPr sz="2100" spc="5" dirty="0">
                <a:solidFill>
                  <a:srgbClr val="FF0000"/>
                </a:solidFill>
                <a:cs typeface="Times New Roman"/>
              </a:rPr>
              <a:t> </a:t>
            </a:r>
            <a:r>
              <a:rPr sz="2100" dirty="0">
                <a:solidFill>
                  <a:srgbClr val="FF0000"/>
                </a:solidFill>
                <a:cs typeface="Times New Roman"/>
              </a:rPr>
              <a:t>dello </a:t>
            </a:r>
            <a:r>
              <a:rPr sz="2100" spc="5" dirty="0">
                <a:solidFill>
                  <a:srgbClr val="FF0000"/>
                </a:solidFill>
                <a:cs typeface="Times New Roman"/>
              </a:rPr>
              <a:t> </a:t>
            </a:r>
            <a:r>
              <a:rPr sz="2100" dirty="0">
                <a:solidFill>
                  <a:srgbClr val="FF0000"/>
                </a:solidFill>
                <a:cs typeface="Times New Roman"/>
              </a:rPr>
              <a:t>sviluppo e la coesione sociale, ivi inclusi i servizi di interesse </a:t>
            </a:r>
            <a:r>
              <a:rPr sz="2100" spc="-5" dirty="0">
                <a:solidFill>
                  <a:srgbClr val="FF0000"/>
                </a:solidFill>
                <a:cs typeface="Times New Roman"/>
              </a:rPr>
              <a:t>economico </a:t>
            </a:r>
            <a:r>
              <a:rPr sz="2100" spc="-509" dirty="0">
                <a:solidFill>
                  <a:srgbClr val="FF0000"/>
                </a:solidFill>
                <a:cs typeface="Times New Roman"/>
              </a:rPr>
              <a:t> </a:t>
            </a:r>
            <a:r>
              <a:rPr sz="2100" dirty="0">
                <a:solidFill>
                  <a:srgbClr val="FF0000"/>
                </a:solidFill>
                <a:cs typeface="Times New Roman"/>
              </a:rPr>
              <a:t>generale”;</a:t>
            </a:r>
          </a:p>
          <a:p>
            <a:pPr marL="12700" marR="636905" algn="just">
              <a:lnSpc>
                <a:spcPct val="100000"/>
              </a:lnSpc>
              <a:spcBef>
                <a:spcPts val="5"/>
              </a:spcBef>
              <a:buChar char="•"/>
              <a:tabLst>
                <a:tab pos="171450" algn="l"/>
              </a:tabLst>
            </a:pPr>
            <a:r>
              <a:rPr sz="2100" dirty="0">
                <a:solidFill>
                  <a:srgbClr val="FF0000"/>
                </a:solidFill>
                <a:cs typeface="Times New Roman"/>
              </a:rPr>
              <a:t>i </a:t>
            </a:r>
            <a:r>
              <a:rPr sz="2100" b="1" spc="-5" dirty="0">
                <a:solidFill>
                  <a:srgbClr val="FF0000"/>
                </a:solidFill>
                <a:cs typeface="Times New Roman"/>
              </a:rPr>
              <a:t>SIEG </a:t>
            </a:r>
            <a:r>
              <a:rPr sz="2100" spc="-5" dirty="0">
                <a:solidFill>
                  <a:srgbClr val="FF0000"/>
                </a:solidFill>
                <a:cs typeface="Times New Roman"/>
              </a:rPr>
              <a:t>sono “i servizi </a:t>
            </a:r>
            <a:r>
              <a:rPr sz="2100" dirty="0">
                <a:solidFill>
                  <a:srgbClr val="FF0000"/>
                </a:solidFill>
                <a:cs typeface="Times New Roman"/>
              </a:rPr>
              <a:t>di interesse generale erogati o suscettibili di </a:t>
            </a:r>
            <a:r>
              <a:rPr sz="2100" spc="-509" dirty="0">
                <a:solidFill>
                  <a:srgbClr val="FF0000"/>
                </a:solidFill>
                <a:cs typeface="Times New Roman"/>
              </a:rPr>
              <a:t> </a:t>
            </a:r>
            <a:r>
              <a:rPr sz="2100" spc="-5" dirty="0">
                <a:solidFill>
                  <a:srgbClr val="FF0000"/>
                </a:solidFill>
                <a:cs typeface="Times New Roman"/>
              </a:rPr>
              <a:t>essere</a:t>
            </a:r>
            <a:r>
              <a:rPr sz="2100" dirty="0">
                <a:solidFill>
                  <a:srgbClr val="FF0000"/>
                </a:solidFill>
                <a:cs typeface="Times New Roman"/>
              </a:rPr>
              <a:t> erogati dietro</a:t>
            </a:r>
            <a:r>
              <a:rPr sz="2100" spc="5" dirty="0">
                <a:solidFill>
                  <a:srgbClr val="FF0000"/>
                </a:solidFill>
                <a:cs typeface="Times New Roman"/>
              </a:rPr>
              <a:t> </a:t>
            </a:r>
            <a:r>
              <a:rPr sz="2100" dirty="0">
                <a:solidFill>
                  <a:srgbClr val="FF0000"/>
                </a:solidFill>
                <a:cs typeface="Times New Roman"/>
              </a:rPr>
              <a:t>corrispettivo</a:t>
            </a:r>
            <a:r>
              <a:rPr sz="2100" spc="-10" dirty="0">
                <a:solidFill>
                  <a:srgbClr val="FF0000"/>
                </a:solidFill>
                <a:cs typeface="Times New Roman"/>
              </a:rPr>
              <a:t> </a:t>
            </a:r>
            <a:r>
              <a:rPr sz="2100" spc="-5" dirty="0">
                <a:solidFill>
                  <a:srgbClr val="FF0000"/>
                </a:solidFill>
                <a:cs typeface="Times New Roman"/>
              </a:rPr>
              <a:t>economico</a:t>
            </a:r>
            <a:r>
              <a:rPr sz="2100" spc="35" dirty="0">
                <a:solidFill>
                  <a:srgbClr val="FF0000"/>
                </a:solidFill>
                <a:cs typeface="Times New Roman"/>
              </a:rPr>
              <a:t> </a:t>
            </a:r>
            <a:r>
              <a:rPr sz="2100" spc="-5" dirty="0">
                <a:solidFill>
                  <a:srgbClr val="FF0000"/>
                </a:solidFill>
                <a:cs typeface="Times New Roman"/>
              </a:rPr>
              <a:t>su </a:t>
            </a:r>
            <a:r>
              <a:rPr sz="2100" dirty="0">
                <a:solidFill>
                  <a:srgbClr val="FF0000"/>
                </a:solidFill>
                <a:cs typeface="Times New Roman"/>
              </a:rPr>
              <a:t>un </a:t>
            </a:r>
            <a:r>
              <a:rPr sz="2100" spc="-5" dirty="0">
                <a:solidFill>
                  <a:srgbClr val="FF0000"/>
                </a:solidFill>
                <a:cs typeface="Times New Roman"/>
              </a:rPr>
              <a:t>mercato”.</a:t>
            </a:r>
            <a:endParaRPr sz="2100" dirty="0">
              <a:solidFill>
                <a:srgbClr val="FF0000"/>
              </a:solidFill>
              <a:cs typeface="Times New Roman"/>
            </a:endParaRPr>
          </a:p>
        </p:txBody>
      </p:sp>
      <p:pic>
        <p:nvPicPr>
          <p:cNvPr id="9" name="Picture 2" descr="Risultato immagine per INRL">
            <a:extLst>
              <a:ext uri="{FF2B5EF4-FFF2-40B4-BE49-F238E27FC236}">
                <a16:creationId xmlns:a16="http://schemas.microsoft.com/office/drawing/2014/main" id="{7FC01547-AEA4-400D-BE88-B1DF0D320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152400" y="1003808"/>
            <a:ext cx="8763000" cy="4629472"/>
          </a:xfrm>
          <a:prstGeom prst="rect">
            <a:avLst/>
          </a:prstGeom>
        </p:spPr>
        <p:txBody>
          <a:bodyPr vert="horz" wrap="square" lIns="0" tIns="12700" rIns="0" bIns="0" rtlCol="0">
            <a:spAutoFit/>
          </a:bodyPr>
          <a:lstStyle/>
          <a:p>
            <a:pPr marL="86995" algn="just">
              <a:lnSpc>
                <a:spcPct val="100000"/>
              </a:lnSpc>
              <a:spcBef>
                <a:spcPts val="100"/>
              </a:spcBef>
            </a:pPr>
            <a:r>
              <a:rPr sz="2400" b="1" u="heavy" spc="-5" dirty="0">
                <a:solidFill>
                  <a:srgbClr val="FF0000"/>
                </a:solidFill>
                <a:uFill>
                  <a:solidFill>
                    <a:srgbClr val="FF0000"/>
                  </a:solidFill>
                </a:uFill>
                <a:cs typeface="Times New Roman"/>
              </a:rPr>
              <a:t>Il </a:t>
            </a:r>
            <a:r>
              <a:rPr sz="2400" b="1" u="heavy" dirty="0">
                <a:solidFill>
                  <a:srgbClr val="FF0000"/>
                </a:solidFill>
                <a:uFill>
                  <a:solidFill>
                    <a:srgbClr val="FF0000"/>
                  </a:solidFill>
                </a:uFill>
                <a:cs typeface="Times New Roman"/>
              </a:rPr>
              <a:t>caso </a:t>
            </a:r>
            <a:r>
              <a:rPr sz="2400" b="1" u="heavy" spc="-5" dirty="0">
                <a:solidFill>
                  <a:srgbClr val="FF0000"/>
                </a:solidFill>
                <a:uFill>
                  <a:solidFill>
                    <a:srgbClr val="FF0000"/>
                  </a:solidFill>
                </a:uFill>
                <a:cs typeface="Times New Roman"/>
              </a:rPr>
              <a:t>della</a:t>
            </a:r>
            <a:r>
              <a:rPr sz="2400" b="1" u="heavy" spc="-25" dirty="0">
                <a:solidFill>
                  <a:srgbClr val="FF0000"/>
                </a:solidFill>
                <a:uFill>
                  <a:solidFill>
                    <a:srgbClr val="FF0000"/>
                  </a:solidFill>
                </a:uFill>
                <a:cs typeface="Times New Roman"/>
              </a:rPr>
              <a:t> </a:t>
            </a:r>
            <a:r>
              <a:rPr sz="2400" b="1" u="heavy" spc="-10" dirty="0">
                <a:solidFill>
                  <a:srgbClr val="FF0000"/>
                </a:solidFill>
                <a:uFill>
                  <a:solidFill>
                    <a:srgbClr val="FF0000"/>
                  </a:solidFill>
                </a:uFill>
                <a:cs typeface="Times New Roman"/>
              </a:rPr>
              <a:t>“produzione</a:t>
            </a:r>
            <a:r>
              <a:rPr sz="2400" b="1" u="heavy" spc="30" dirty="0">
                <a:solidFill>
                  <a:srgbClr val="FF0000"/>
                </a:solidFill>
                <a:uFill>
                  <a:solidFill>
                    <a:srgbClr val="FF0000"/>
                  </a:solidFill>
                </a:uFill>
                <a:cs typeface="Times New Roman"/>
              </a:rPr>
              <a:t> </a:t>
            </a:r>
            <a:r>
              <a:rPr sz="2400" b="1" u="heavy" spc="-5" dirty="0">
                <a:solidFill>
                  <a:srgbClr val="FF0000"/>
                </a:solidFill>
                <a:uFill>
                  <a:solidFill>
                    <a:srgbClr val="FF0000"/>
                  </a:solidFill>
                </a:uFill>
                <a:cs typeface="Times New Roman"/>
              </a:rPr>
              <a:t>di un</a:t>
            </a:r>
            <a:r>
              <a:rPr sz="2400" b="1" u="heavy" spc="5" dirty="0">
                <a:solidFill>
                  <a:srgbClr val="FF0000"/>
                </a:solidFill>
                <a:uFill>
                  <a:solidFill>
                    <a:srgbClr val="FF0000"/>
                  </a:solidFill>
                </a:uFill>
                <a:cs typeface="Times New Roman"/>
              </a:rPr>
              <a:t> </a:t>
            </a:r>
            <a:r>
              <a:rPr sz="2400" b="1" u="heavy" spc="-5" dirty="0">
                <a:solidFill>
                  <a:srgbClr val="FF0000"/>
                </a:solidFill>
                <a:uFill>
                  <a:solidFill>
                    <a:srgbClr val="FF0000"/>
                  </a:solidFill>
                </a:uFill>
                <a:cs typeface="Times New Roman"/>
              </a:rPr>
              <a:t>servizio di </a:t>
            </a:r>
            <a:r>
              <a:rPr sz="2400" b="1" u="heavy" spc="-10" dirty="0">
                <a:solidFill>
                  <a:srgbClr val="FF0000"/>
                </a:solidFill>
                <a:uFill>
                  <a:solidFill>
                    <a:srgbClr val="FF0000"/>
                  </a:solidFill>
                </a:uFill>
                <a:cs typeface="Times New Roman"/>
              </a:rPr>
              <a:t>interesse</a:t>
            </a:r>
            <a:endParaRPr sz="2400">
              <a:solidFill>
                <a:srgbClr val="FF0000"/>
              </a:solidFill>
              <a:cs typeface="Times New Roman"/>
            </a:endParaRPr>
          </a:p>
          <a:p>
            <a:pPr marL="12700" marR="76200" algn="just">
              <a:lnSpc>
                <a:spcPct val="100000"/>
              </a:lnSpc>
            </a:pPr>
            <a:r>
              <a:rPr sz="2400" b="1" u="heavy" dirty="0">
                <a:solidFill>
                  <a:srgbClr val="FF0000"/>
                </a:solidFill>
                <a:uFill>
                  <a:solidFill>
                    <a:srgbClr val="FF0000"/>
                  </a:solidFill>
                </a:uFill>
                <a:cs typeface="Times New Roman"/>
              </a:rPr>
              <a:t>generale”</a:t>
            </a:r>
            <a:r>
              <a:rPr sz="2400" b="1" u="heavy" spc="-40"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(SIG)</a:t>
            </a:r>
            <a:r>
              <a:rPr sz="2400" b="1" u="heavy" spc="-5"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a:t>
            </a:r>
            <a:r>
              <a:rPr sz="2400" b="1" u="heavy" spc="-5"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“I </a:t>
            </a:r>
            <a:r>
              <a:rPr sz="2400" b="1" u="heavy" spc="-5" dirty="0">
                <a:solidFill>
                  <a:srgbClr val="FF0000"/>
                </a:solidFill>
                <a:uFill>
                  <a:solidFill>
                    <a:srgbClr val="FF0000"/>
                  </a:solidFill>
                </a:uFill>
                <a:cs typeface="Times New Roman"/>
              </a:rPr>
              <a:t>servizi</a:t>
            </a:r>
            <a:r>
              <a:rPr sz="2400" b="1" u="heavy" spc="-15" dirty="0">
                <a:solidFill>
                  <a:srgbClr val="FF0000"/>
                </a:solidFill>
                <a:uFill>
                  <a:solidFill>
                    <a:srgbClr val="FF0000"/>
                  </a:solidFill>
                </a:uFill>
                <a:cs typeface="Times New Roman"/>
              </a:rPr>
              <a:t> </a:t>
            </a:r>
            <a:r>
              <a:rPr sz="2400" b="1" u="heavy" spc="-5" dirty="0">
                <a:solidFill>
                  <a:srgbClr val="FF0000"/>
                </a:solidFill>
                <a:uFill>
                  <a:solidFill>
                    <a:srgbClr val="FF0000"/>
                  </a:solidFill>
                </a:uFill>
                <a:cs typeface="Times New Roman"/>
              </a:rPr>
              <a:t>di </a:t>
            </a:r>
            <a:r>
              <a:rPr sz="2400" b="1" u="heavy" spc="-10" dirty="0">
                <a:solidFill>
                  <a:srgbClr val="FF0000"/>
                </a:solidFill>
                <a:uFill>
                  <a:solidFill>
                    <a:srgbClr val="FF0000"/>
                  </a:solidFill>
                </a:uFill>
                <a:cs typeface="Times New Roman"/>
              </a:rPr>
              <a:t>interesse</a:t>
            </a:r>
            <a:r>
              <a:rPr sz="2400" b="1" u="heavy" spc="-30"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economico</a:t>
            </a:r>
            <a:r>
              <a:rPr sz="2400" b="1" u="heavy" spc="-25" dirty="0">
                <a:solidFill>
                  <a:srgbClr val="FF0000"/>
                </a:solidFill>
                <a:uFill>
                  <a:solidFill>
                    <a:srgbClr val="FF0000"/>
                  </a:solidFill>
                </a:uFill>
                <a:cs typeface="Times New Roman"/>
              </a:rPr>
              <a:t> </a:t>
            </a:r>
            <a:r>
              <a:rPr sz="2400" b="1" u="heavy" dirty="0">
                <a:solidFill>
                  <a:srgbClr val="FF0000"/>
                </a:solidFill>
                <a:uFill>
                  <a:solidFill>
                    <a:srgbClr val="FF0000"/>
                  </a:solidFill>
                </a:uFill>
                <a:cs typeface="Times New Roman"/>
              </a:rPr>
              <a:t>generale” </a:t>
            </a:r>
            <a:r>
              <a:rPr sz="2400" b="1" spc="-585" dirty="0">
                <a:solidFill>
                  <a:srgbClr val="FF0000"/>
                </a:solidFill>
                <a:cs typeface="Times New Roman"/>
              </a:rPr>
              <a:t> </a:t>
            </a:r>
            <a:r>
              <a:rPr sz="2400" b="1" u="heavy" dirty="0">
                <a:solidFill>
                  <a:srgbClr val="FF0000"/>
                </a:solidFill>
                <a:uFill>
                  <a:solidFill>
                    <a:srgbClr val="FF0000"/>
                  </a:solidFill>
                </a:uFill>
                <a:cs typeface="Times New Roman"/>
              </a:rPr>
              <a:t>(SIEG):</a:t>
            </a:r>
            <a:endParaRPr sz="2400">
              <a:solidFill>
                <a:srgbClr val="FF0000"/>
              </a:solidFill>
              <a:cs typeface="Times New Roman"/>
            </a:endParaRPr>
          </a:p>
          <a:p>
            <a:pPr marL="12700" marR="76835" algn="just">
              <a:lnSpc>
                <a:spcPct val="100000"/>
              </a:lnSpc>
              <a:spcBef>
                <a:spcPts val="25"/>
              </a:spcBef>
            </a:pPr>
            <a:r>
              <a:rPr sz="1800" b="1" u="heavy" spc="-5" dirty="0">
                <a:solidFill>
                  <a:srgbClr val="FF0000"/>
                </a:solidFill>
                <a:uFill>
                  <a:solidFill>
                    <a:srgbClr val="FFFF00"/>
                  </a:solidFill>
                </a:uFill>
                <a:cs typeface="Times New Roman"/>
              </a:rPr>
              <a:t>Come </a:t>
            </a:r>
            <a:r>
              <a:rPr sz="1800" b="1" u="heavy" dirty="0">
                <a:solidFill>
                  <a:srgbClr val="FF0000"/>
                </a:solidFill>
                <a:uFill>
                  <a:solidFill>
                    <a:srgbClr val="FFFF00"/>
                  </a:solidFill>
                </a:uFill>
                <a:cs typeface="Times New Roman"/>
              </a:rPr>
              <a:t>avviene in </a:t>
            </a:r>
            <a:r>
              <a:rPr sz="1800" b="1" u="heavy" spc="-5" dirty="0">
                <a:solidFill>
                  <a:srgbClr val="FF0000"/>
                </a:solidFill>
                <a:uFill>
                  <a:solidFill>
                    <a:srgbClr val="FFFF00"/>
                  </a:solidFill>
                </a:uFill>
                <a:cs typeface="Times New Roman"/>
              </a:rPr>
              <a:t>ambito comunitario, </a:t>
            </a:r>
            <a:r>
              <a:rPr sz="1800" b="1" u="heavy" dirty="0">
                <a:solidFill>
                  <a:srgbClr val="FF0000"/>
                </a:solidFill>
                <a:uFill>
                  <a:solidFill>
                    <a:srgbClr val="FFFF00"/>
                  </a:solidFill>
                </a:uFill>
                <a:cs typeface="Times New Roman"/>
              </a:rPr>
              <a:t>il </a:t>
            </a:r>
            <a:r>
              <a:rPr sz="1800" b="1" u="heavy" spc="-5" dirty="0">
                <a:solidFill>
                  <a:srgbClr val="FF0000"/>
                </a:solidFill>
                <a:uFill>
                  <a:solidFill>
                    <a:srgbClr val="FFFF00"/>
                  </a:solidFill>
                </a:uFill>
                <a:cs typeface="Times New Roman"/>
              </a:rPr>
              <a:t>legislatore del TUSP </a:t>
            </a:r>
            <a:r>
              <a:rPr sz="1800" b="1" u="heavy" dirty="0">
                <a:solidFill>
                  <a:srgbClr val="FF0000"/>
                </a:solidFill>
                <a:uFill>
                  <a:solidFill>
                    <a:srgbClr val="FFFF00"/>
                  </a:solidFill>
                </a:uFill>
                <a:cs typeface="Times New Roman"/>
              </a:rPr>
              <a:t>ha </a:t>
            </a:r>
            <a:r>
              <a:rPr sz="1800" b="1" u="heavy" spc="-5" dirty="0">
                <a:solidFill>
                  <a:srgbClr val="FF0000"/>
                </a:solidFill>
                <a:uFill>
                  <a:solidFill>
                    <a:srgbClr val="FFFF00"/>
                  </a:solidFill>
                </a:uFill>
                <a:cs typeface="Times New Roman"/>
              </a:rPr>
              <a:t>ricompreso nella </a:t>
            </a:r>
            <a:r>
              <a:rPr sz="1800" b="1" spc="-434" dirty="0">
                <a:solidFill>
                  <a:srgbClr val="FF0000"/>
                </a:solidFill>
                <a:cs typeface="Times New Roman"/>
              </a:rPr>
              <a:t> </a:t>
            </a:r>
            <a:r>
              <a:rPr sz="1800" b="1" u="heavy" spc="-5" dirty="0">
                <a:solidFill>
                  <a:srgbClr val="FF0000"/>
                </a:solidFill>
                <a:uFill>
                  <a:solidFill>
                    <a:srgbClr val="FFFF00"/>
                  </a:solidFill>
                </a:uFill>
                <a:cs typeface="Times New Roman"/>
              </a:rPr>
              <a:t>nozione</a:t>
            </a:r>
            <a:r>
              <a:rPr sz="1800" b="1" u="heavy" spc="5"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di</a:t>
            </a:r>
            <a:r>
              <a:rPr sz="1800" b="1" u="heavy" spc="5"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servizi</a:t>
            </a:r>
            <a:r>
              <a:rPr sz="1800" b="1" u="heavy" spc="5"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di</a:t>
            </a:r>
            <a:r>
              <a:rPr sz="1800" b="1" u="heavy" spc="-10"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interesse</a:t>
            </a:r>
            <a:r>
              <a:rPr sz="1800" b="1" u="heavy" spc="5" dirty="0">
                <a:solidFill>
                  <a:srgbClr val="FF0000"/>
                </a:solidFill>
                <a:uFill>
                  <a:solidFill>
                    <a:srgbClr val="FFFF00"/>
                  </a:solidFill>
                </a:uFill>
                <a:cs typeface="Times New Roman"/>
              </a:rPr>
              <a:t> </a:t>
            </a:r>
            <a:r>
              <a:rPr sz="1800" b="1" u="heavy" dirty="0">
                <a:solidFill>
                  <a:srgbClr val="FF0000"/>
                </a:solidFill>
                <a:uFill>
                  <a:solidFill>
                    <a:srgbClr val="FFFF00"/>
                  </a:solidFill>
                </a:uFill>
                <a:cs typeface="Times New Roman"/>
              </a:rPr>
              <a:t>generale </a:t>
            </a:r>
            <a:r>
              <a:rPr sz="1800" b="1" u="heavy" spc="-5" dirty="0">
                <a:solidFill>
                  <a:srgbClr val="FF0000"/>
                </a:solidFill>
                <a:uFill>
                  <a:solidFill>
                    <a:srgbClr val="FFFF00"/>
                  </a:solidFill>
                </a:uFill>
                <a:cs typeface="Times New Roman"/>
              </a:rPr>
              <a:t>anche</a:t>
            </a:r>
            <a:r>
              <a:rPr sz="1800" b="1" u="heavy" spc="5"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quella</a:t>
            </a:r>
            <a:r>
              <a:rPr sz="1800" b="1" u="heavy" spc="-10"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di</a:t>
            </a:r>
            <a:r>
              <a:rPr sz="1800" b="1" u="heavy" spc="5"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servizi</a:t>
            </a:r>
            <a:r>
              <a:rPr sz="1800" b="1" u="heavy" spc="5" dirty="0">
                <a:solidFill>
                  <a:srgbClr val="FF0000"/>
                </a:solidFill>
                <a:uFill>
                  <a:solidFill>
                    <a:srgbClr val="FFFF00"/>
                  </a:solidFill>
                </a:uFill>
                <a:cs typeface="Times New Roman"/>
              </a:rPr>
              <a:t> </a:t>
            </a:r>
            <a:r>
              <a:rPr sz="1800" b="1" u="heavy" spc="-5" dirty="0">
                <a:solidFill>
                  <a:srgbClr val="FF0000"/>
                </a:solidFill>
                <a:uFill>
                  <a:solidFill>
                    <a:srgbClr val="FFFF00"/>
                  </a:solidFill>
                </a:uFill>
                <a:cs typeface="Times New Roman"/>
              </a:rPr>
              <a:t>di interesse </a:t>
            </a:r>
            <a:r>
              <a:rPr sz="1800" b="1" dirty="0">
                <a:solidFill>
                  <a:srgbClr val="FF0000"/>
                </a:solidFill>
                <a:cs typeface="Times New Roman"/>
              </a:rPr>
              <a:t> </a:t>
            </a:r>
            <a:r>
              <a:rPr sz="1800" b="1" u="heavy" dirty="0">
                <a:solidFill>
                  <a:srgbClr val="FF0000"/>
                </a:solidFill>
                <a:uFill>
                  <a:solidFill>
                    <a:srgbClr val="FFFF00"/>
                  </a:solidFill>
                </a:uFill>
                <a:cs typeface="Times New Roman"/>
              </a:rPr>
              <a:t>economico</a:t>
            </a:r>
            <a:r>
              <a:rPr sz="1800" b="1" u="heavy" spc="-35" dirty="0">
                <a:solidFill>
                  <a:srgbClr val="FF0000"/>
                </a:solidFill>
                <a:uFill>
                  <a:solidFill>
                    <a:srgbClr val="FFFF00"/>
                  </a:solidFill>
                </a:uFill>
                <a:cs typeface="Times New Roman"/>
              </a:rPr>
              <a:t> </a:t>
            </a:r>
            <a:r>
              <a:rPr sz="1800" b="1" u="heavy" dirty="0">
                <a:solidFill>
                  <a:srgbClr val="FF0000"/>
                </a:solidFill>
                <a:uFill>
                  <a:solidFill>
                    <a:srgbClr val="FFFF00"/>
                  </a:solidFill>
                </a:uFill>
                <a:cs typeface="Times New Roman"/>
              </a:rPr>
              <a:t>generale.</a:t>
            </a:r>
            <a:endParaRPr sz="1800">
              <a:solidFill>
                <a:srgbClr val="FF0000"/>
              </a:solidFill>
              <a:cs typeface="Times New Roman"/>
            </a:endParaRPr>
          </a:p>
          <a:p>
            <a:pPr marL="12700" marR="114300" algn="just">
              <a:lnSpc>
                <a:spcPct val="100000"/>
              </a:lnSpc>
            </a:pPr>
            <a:r>
              <a:rPr sz="1800" spc="-5" dirty="0">
                <a:solidFill>
                  <a:srgbClr val="FF0000"/>
                </a:solidFill>
                <a:cs typeface="Times New Roman"/>
              </a:rPr>
              <a:t>Può, </a:t>
            </a:r>
            <a:r>
              <a:rPr sz="1800" dirty="0">
                <a:solidFill>
                  <a:srgbClr val="FF0000"/>
                </a:solidFill>
                <a:cs typeface="Times New Roman"/>
              </a:rPr>
              <a:t>pertanto, </a:t>
            </a:r>
            <a:r>
              <a:rPr sz="1800" spc="-5" dirty="0">
                <a:solidFill>
                  <a:srgbClr val="FF0000"/>
                </a:solidFill>
                <a:cs typeface="Times New Roman"/>
              </a:rPr>
              <a:t>affermarsi che </a:t>
            </a:r>
            <a:r>
              <a:rPr sz="1800" dirty="0">
                <a:solidFill>
                  <a:srgbClr val="FF0000"/>
                </a:solidFill>
                <a:cs typeface="Times New Roman"/>
              </a:rPr>
              <a:t>nella categoria </a:t>
            </a:r>
            <a:r>
              <a:rPr sz="1800" spc="-5" dirty="0">
                <a:solidFill>
                  <a:srgbClr val="FF0000"/>
                </a:solidFill>
                <a:cs typeface="Times New Roman"/>
              </a:rPr>
              <a:t>dei SIG </a:t>
            </a:r>
            <a:r>
              <a:rPr sz="1800" dirty="0">
                <a:solidFill>
                  <a:srgbClr val="FF0000"/>
                </a:solidFill>
                <a:cs typeface="Times New Roman"/>
              </a:rPr>
              <a:t>rientrano, oltre ai </a:t>
            </a:r>
            <a:r>
              <a:rPr sz="1800" spc="-5" dirty="0">
                <a:solidFill>
                  <a:srgbClr val="FF0000"/>
                </a:solidFill>
                <a:cs typeface="Times New Roman"/>
              </a:rPr>
              <a:t>SIEG, </a:t>
            </a:r>
            <a:r>
              <a:rPr sz="1800" dirty="0">
                <a:solidFill>
                  <a:srgbClr val="FF0000"/>
                </a:solidFill>
                <a:cs typeface="Times New Roman"/>
              </a:rPr>
              <a:t>anche i </a:t>
            </a:r>
            <a:r>
              <a:rPr sz="1800" spc="5" dirty="0">
                <a:solidFill>
                  <a:srgbClr val="FF0000"/>
                </a:solidFill>
                <a:cs typeface="Times New Roman"/>
              </a:rPr>
              <a:t> </a:t>
            </a:r>
            <a:r>
              <a:rPr sz="1800" dirty="0">
                <a:solidFill>
                  <a:srgbClr val="FF0000"/>
                </a:solidFill>
                <a:cs typeface="Times New Roman"/>
              </a:rPr>
              <a:t>servizi che non </a:t>
            </a:r>
            <a:r>
              <a:rPr sz="1800" spc="-5" dirty="0">
                <a:solidFill>
                  <a:srgbClr val="FF0000"/>
                </a:solidFill>
                <a:cs typeface="Times New Roman"/>
              </a:rPr>
              <a:t>sono </a:t>
            </a:r>
            <a:r>
              <a:rPr sz="1800" dirty="0">
                <a:solidFill>
                  <a:srgbClr val="FF0000"/>
                </a:solidFill>
                <a:cs typeface="Times New Roman"/>
              </a:rPr>
              <a:t>suscettibili di </a:t>
            </a:r>
            <a:r>
              <a:rPr sz="1800" spc="-5" dirty="0">
                <a:solidFill>
                  <a:srgbClr val="FF0000"/>
                </a:solidFill>
                <a:cs typeface="Times New Roman"/>
              </a:rPr>
              <a:t>essere </a:t>
            </a:r>
            <a:r>
              <a:rPr sz="1800" dirty="0">
                <a:solidFill>
                  <a:srgbClr val="FF0000"/>
                </a:solidFill>
                <a:cs typeface="Times New Roman"/>
              </a:rPr>
              <a:t>gestiti in </a:t>
            </a:r>
            <a:r>
              <a:rPr sz="1800" spc="-5" dirty="0">
                <a:solidFill>
                  <a:srgbClr val="FF0000"/>
                </a:solidFill>
                <a:cs typeface="Times New Roman"/>
              </a:rPr>
              <a:t>regime </a:t>
            </a:r>
            <a:r>
              <a:rPr sz="1800" dirty="0">
                <a:solidFill>
                  <a:srgbClr val="FF0000"/>
                </a:solidFill>
                <a:cs typeface="Times New Roman"/>
              </a:rPr>
              <a:t>di </a:t>
            </a:r>
            <a:r>
              <a:rPr sz="1800" spc="-5" dirty="0">
                <a:solidFill>
                  <a:srgbClr val="FF0000"/>
                </a:solidFill>
                <a:cs typeface="Times New Roman"/>
              </a:rPr>
              <a:t>impresa </a:t>
            </a:r>
            <a:r>
              <a:rPr sz="1800" dirty="0">
                <a:solidFill>
                  <a:srgbClr val="FF0000"/>
                </a:solidFill>
                <a:cs typeface="Times New Roman"/>
              </a:rPr>
              <a:t>e che attengono </a:t>
            </a:r>
            <a:r>
              <a:rPr sz="1800" spc="-434" dirty="0">
                <a:solidFill>
                  <a:srgbClr val="FF0000"/>
                </a:solidFill>
                <a:cs typeface="Times New Roman"/>
              </a:rPr>
              <a:t> </a:t>
            </a:r>
            <a:r>
              <a:rPr sz="1800" dirty="0">
                <a:solidFill>
                  <a:srgbClr val="FF0000"/>
                </a:solidFill>
                <a:cs typeface="Times New Roman"/>
              </a:rPr>
              <a:t>ai bisogni </a:t>
            </a:r>
            <a:r>
              <a:rPr sz="1800" spc="-5" dirty="0">
                <a:solidFill>
                  <a:srgbClr val="FF0000"/>
                </a:solidFill>
                <a:cs typeface="Times New Roman"/>
              </a:rPr>
              <a:t>primari </a:t>
            </a:r>
            <a:r>
              <a:rPr sz="1800" dirty="0">
                <a:solidFill>
                  <a:srgbClr val="FF0000"/>
                </a:solidFill>
                <a:cs typeface="Times New Roman"/>
              </a:rPr>
              <a:t>del cittadino (si pensi alla </a:t>
            </a:r>
            <a:r>
              <a:rPr sz="1800" spc="-5" dirty="0">
                <a:solidFill>
                  <a:srgbClr val="FF0000"/>
                </a:solidFill>
                <a:cs typeface="Times New Roman"/>
              </a:rPr>
              <a:t>scuola, </a:t>
            </a:r>
            <a:r>
              <a:rPr sz="1800" dirty="0">
                <a:solidFill>
                  <a:srgbClr val="FF0000"/>
                </a:solidFill>
                <a:cs typeface="Times New Roman"/>
              </a:rPr>
              <a:t>alla </a:t>
            </a:r>
            <a:r>
              <a:rPr sz="1800" spc="-5" dirty="0">
                <a:solidFill>
                  <a:srgbClr val="FF0000"/>
                </a:solidFill>
                <a:cs typeface="Times New Roman"/>
              </a:rPr>
              <a:t>sanità, </a:t>
            </a:r>
            <a:r>
              <a:rPr sz="1800" dirty="0">
                <a:solidFill>
                  <a:srgbClr val="FF0000"/>
                </a:solidFill>
                <a:cs typeface="Times New Roman"/>
              </a:rPr>
              <a:t>all’assistenza </a:t>
            </a:r>
            <a:r>
              <a:rPr sz="1800" spc="-5" dirty="0">
                <a:solidFill>
                  <a:srgbClr val="FF0000"/>
                </a:solidFill>
                <a:cs typeface="Times New Roman"/>
              </a:rPr>
              <a:t>sociale, </a:t>
            </a:r>
            <a:r>
              <a:rPr sz="1800" spc="-434" dirty="0">
                <a:solidFill>
                  <a:srgbClr val="FF0000"/>
                </a:solidFill>
                <a:cs typeface="Times New Roman"/>
              </a:rPr>
              <a:t> </a:t>
            </a:r>
            <a:r>
              <a:rPr sz="1800" dirty="0">
                <a:solidFill>
                  <a:srgbClr val="FF0000"/>
                </a:solidFill>
                <a:cs typeface="Times New Roman"/>
              </a:rPr>
              <a:t>alla</a:t>
            </a:r>
            <a:r>
              <a:rPr sz="1800" spc="-30" dirty="0">
                <a:solidFill>
                  <a:srgbClr val="FF0000"/>
                </a:solidFill>
                <a:cs typeface="Times New Roman"/>
              </a:rPr>
              <a:t> </a:t>
            </a:r>
            <a:r>
              <a:rPr sz="1800" dirty="0">
                <a:solidFill>
                  <a:srgbClr val="FF0000"/>
                </a:solidFill>
                <a:cs typeface="Times New Roman"/>
              </a:rPr>
              <a:t>sicurezza,</a:t>
            </a:r>
            <a:r>
              <a:rPr sz="1800" spc="-25" dirty="0">
                <a:solidFill>
                  <a:srgbClr val="FF0000"/>
                </a:solidFill>
                <a:cs typeface="Times New Roman"/>
              </a:rPr>
              <a:t> </a:t>
            </a:r>
            <a:r>
              <a:rPr sz="1800" dirty="0">
                <a:solidFill>
                  <a:srgbClr val="FF0000"/>
                </a:solidFill>
                <a:cs typeface="Times New Roman"/>
              </a:rPr>
              <a:t>ecc.).</a:t>
            </a:r>
            <a:endParaRPr sz="1800">
              <a:solidFill>
                <a:srgbClr val="FF0000"/>
              </a:solidFill>
              <a:cs typeface="Times New Roman"/>
            </a:endParaRPr>
          </a:p>
          <a:p>
            <a:pPr marL="12700" marR="5080" algn="just">
              <a:lnSpc>
                <a:spcPct val="100000"/>
              </a:lnSpc>
            </a:pPr>
            <a:r>
              <a:rPr sz="1800" spc="-5" dirty="0">
                <a:solidFill>
                  <a:srgbClr val="FF0000"/>
                </a:solidFill>
                <a:cs typeface="Times New Roman"/>
              </a:rPr>
              <a:t>Spetta</a:t>
            </a:r>
            <a:r>
              <a:rPr sz="1800" spc="-30" dirty="0">
                <a:solidFill>
                  <a:srgbClr val="FF0000"/>
                </a:solidFill>
                <a:cs typeface="Times New Roman"/>
              </a:rPr>
              <a:t> </a:t>
            </a:r>
            <a:r>
              <a:rPr sz="1800" dirty="0">
                <a:solidFill>
                  <a:srgbClr val="FF0000"/>
                </a:solidFill>
                <a:cs typeface="Times New Roman"/>
              </a:rPr>
              <a:t>all’autonoma</a:t>
            </a:r>
            <a:r>
              <a:rPr sz="1800" spc="-10" dirty="0">
                <a:solidFill>
                  <a:srgbClr val="FF0000"/>
                </a:solidFill>
                <a:cs typeface="Times New Roman"/>
              </a:rPr>
              <a:t> </a:t>
            </a:r>
            <a:r>
              <a:rPr sz="1800" dirty="0">
                <a:solidFill>
                  <a:srgbClr val="FF0000"/>
                </a:solidFill>
                <a:cs typeface="Times New Roman"/>
              </a:rPr>
              <a:t>valutazione</a:t>
            </a:r>
            <a:r>
              <a:rPr sz="1800" spc="-30" dirty="0">
                <a:solidFill>
                  <a:srgbClr val="FF0000"/>
                </a:solidFill>
                <a:cs typeface="Times New Roman"/>
              </a:rPr>
              <a:t> </a:t>
            </a:r>
            <a:r>
              <a:rPr sz="1800" dirty="0">
                <a:solidFill>
                  <a:srgbClr val="FF0000"/>
                </a:solidFill>
                <a:cs typeface="Times New Roman"/>
              </a:rPr>
              <a:t>dell’ente</a:t>
            </a:r>
            <a:r>
              <a:rPr sz="1800" spc="-30" dirty="0">
                <a:solidFill>
                  <a:srgbClr val="FF0000"/>
                </a:solidFill>
                <a:cs typeface="Times New Roman"/>
              </a:rPr>
              <a:t> </a:t>
            </a:r>
            <a:r>
              <a:rPr sz="1800" dirty="0">
                <a:solidFill>
                  <a:srgbClr val="FF0000"/>
                </a:solidFill>
                <a:cs typeface="Times New Roman"/>
              </a:rPr>
              <a:t>pubblico</a:t>
            </a:r>
            <a:r>
              <a:rPr sz="1800" spc="20" dirty="0">
                <a:solidFill>
                  <a:srgbClr val="FF0000"/>
                </a:solidFill>
                <a:cs typeface="Times New Roman"/>
              </a:rPr>
              <a:t> </a:t>
            </a:r>
            <a:r>
              <a:rPr sz="1800" dirty="0">
                <a:solidFill>
                  <a:srgbClr val="FF0000"/>
                </a:solidFill>
                <a:cs typeface="Times New Roman"/>
              </a:rPr>
              <a:t>–</a:t>
            </a:r>
            <a:r>
              <a:rPr sz="1800" spc="-10" dirty="0">
                <a:solidFill>
                  <a:srgbClr val="FF0000"/>
                </a:solidFill>
                <a:cs typeface="Times New Roman"/>
              </a:rPr>
              <a:t> </a:t>
            </a:r>
            <a:r>
              <a:rPr sz="1800" dirty="0">
                <a:solidFill>
                  <a:srgbClr val="FF0000"/>
                </a:solidFill>
                <a:cs typeface="Times New Roman"/>
              </a:rPr>
              <a:t>condotta</a:t>
            </a:r>
            <a:r>
              <a:rPr sz="1800" spc="-5" dirty="0">
                <a:solidFill>
                  <a:srgbClr val="FF0000"/>
                </a:solidFill>
                <a:cs typeface="Times New Roman"/>
              </a:rPr>
              <a:t> </a:t>
            </a:r>
            <a:r>
              <a:rPr sz="1800" dirty="0">
                <a:solidFill>
                  <a:srgbClr val="FF0000"/>
                </a:solidFill>
                <a:cs typeface="Times New Roman"/>
              </a:rPr>
              <a:t>in relazione</a:t>
            </a:r>
            <a:r>
              <a:rPr sz="1800" spc="-25" dirty="0">
                <a:solidFill>
                  <a:srgbClr val="FF0000"/>
                </a:solidFill>
                <a:cs typeface="Times New Roman"/>
              </a:rPr>
              <a:t> </a:t>
            </a:r>
            <a:r>
              <a:rPr sz="1800" dirty="0">
                <a:solidFill>
                  <a:srgbClr val="FF0000"/>
                </a:solidFill>
                <a:cs typeface="Times New Roman"/>
              </a:rPr>
              <a:t>ai </a:t>
            </a:r>
            <a:r>
              <a:rPr sz="1800" spc="-5" dirty="0">
                <a:solidFill>
                  <a:srgbClr val="FF0000"/>
                </a:solidFill>
                <a:cs typeface="Times New Roman"/>
              </a:rPr>
              <a:t>differenti </a:t>
            </a:r>
            <a:r>
              <a:rPr sz="1800" spc="-434" dirty="0">
                <a:solidFill>
                  <a:srgbClr val="FF0000"/>
                </a:solidFill>
                <a:cs typeface="Times New Roman"/>
              </a:rPr>
              <a:t> </a:t>
            </a:r>
            <a:r>
              <a:rPr sz="1800" dirty="0">
                <a:solidFill>
                  <a:srgbClr val="FF0000"/>
                </a:solidFill>
                <a:cs typeface="Times New Roman"/>
              </a:rPr>
              <a:t>contesti socio-economici e territoriali di riferimento – la decisione di ritenere una </a:t>
            </a:r>
            <a:r>
              <a:rPr sz="1800" spc="5" dirty="0">
                <a:solidFill>
                  <a:srgbClr val="FF0000"/>
                </a:solidFill>
                <a:cs typeface="Times New Roman"/>
              </a:rPr>
              <a:t> </a:t>
            </a:r>
            <a:r>
              <a:rPr sz="1800" dirty="0">
                <a:solidFill>
                  <a:srgbClr val="FF0000"/>
                </a:solidFill>
                <a:cs typeface="Times New Roman"/>
              </a:rPr>
              <a:t>determinata</a:t>
            </a:r>
            <a:r>
              <a:rPr sz="1800" spc="20" dirty="0">
                <a:solidFill>
                  <a:srgbClr val="FF0000"/>
                </a:solidFill>
                <a:cs typeface="Times New Roman"/>
              </a:rPr>
              <a:t> </a:t>
            </a:r>
            <a:r>
              <a:rPr sz="1800" dirty="0">
                <a:solidFill>
                  <a:srgbClr val="FF0000"/>
                </a:solidFill>
                <a:cs typeface="Times New Roman"/>
              </a:rPr>
              <a:t>attività</a:t>
            </a:r>
            <a:r>
              <a:rPr sz="1800" spc="20" dirty="0">
                <a:solidFill>
                  <a:srgbClr val="FF0000"/>
                </a:solidFill>
                <a:cs typeface="Times New Roman"/>
              </a:rPr>
              <a:t> </a:t>
            </a:r>
            <a:r>
              <a:rPr sz="1800" dirty="0">
                <a:solidFill>
                  <a:srgbClr val="FF0000"/>
                </a:solidFill>
                <a:cs typeface="Times New Roman"/>
              </a:rPr>
              <a:t>idonea</a:t>
            </a:r>
            <a:r>
              <a:rPr sz="1800" spc="40" dirty="0">
                <a:solidFill>
                  <a:srgbClr val="FF0000"/>
                </a:solidFill>
                <a:cs typeface="Times New Roman"/>
              </a:rPr>
              <a:t> </a:t>
            </a:r>
            <a:r>
              <a:rPr sz="1800" dirty="0">
                <a:solidFill>
                  <a:srgbClr val="FF0000"/>
                </a:solidFill>
                <a:cs typeface="Times New Roman"/>
              </a:rPr>
              <a:t>a</a:t>
            </a:r>
            <a:r>
              <a:rPr sz="1800" spc="45" dirty="0">
                <a:solidFill>
                  <a:srgbClr val="FF0000"/>
                </a:solidFill>
                <a:cs typeface="Times New Roman"/>
              </a:rPr>
              <a:t> </a:t>
            </a:r>
            <a:r>
              <a:rPr sz="1800" dirty="0">
                <a:solidFill>
                  <a:srgbClr val="FF0000"/>
                </a:solidFill>
                <a:cs typeface="Times New Roman"/>
              </a:rPr>
              <a:t>garantire</a:t>
            </a:r>
            <a:r>
              <a:rPr sz="1800" spc="30" dirty="0">
                <a:solidFill>
                  <a:srgbClr val="FF0000"/>
                </a:solidFill>
                <a:cs typeface="Times New Roman"/>
              </a:rPr>
              <a:t> </a:t>
            </a:r>
            <a:r>
              <a:rPr sz="1800" dirty="0">
                <a:solidFill>
                  <a:srgbClr val="FF0000"/>
                </a:solidFill>
                <a:cs typeface="Times New Roman"/>
              </a:rPr>
              <a:t>il</a:t>
            </a:r>
            <a:r>
              <a:rPr sz="1800" spc="30" dirty="0">
                <a:solidFill>
                  <a:srgbClr val="FF0000"/>
                </a:solidFill>
                <a:cs typeface="Times New Roman"/>
              </a:rPr>
              <a:t> </a:t>
            </a:r>
            <a:r>
              <a:rPr sz="1800" dirty="0">
                <a:solidFill>
                  <a:srgbClr val="FF0000"/>
                </a:solidFill>
                <a:cs typeface="Times New Roman"/>
              </a:rPr>
              <a:t>perseguimento</a:t>
            </a:r>
            <a:r>
              <a:rPr sz="1800" spc="35" dirty="0">
                <a:solidFill>
                  <a:srgbClr val="FF0000"/>
                </a:solidFill>
                <a:cs typeface="Times New Roman"/>
              </a:rPr>
              <a:t> </a:t>
            </a:r>
            <a:r>
              <a:rPr sz="1800" dirty="0">
                <a:solidFill>
                  <a:srgbClr val="FF0000"/>
                </a:solidFill>
                <a:cs typeface="Times New Roman"/>
              </a:rPr>
              <a:t>di</a:t>
            </a:r>
            <a:r>
              <a:rPr sz="1800" spc="45" dirty="0">
                <a:solidFill>
                  <a:srgbClr val="FF0000"/>
                </a:solidFill>
                <a:cs typeface="Times New Roman"/>
              </a:rPr>
              <a:t> </a:t>
            </a:r>
            <a:r>
              <a:rPr sz="1800" spc="-5" dirty="0">
                <a:solidFill>
                  <a:srgbClr val="FF0000"/>
                </a:solidFill>
                <a:cs typeface="Times New Roman"/>
              </a:rPr>
              <a:t>interessi</a:t>
            </a:r>
            <a:r>
              <a:rPr sz="1800" spc="45" dirty="0">
                <a:solidFill>
                  <a:srgbClr val="FF0000"/>
                </a:solidFill>
                <a:cs typeface="Times New Roman"/>
              </a:rPr>
              <a:t> </a:t>
            </a:r>
            <a:r>
              <a:rPr sz="1800" dirty="0">
                <a:solidFill>
                  <a:srgbClr val="FF0000"/>
                </a:solidFill>
                <a:cs typeface="Times New Roman"/>
              </a:rPr>
              <a:t>pubblici</a:t>
            </a:r>
            <a:r>
              <a:rPr sz="1800" spc="25" dirty="0">
                <a:solidFill>
                  <a:srgbClr val="FF0000"/>
                </a:solidFill>
                <a:cs typeface="Times New Roman"/>
              </a:rPr>
              <a:t> </a:t>
            </a:r>
            <a:r>
              <a:rPr sz="1800" dirty="0">
                <a:solidFill>
                  <a:srgbClr val="FF0000"/>
                </a:solidFill>
                <a:cs typeface="Times New Roman"/>
              </a:rPr>
              <a:t>correlati </a:t>
            </a:r>
            <a:r>
              <a:rPr sz="1800" spc="5" dirty="0">
                <a:solidFill>
                  <a:srgbClr val="FF0000"/>
                </a:solidFill>
                <a:cs typeface="Times New Roman"/>
              </a:rPr>
              <a:t> </a:t>
            </a:r>
            <a:r>
              <a:rPr sz="1800" dirty="0">
                <a:solidFill>
                  <a:srgbClr val="FF0000"/>
                </a:solidFill>
                <a:cs typeface="Times New Roman"/>
              </a:rPr>
              <a:t>ai bisogni della collettività di riferimento, </a:t>
            </a:r>
            <a:r>
              <a:rPr sz="1800" spc="-5" dirty="0">
                <a:solidFill>
                  <a:srgbClr val="FF0000"/>
                </a:solidFill>
                <a:cs typeface="Times New Roman"/>
              </a:rPr>
              <a:t>ossia </a:t>
            </a:r>
            <a:r>
              <a:rPr sz="1800" dirty="0">
                <a:solidFill>
                  <a:srgbClr val="FF0000"/>
                </a:solidFill>
                <a:cs typeface="Times New Roman"/>
              </a:rPr>
              <a:t>produttiva di </a:t>
            </a:r>
            <a:r>
              <a:rPr sz="1800" spc="-5" dirty="0">
                <a:solidFill>
                  <a:srgbClr val="FF0000"/>
                </a:solidFill>
                <a:cs typeface="Times New Roman"/>
              </a:rPr>
              <a:t>SIG/SIEG </a:t>
            </a:r>
            <a:r>
              <a:rPr sz="1800" dirty="0">
                <a:solidFill>
                  <a:srgbClr val="FF0000"/>
                </a:solidFill>
                <a:cs typeface="Times New Roman"/>
              </a:rPr>
              <a:t>e, in quanto </a:t>
            </a:r>
            <a:r>
              <a:rPr sz="1800" spc="5" dirty="0">
                <a:solidFill>
                  <a:srgbClr val="FF0000"/>
                </a:solidFill>
                <a:cs typeface="Times New Roman"/>
              </a:rPr>
              <a:t> </a:t>
            </a:r>
            <a:r>
              <a:rPr sz="1800" dirty="0">
                <a:solidFill>
                  <a:srgbClr val="FF0000"/>
                </a:solidFill>
                <a:cs typeface="Times New Roman"/>
              </a:rPr>
              <a:t>tale,</a:t>
            </a:r>
            <a:r>
              <a:rPr sz="1800" spc="-35" dirty="0">
                <a:solidFill>
                  <a:srgbClr val="FF0000"/>
                </a:solidFill>
                <a:cs typeface="Times New Roman"/>
              </a:rPr>
              <a:t> </a:t>
            </a:r>
            <a:r>
              <a:rPr sz="1800" dirty="0">
                <a:solidFill>
                  <a:srgbClr val="FF0000"/>
                </a:solidFill>
                <a:cs typeface="Times New Roman"/>
              </a:rPr>
              <a:t>necessaria</a:t>
            </a:r>
            <a:r>
              <a:rPr sz="1800" spc="-20" dirty="0">
                <a:solidFill>
                  <a:srgbClr val="FF0000"/>
                </a:solidFill>
                <a:cs typeface="Times New Roman"/>
              </a:rPr>
              <a:t> </a:t>
            </a:r>
            <a:r>
              <a:rPr sz="1800" dirty="0">
                <a:solidFill>
                  <a:srgbClr val="FF0000"/>
                </a:solidFill>
                <a:cs typeface="Times New Roman"/>
              </a:rPr>
              <a:t>al perseguimento</a:t>
            </a:r>
            <a:r>
              <a:rPr sz="1800" spc="-5" dirty="0">
                <a:solidFill>
                  <a:srgbClr val="FF0000"/>
                </a:solidFill>
                <a:cs typeface="Times New Roman"/>
              </a:rPr>
              <a:t> </a:t>
            </a:r>
            <a:r>
              <a:rPr sz="1800" dirty="0">
                <a:solidFill>
                  <a:srgbClr val="FF0000"/>
                </a:solidFill>
                <a:cs typeface="Times New Roman"/>
              </a:rPr>
              <a:t>delle</a:t>
            </a:r>
            <a:r>
              <a:rPr sz="1800" spc="-15" dirty="0">
                <a:solidFill>
                  <a:srgbClr val="FF0000"/>
                </a:solidFill>
                <a:cs typeface="Times New Roman"/>
              </a:rPr>
              <a:t> </a:t>
            </a:r>
            <a:r>
              <a:rPr sz="1800" dirty="0">
                <a:solidFill>
                  <a:srgbClr val="FF0000"/>
                </a:solidFill>
                <a:cs typeface="Times New Roman"/>
              </a:rPr>
              <a:t>proprie</a:t>
            </a:r>
            <a:r>
              <a:rPr sz="1800" spc="-5" dirty="0">
                <a:solidFill>
                  <a:srgbClr val="FF0000"/>
                </a:solidFill>
                <a:cs typeface="Times New Roman"/>
              </a:rPr>
              <a:t> </a:t>
            </a:r>
            <a:r>
              <a:rPr sz="1800" dirty="0">
                <a:solidFill>
                  <a:srgbClr val="FF0000"/>
                </a:solidFill>
                <a:cs typeface="Times New Roman"/>
              </a:rPr>
              <a:t>finalità</a:t>
            </a:r>
            <a:r>
              <a:rPr sz="1800" spc="-25" dirty="0">
                <a:solidFill>
                  <a:srgbClr val="FF0000"/>
                </a:solidFill>
                <a:cs typeface="Times New Roman"/>
              </a:rPr>
              <a:t> </a:t>
            </a:r>
            <a:r>
              <a:rPr sz="1800" dirty="0">
                <a:solidFill>
                  <a:srgbClr val="FF0000"/>
                </a:solidFill>
                <a:cs typeface="Times New Roman"/>
              </a:rPr>
              <a:t>istituzionali.</a:t>
            </a:r>
            <a:r>
              <a:rPr sz="1800" spc="-45" dirty="0">
                <a:solidFill>
                  <a:srgbClr val="FF0000"/>
                </a:solidFill>
                <a:cs typeface="Times New Roman"/>
              </a:rPr>
              <a:t> </a:t>
            </a:r>
            <a:r>
              <a:rPr sz="1800" dirty="0">
                <a:solidFill>
                  <a:srgbClr val="FF0000"/>
                </a:solidFill>
                <a:cs typeface="Times New Roman"/>
              </a:rPr>
              <a:t>In proposito, è</a:t>
            </a:r>
            <a:endParaRPr sz="1800">
              <a:solidFill>
                <a:srgbClr val="FF0000"/>
              </a:solidFill>
              <a:cs typeface="Times New Roman"/>
            </a:endParaRPr>
          </a:p>
          <a:p>
            <a:pPr marL="12700" marR="68580" algn="just">
              <a:lnSpc>
                <a:spcPct val="100000"/>
              </a:lnSpc>
              <a:spcBef>
                <a:spcPts val="5"/>
              </a:spcBef>
            </a:pPr>
            <a:r>
              <a:rPr sz="1800" dirty="0">
                <a:solidFill>
                  <a:srgbClr val="FF0000"/>
                </a:solidFill>
                <a:cs typeface="Times New Roman"/>
              </a:rPr>
              <a:t>utile richiamare l’articolo </a:t>
            </a:r>
            <a:r>
              <a:rPr sz="1800" spc="-20" dirty="0">
                <a:solidFill>
                  <a:srgbClr val="FF0000"/>
                </a:solidFill>
                <a:cs typeface="Times New Roman"/>
              </a:rPr>
              <a:t>112, </a:t>
            </a:r>
            <a:r>
              <a:rPr sz="1800" spc="-5" dirty="0">
                <a:solidFill>
                  <a:srgbClr val="FF0000"/>
                </a:solidFill>
                <a:cs typeface="Times New Roman"/>
              </a:rPr>
              <a:t>comma </a:t>
            </a:r>
            <a:r>
              <a:rPr sz="1800" dirty="0">
                <a:solidFill>
                  <a:srgbClr val="FF0000"/>
                </a:solidFill>
                <a:cs typeface="Times New Roman"/>
              </a:rPr>
              <a:t>1, del TUEL, in base al quale </a:t>
            </a:r>
            <a:r>
              <a:rPr sz="1800" spc="-5" dirty="0">
                <a:solidFill>
                  <a:srgbClr val="FF0000"/>
                </a:solidFill>
                <a:cs typeface="Times New Roman"/>
              </a:rPr>
              <a:t>“Gli </a:t>
            </a:r>
            <a:r>
              <a:rPr sz="1800" dirty="0">
                <a:solidFill>
                  <a:srgbClr val="FF0000"/>
                </a:solidFill>
                <a:cs typeface="Times New Roman"/>
              </a:rPr>
              <a:t>enti locali, </a:t>
            </a:r>
            <a:r>
              <a:rPr sz="1800" spc="5" dirty="0">
                <a:solidFill>
                  <a:srgbClr val="FF0000"/>
                </a:solidFill>
                <a:cs typeface="Times New Roman"/>
              </a:rPr>
              <a:t> </a:t>
            </a:r>
            <a:r>
              <a:rPr sz="1800" dirty="0">
                <a:solidFill>
                  <a:srgbClr val="FF0000"/>
                </a:solidFill>
                <a:cs typeface="Times New Roman"/>
              </a:rPr>
              <a:t>nell’ambito delle rispettive competenze, provvedono alla gestione dei </a:t>
            </a:r>
            <a:r>
              <a:rPr sz="1800" spc="-5" dirty="0">
                <a:solidFill>
                  <a:srgbClr val="FF0000"/>
                </a:solidFill>
                <a:cs typeface="Times New Roman"/>
              </a:rPr>
              <a:t>servizi </a:t>
            </a:r>
            <a:r>
              <a:rPr sz="1800" dirty="0">
                <a:solidFill>
                  <a:srgbClr val="FF0000"/>
                </a:solidFill>
                <a:cs typeface="Times New Roman"/>
              </a:rPr>
              <a:t>pubblici </a:t>
            </a:r>
            <a:r>
              <a:rPr sz="1800" spc="-434" dirty="0">
                <a:solidFill>
                  <a:srgbClr val="FF0000"/>
                </a:solidFill>
                <a:cs typeface="Times New Roman"/>
              </a:rPr>
              <a:t> </a:t>
            </a:r>
            <a:r>
              <a:rPr sz="1800" dirty="0">
                <a:solidFill>
                  <a:srgbClr val="FF0000"/>
                </a:solidFill>
                <a:cs typeface="Times New Roman"/>
              </a:rPr>
              <a:t>che</a:t>
            </a:r>
            <a:r>
              <a:rPr sz="1800" spc="-20" dirty="0">
                <a:solidFill>
                  <a:srgbClr val="FF0000"/>
                </a:solidFill>
                <a:cs typeface="Times New Roman"/>
              </a:rPr>
              <a:t> </a:t>
            </a:r>
            <a:r>
              <a:rPr sz="1800" dirty="0">
                <a:solidFill>
                  <a:srgbClr val="FF0000"/>
                </a:solidFill>
                <a:cs typeface="Times New Roman"/>
              </a:rPr>
              <a:t>abbiano</a:t>
            </a:r>
            <a:r>
              <a:rPr sz="1800" spc="-20" dirty="0">
                <a:solidFill>
                  <a:srgbClr val="FF0000"/>
                </a:solidFill>
                <a:cs typeface="Times New Roman"/>
              </a:rPr>
              <a:t> </a:t>
            </a:r>
            <a:r>
              <a:rPr sz="1800" dirty="0">
                <a:solidFill>
                  <a:srgbClr val="FF0000"/>
                </a:solidFill>
                <a:cs typeface="Times New Roman"/>
              </a:rPr>
              <a:t>per</a:t>
            </a:r>
            <a:r>
              <a:rPr sz="1800" spc="-10" dirty="0">
                <a:solidFill>
                  <a:srgbClr val="FF0000"/>
                </a:solidFill>
                <a:cs typeface="Times New Roman"/>
              </a:rPr>
              <a:t> </a:t>
            </a:r>
            <a:r>
              <a:rPr sz="1800" dirty="0">
                <a:solidFill>
                  <a:srgbClr val="FF0000"/>
                </a:solidFill>
                <a:cs typeface="Times New Roman"/>
              </a:rPr>
              <a:t>oggetto produzione</a:t>
            </a:r>
            <a:r>
              <a:rPr sz="1800" spc="-5"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dirty="0">
                <a:solidFill>
                  <a:srgbClr val="FF0000"/>
                </a:solidFill>
                <a:cs typeface="Times New Roman"/>
              </a:rPr>
              <a:t>beni ed</a:t>
            </a:r>
            <a:r>
              <a:rPr sz="1800" spc="-5" dirty="0">
                <a:solidFill>
                  <a:srgbClr val="FF0000"/>
                </a:solidFill>
                <a:cs typeface="Times New Roman"/>
              </a:rPr>
              <a:t> </a:t>
            </a:r>
            <a:r>
              <a:rPr sz="1800" dirty="0">
                <a:solidFill>
                  <a:srgbClr val="FF0000"/>
                </a:solidFill>
                <a:cs typeface="Times New Roman"/>
              </a:rPr>
              <a:t>attività</a:t>
            </a:r>
            <a:r>
              <a:rPr sz="1800" spc="-30" dirty="0">
                <a:solidFill>
                  <a:srgbClr val="FF0000"/>
                </a:solidFill>
                <a:cs typeface="Times New Roman"/>
              </a:rPr>
              <a:t> </a:t>
            </a:r>
            <a:r>
              <a:rPr sz="1800" dirty="0">
                <a:solidFill>
                  <a:srgbClr val="FF0000"/>
                </a:solidFill>
                <a:cs typeface="Times New Roman"/>
              </a:rPr>
              <a:t>rivolte</a:t>
            </a:r>
            <a:r>
              <a:rPr sz="1800" spc="-20" dirty="0">
                <a:solidFill>
                  <a:srgbClr val="FF0000"/>
                </a:solidFill>
                <a:cs typeface="Times New Roman"/>
              </a:rPr>
              <a:t> </a:t>
            </a:r>
            <a:r>
              <a:rPr sz="1800" dirty="0">
                <a:solidFill>
                  <a:srgbClr val="FF0000"/>
                </a:solidFill>
                <a:cs typeface="Times New Roman"/>
              </a:rPr>
              <a:t>a realizzare</a:t>
            </a:r>
            <a:r>
              <a:rPr sz="1800" spc="-30" dirty="0">
                <a:solidFill>
                  <a:srgbClr val="FF0000"/>
                </a:solidFill>
                <a:cs typeface="Times New Roman"/>
              </a:rPr>
              <a:t> </a:t>
            </a:r>
            <a:r>
              <a:rPr sz="1800" dirty="0">
                <a:solidFill>
                  <a:srgbClr val="FF0000"/>
                </a:solidFill>
                <a:cs typeface="Times New Roman"/>
              </a:rPr>
              <a:t>fini</a:t>
            </a:r>
            <a:r>
              <a:rPr sz="1800" spc="-5" dirty="0">
                <a:solidFill>
                  <a:srgbClr val="FF0000"/>
                </a:solidFill>
                <a:cs typeface="Times New Roman"/>
              </a:rPr>
              <a:t> </a:t>
            </a:r>
            <a:r>
              <a:rPr sz="1800" dirty="0">
                <a:solidFill>
                  <a:srgbClr val="FF0000"/>
                </a:solidFill>
                <a:cs typeface="Times New Roman"/>
              </a:rPr>
              <a:t>sociali</a:t>
            </a:r>
            <a:r>
              <a:rPr sz="1800" spc="-15" dirty="0">
                <a:solidFill>
                  <a:srgbClr val="FF0000"/>
                </a:solidFill>
                <a:cs typeface="Times New Roman"/>
              </a:rPr>
              <a:t> </a:t>
            </a:r>
            <a:r>
              <a:rPr sz="1800" dirty="0">
                <a:solidFill>
                  <a:srgbClr val="FF0000"/>
                </a:solidFill>
                <a:cs typeface="Times New Roman"/>
              </a:rPr>
              <a:t>e </a:t>
            </a:r>
            <a:r>
              <a:rPr sz="1800" spc="-434" dirty="0">
                <a:solidFill>
                  <a:srgbClr val="FF0000"/>
                </a:solidFill>
                <a:cs typeface="Times New Roman"/>
              </a:rPr>
              <a:t> </a:t>
            </a:r>
            <a:r>
              <a:rPr sz="1800" dirty="0">
                <a:solidFill>
                  <a:srgbClr val="FF0000"/>
                </a:solidFill>
                <a:cs typeface="Times New Roman"/>
              </a:rPr>
              <a:t>a</a:t>
            </a:r>
            <a:r>
              <a:rPr sz="1800" spc="-15" dirty="0">
                <a:solidFill>
                  <a:srgbClr val="FF0000"/>
                </a:solidFill>
                <a:cs typeface="Times New Roman"/>
              </a:rPr>
              <a:t> </a:t>
            </a:r>
            <a:r>
              <a:rPr sz="1800" spc="-5" dirty="0">
                <a:solidFill>
                  <a:srgbClr val="FF0000"/>
                </a:solidFill>
                <a:cs typeface="Times New Roman"/>
              </a:rPr>
              <a:t>promuovere</a:t>
            </a:r>
            <a:r>
              <a:rPr sz="1800" spc="5" dirty="0">
                <a:solidFill>
                  <a:srgbClr val="FF0000"/>
                </a:solidFill>
                <a:cs typeface="Times New Roman"/>
              </a:rPr>
              <a:t> </a:t>
            </a:r>
            <a:r>
              <a:rPr sz="1800" dirty="0">
                <a:solidFill>
                  <a:srgbClr val="FF0000"/>
                </a:solidFill>
                <a:cs typeface="Times New Roman"/>
              </a:rPr>
              <a:t>lo </a:t>
            </a:r>
            <a:r>
              <a:rPr sz="1800" spc="-5" dirty="0">
                <a:solidFill>
                  <a:srgbClr val="FF0000"/>
                </a:solidFill>
                <a:cs typeface="Times New Roman"/>
              </a:rPr>
              <a:t>sviluppo</a:t>
            </a:r>
            <a:r>
              <a:rPr sz="1800" spc="-10" dirty="0">
                <a:solidFill>
                  <a:srgbClr val="FF0000"/>
                </a:solidFill>
                <a:cs typeface="Times New Roman"/>
              </a:rPr>
              <a:t> </a:t>
            </a:r>
            <a:r>
              <a:rPr sz="1800" dirty="0">
                <a:solidFill>
                  <a:srgbClr val="FF0000"/>
                </a:solidFill>
                <a:cs typeface="Times New Roman"/>
              </a:rPr>
              <a:t>economico</a:t>
            </a:r>
            <a:r>
              <a:rPr sz="1800" spc="-10" dirty="0">
                <a:solidFill>
                  <a:srgbClr val="FF0000"/>
                </a:solidFill>
                <a:cs typeface="Times New Roman"/>
              </a:rPr>
              <a:t> </a:t>
            </a:r>
            <a:r>
              <a:rPr sz="1800" dirty="0">
                <a:solidFill>
                  <a:srgbClr val="FF0000"/>
                </a:solidFill>
                <a:cs typeface="Times New Roman"/>
              </a:rPr>
              <a:t>e civile</a:t>
            </a:r>
            <a:r>
              <a:rPr sz="1800" spc="-15" dirty="0">
                <a:solidFill>
                  <a:srgbClr val="FF0000"/>
                </a:solidFill>
                <a:cs typeface="Times New Roman"/>
              </a:rPr>
              <a:t> </a:t>
            </a:r>
            <a:r>
              <a:rPr sz="1800" dirty="0">
                <a:solidFill>
                  <a:srgbClr val="FF0000"/>
                </a:solidFill>
                <a:cs typeface="Times New Roman"/>
              </a:rPr>
              <a:t>delle</a:t>
            </a:r>
            <a:r>
              <a:rPr sz="1800" spc="-15" dirty="0">
                <a:solidFill>
                  <a:srgbClr val="FF0000"/>
                </a:solidFill>
                <a:cs typeface="Times New Roman"/>
              </a:rPr>
              <a:t> </a:t>
            </a:r>
            <a:r>
              <a:rPr sz="1800" dirty="0">
                <a:solidFill>
                  <a:srgbClr val="FF0000"/>
                </a:solidFill>
                <a:cs typeface="Times New Roman"/>
              </a:rPr>
              <a:t>comunità locali”.</a:t>
            </a:r>
            <a:endParaRPr sz="1800">
              <a:solidFill>
                <a:srgbClr val="FF0000"/>
              </a:solidFill>
              <a:cs typeface="Times New Roman"/>
            </a:endParaRPr>
          </a:p>
        </p:txBody>
      </p:sp>
      <p:pic>
        <p:nvPicPr>
          <p:cNvPr id="9" name="Picture 2" descr="Risultato immagine per INRL">
            <a:extLst>
              <a:ext uri="{FF2B5EF4-FFF2-40B4-BE49-F238E27FC236}">
                <a16:creationId xmlns:a16="http://schemas.microsoft.com/office/drawing/2014/main" id="{40C38736-6AD2-41B0-830E-233EE7D559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685800" y="1752600"/>
            <a:ext cx="7976870" cy="4050029"/>
          </a:xfrm>
          <a:prstGeom prst="rect">
            <a:avLst/>
          </a:prstGeom>
        </p:spPr>
        <p:txBody>
          <a:bodyPr vert="horz" wrap="square" lIns="0" tIns="12700" rIns="0" bIns="0" rtlCol="0">
            <a:spAutoFit/>
          </a:bodyPr>
          <a:lstStyle/>
          <a:p>
            <a:pPr marL="12700" marR="5080">
              <a:lnSpc>
                <a:spcPct val="100000"/>
              </a:lnSpc>
              <a:spcBef>
                <a:spcPts val="100"/>
              </a:spcBef>
            </a:pPr>
            <a:r>
              <a:rPr sz="2400" dirty="0">
                <a:solidFill>
                  <a:srgbClr val="FF0000"/>
                </a:solidFill>
                <a:cs typeface="Times New Roman"/>
              </a:rPr>
              <a:t>Attività</a:t>
            </a:r>
            <a:r>
              <a:rPr sz="2400" spc="-65" dirty="0">
                <a:solidFill>
                  <a:srgbClr val="FF0000"/>
                </a:solidFill>
                <a:cs typeface="Times New Roman"/>
              </a:rPr>
              <a:t> </a:t>
            </a:r>
            <a:r>
              <a:rPr sz="2400" spc="-5" dirty="0">
                <a:solidFill>
                  <a:srgbClr val="FF0000"/>
                </a:solidFill>
                <a:cs typeface="Times New Roman"/>
              </a:rPr>
              <a:t>ammissibili</a:t>
            </a:r>
            <a:r>
              <a:rPr sz="2400" spc="-10" dirty="0">
                <a:solidFill>
                  <a:srgbClr val="FF0000"/>
                </a:solidFill>
                <a:cs typeface="Times New Roman"/>
              </a:rPr>
              <a:t> </a:t>
            </a:r>
            <a:r>
              <a:rPr sz="2400" dirty="0">
                <a:solidFill>
                  <a:srgbClr val="FF0000"/>
                </a:solidFill>
                <a:cs typeface="Times New Roman"/>
              </a:rPr>
              <a:t>ai</a:t>
            </a:r>
            <a:r>
              <a:rPr sz="2400" spc="-20" dirty="0">
                <a:solidFill>
                  <a:srgbClr val="FF0000"/>
                </a:solidFill>
                <a:cs typeface="Times New Roman"/>
              </a:rPr>
              <a:t> </a:t>
            </a:r>
            <a:r>
              <a:rPr sz="2400" dirty="0">
                <a:solidFill>
                  <a:srgbClr val="FF0000"/>
                </a:solidFill>
                <a:cs typeface="Times New Roman"/>
              </a:rPr>
              <a:t>fini</a:t>
            </a:r>
            <a:r>
              <a:rPr sz="2400" spc="-15" dirty="0">
                <a:solidFill>
                  <a:srgbClr val="FF0000"/>
                </a:solidFill>
                <a:cs typeface="Times New Roman"/>
              </a:rPr>
              <a:t> </a:t>
            </a:r>
            <a:r>
              <a:rPr sz="2400" dirty="0">
                <a:solidFill>
                  <a:srgbClr val="FF0000"/>
                </a:solidFill>
                <a:cs typeface="Times New Roman"/>
              </a:rPr>
              <a:t>del</a:t>
            </a:r>
            <a:r>
              <a:rPr sz="2400" spc="15" dirty="0">
                <a:solidFill>
                  <a:srgbClr val="FF0000"/>
                </a:solidFill>
                <a:cs typeface="Times New Roman"/>
              </a:rPr>
              <a:t> </a:t>
            </a:r>
            <a:r>
              <a:rPr sz="2400" spc="-5" dirty="0">
                <a:solidFill>
                  <a:srgbClr val="FF0000"/>
                </a:solidFill>
                <a:cs typeface="Times New Roman"/>
              </a:rPr>
              <a:t>mantenimento</a:t>
            </a:r>
            <a:r>
              <a:rPr sz="2400" spc="-10" dirty="0">
                <a:solidFill>
                  <a:srgbClr val="FF0000"/>
                </a:solidFill>
                <a:cs typeface="Times New Roman"/>
              </a:rPr>
              <a:t> </a:t>
            </a:r>
            <a:r>
              <a:rPr sz="2400" dirty="0">
                <a:solidFill>
                  <a:srgbClr val="FF0000"/>
                </a:solidFill>
                <a:cs typeface="Times New Roman"/>
              </a:rPr>
              <a:t>delle</a:t>
            </a:r>
            <a:r>
              <a:rPr sz="2400" spc="-40" dirty="0">
                <a:solidFill>
                  <a:srgbClr val="FF0000"/>
                </a:solidFill>
                <a:cs typeface="Times New Roman"/>
              </a:rPr>
              <a:t> </a:t>
            </a:r>
            <a:r>
              <a:rPr sz="2400" dirty="0">
                <a:solidFill>
                  <a:srgbClr val="FF0000"/>
                </a:solidFill>
                <a:cs typeface="Times New Roman"/>
              </a:rPr>
              <a:t>partecipazioni </a:t>
            </a:r>
            <a:r>
              <a:rPr sz="2400" spc="-585" dirty="0">
                <a:solidFill>
                  <a:srgbClr val="FF0000"/>
                </a:solidFill>
                <a:cs typeface="Times New Roman"/>
              </a:rPr>
              <a:t> </a:t>
            </a:r>
            <a:r>
              <a:rPr sz="2400" dirty="0">
                <a:solidFill>
                  <a:srgbClr val="FF0000"/>
                </a:solidFill>
                <a:cs typeface="Times New Roman"/>
              </a:rPr>
              <a:t>pubbliche</a:t>
            </a:r>
            <a:r>
              <a:rPr sz="2400" spc="-50" dirty="0">
                <a:solidFill>
                  <a:srgbClr val="FF0000"/>
                </a:solidFill>
                <a:cs typeface="Times New Roman"/>
              </a:rPr>
              <a:t> </a:t>
            </a:r>
            <a:r>
              <a:rPr sz="2400" dirty="0">
                <a:solidFill>
                  <a:srgbClr val="FF0000"/>
                </a:solidFill>
                <a:cs typeface="Times New Roman"/>
              </a:rPr>
              <a:t>-</a:t>
            </a:r>
            <a:r>
              <a:rPr sz="2400" spc="-130" dirty="0">
                <a:solidFill>
                  <a:srgbClr val="FF0000"/>
                </a:solidFill>
                <a:cs typeface="Times New Roman"/>
              </a:rPr>
              <a:t> </a:t>
            </a:r>
            <a:r>
              <a:rPr sz="2400" spc="-5" dirty="0">
                <a:solidFill>
                  <a:srgbClr val="FF0000"/>
                </a:solidFill>
                <a:cs typeface="Times New Roman"/>
              </a:rPr>
              <a:t>Art.</a:t>
            </a:r>
            <a:r>
              <a:rPr sz="2400" dirty="0">
                <a:solidFill>
                  <a:srgbClr val="FF0000"/>
                </a:solidFill>
                <a:cs typeface="Times New Roman"/>
              </a:rPr>
              <a:t> 4:</a:t>
            </a:r>
          </a:p>
          <a:p>
            <a:pPr marL="193675" indent="-181610">
              <a:lnSpc>
                <a:spcPct val="100000"/>
              </a:lnSpc>
              <a:buFont typeface="Microsoft Sans Serif"/>
              <a:buChar char="•"/>
              <a:tabLst>
                <a:tab pos="194310" algn="l"/>
              </a:tabLst>
            </a:pPr>
            <a:r>
              <a:rPr sz="2400" dirty="0">
                <a:solidFill>
                  <a:srgbClr val="FF0000"/>
                </a:solidFill>
                <a:cs typeface="Times New Roman"/>
              </a:rPr>
              <a:t>produzione</a:t>
            </a:r>
            <a:r>
              <a:rPr sz="2400" spc="-35" dirty="0">
                <a:solidFill>
                  <a:srgbClr val="FF0000"/>
                </a:solidFill>
                <a:cs typeface="Times New Roman"/>
              </a:rPr>
              <a:t> </a:t>
            </a:r>
            <a:r>
              <a:rPr sz="2400" dirty="0">
                <a:solidFill>
                  <a:srgbClr val="FF0000"/>
                </a:solidFill>
                <a:cs typeface="Times New Roman"/>
              </a:rPr>
              <a:t>di</a:t>
            </a:r>
            <a:r>
              <a:rPr sz="2400" spc="-20" dirty="0">
                <a:solidFill>
                  <a:srgbClr val="FF0000"/>
                </a:solidFill>
                <a:cs typeface="Times New Roman"/>
              </a:rPr>
              <a:t> </a:t>
            </a:r>
            <a:r>
              <a:rPr sz="2400" dirty="0">
                <a:solidFill>
                  <a:srgbClr val="FF0000"/>
                </a:solidFill>
                <a:cs typeface="Times New Roman"/>
              </a:rPr>
              <a:t>un</a:t>
            </a:r>
            <a:r>
              <a:rPr sz="2400" spc="-10" dirty="0">
                <a:solidFill>
                  <a:srgbClr val="FF0000"/>
                </a:solidFill>
                <a:cs typeface="Times New Roman"/>
              </a:rPr>
              <a:t> </a:t>
            </a:r>
            <a:r>
              <a:rPr sz="2400" dirty="0">
                <a:solidFill>
                  <a:srgbClr val="FF0000"/>
                </a:solidFill>
                <a:cs typeface="Times New Roman"/>
              </a:rPr>
              <a:t>servizio</a:t>
            </a:r>
            <a:r>
              <a:rPr sz="2400" spc="-45" dirty="0">
                <a:solidFill>
                  <a:srgbClr val="FF0000"/>
                </a:solidFill>
                <a:cs typeface="Times New Roman"/>
              </a:rPr>
              <a:t> </a:t>
            </a:r>
            <a:r>
              <a:rPr sz="2400" dirty="0">
                <a:solidFill>
                  <a:srgbClr val="FF0000"/>
                </a:solidFill>
                <a:cs typeface="Times New Roman"/>
              </a:rPr>
              <a:t>di</a:t>
            </a:r>
            <a:r>
              <a:rPr sz="2400" spc="-15" dirty="0">
                <a:solidFill>
                  <a:srgbClr val="FF0000"/>
                </a:solidFill>
                <a:cs typeface="Times New Roman"/>
              </a:rPr>
              <a:t> </a:t>
            </a:r>
            <a:r>
              <a:rPr sz="2400" dirty="0">
                <a:solidFill>
                  <a:srgbClr val="FF0000"/>
                </a:solidFill>
                <a:cs typeface="Times New Roman"/>
              </a:rPr>
              <a:t>interesse</a:t>
            </a:r>
            <a:r>
              <a:rPr sz="2400" spc="-45" dirty="0">
                <a:solidFill>
                  <a:srgbClr val="FF0000"/>
                </a:solidFill>
                <a:cs typeface="Times New Roman"/>
              </a:rPr>
              <a:t> </a:t>
            </a:r>
            <a:r>
              <a:rPr sz="2400" dirty="0">
                <a:solidFill>
                  <a:srgbClr val="FF0000"/>
                </a:solidFill>
                <a:cs typeface="Times New Roman"/>
              </a:rPr>
              <a:t>generale;</a:t>
            </a:r>
          </a:p>
          <a:p>
            <a:pPr marL="193675" indent="-181610">
              <a:lnSpc>
                <a:spcPct val="100000"/>
              </a:lnSpc>
              <a:buChar char="•"/>
              <a:tabLst>
                <a:tab pos="194310" algn="l"/>
              </a:tabLst>
            </a:pPr>
            <a:r>
              <a:rPr sz="2400" dirty="0">
                <a:solidFill>
                  <a:srgbClr val="FF0000"/>
                </a:solidFill>
                <a:cs typeface="Times New Roman"/>
              </a:rPr>
              <a:t>progettazione</a:t>
            </a:r>
            <a:r>
              <a:rPr sz="2400" spc="-60" dirty="0">
                <a:solidFill>
                  <a:srgbClr val="FF0000"/>
                </a:solidFill>
                <a:cs typeface="Times New Roman"/>
              </a:rPr>
              <a:t> </a:t>
            </a:r>
            <a:r>
              <a:rPr sz="2400" dirty="0">
                <a:solidFill>
                  <a:srgbClr val="FF0000"/>
                </a:solidFill>
                <a:cs typeface="Times New Roman"/>
              </a:rPr>
              <a:t>e realizzazione</a:t>
            </a:r>
            <a:r>
              <a:rPr sz="2400" spc="-50" dirty="0">
                <a:solidFill>
                  <a:srgbClr val="FF0000"/>
                </a:solidFill>
                <a:cs typeface="Times New Roman"/>
              </a:rPr>
              <a:t> </a:t>
            </a:r>
            <a:r>
              <a:rPr sz="2400" dirty="0">
                <a:solidFill>
                  <a:srgbClr val="FF0000"/>
                </a:solidFill>
                <a:cs typeface="Times New Roman"/>
              </a:rPr>
              <a:t>di</a:t>
            </a:r>
            <a:r>
              <a:rPr sz="2400" spc="-10" dirty="0">
                <a:solidFill>
                  <a:srgbClr val="FF0000"/>
                </a:solidFill>
                <a:cs typeface="Times New Roman"/>
              </a:rPr>
              <a:t> </a:t>
            </a:r>
            <a:r>
              <a:rPr sz="2400" dirty="0">
                <a:solidFill>
                  <a:srgbClr val="FF0000"/>
                </a:solidFill>
                <a:cs typeface="Times New Roman"/>
              </a:rPr>
              <a:t>un’opera </a:t>
            </a:r>
            <a:r>
              <a:rPr sz="2400" spc="-5" dirty="0">
                <a:solidFill>
                  <a:srgbClr val="FF0000"/>
                </a:solidFill>
                <a:cs typeface="Times New Roman"/>
              </a:rPr>
              <a:t>pubblica</a:t>
            </a:r>
            <a:r>
              <a:rPr sz="2400" spc="-35" dirty="0">
                <a:solidFill>
                  <a:srgbClr val="FF0000"/>
                </a:solidFill>
                <a:cs typeface="Times New Roman"/>
              </a:rPr>
              <a:t> </a:t>
            </a:r>
            <a:r>
              <a:rPr sz="2400" spc="-5" dirty="0">
                <a:solidFill>
                  <a:srgbClr val="FF0000"/>
                </a:solidFill>
                <a:cs typeface="Times New Roman"/>
              </a:rPr>
              <a:t>sulla</a:t>
            </a:r>
            <a:r>
              <a:rPr sz="2400" spc="-25" dirty="0">
                <a:solidFill>
                  <a:srgbClr val="FF0000"/>
                </a:solidFill>
                <a:cs typeface="Times New Roman"/>
              </a:rPr>
              <a:t> </a:t>
            </a:r>
            <a:r>
              <a:rPr sz="2400" dirty="0">
                <a:solidFill>
                  <a:srgbClr val="FF0000"/>
                </a:solidFill>
                <a:cs typeface="Times New Roman"/>
              </a:rPr>
              <a:t>base</a:t>
            </a:r>
            <a:r>
              <a:rPr sz="2400" spc="-10" dirty="0">
                <a:solidFill>
                  <a:srgbClr val="FF0000"/>
                </a:solidFill>
                <a:cs typeface="Times New Roman"/>
              </a:rPr>
              <a:t> </a:t>
            </a:r>
            <a:r>
              <a:rPr sz="2400" dirty="0">
                <a:solidFill>
                  <a:srgbClr val="FF0000"/>
                </a:solidFill>
                <a:cs typeface="Times New Roman"/>
              </a:rPr>
              <a:t>di</a:t>
            </a:r>
          </a:p>
          <a:p>
            <a:pPr marL="12700">
              <a:lnSpc>
                <a:spcPct val="100000"/>
              </a:lnSpc>
            </a:pPr>
            <a:r>
              <a:rPr sz="2400" dirty="0">
                <a:solidFill>
                  <a:srgbClr val="FF0000"/>
                </a:solidFill>
                <a:cs typeface="Times New Roman"/>
              </a:rPr>
              <a:t>un</a:t>
            </a:r>
            <a:r>
              <a:rPr sz="2400" spc="-20" dirty="0">
                <a:solidFill>
                  <a:srgbClr val="FF0000"/>
                </a:solidFill>
                <a:cs typeface="Times New Roman"/>
              </a:rPr>
              <a:t> </a:t>
            </a:r>
            <a:r>
              <a:rPr sz="2400" dirty="0">
                <a:solidFill>
                  <a:srgbClr val="FF0000"/>
                </a:solidFill>
                <a:cs typeface="Times New Roman"/>
              </a:rPr>
              <a:t>accordo</a:t>
            </a:r>
            <a:r>
              <a:rPr sz="2400" spc="-25" dirty="0">
                <a:solidFill>
                  <a:srgbClr val="FF0000"/>
                </a:solidFill>
                <a:cs typeface="Times New Roman"/>
              </a:rPr>
              <a:t> </a:t>
            </a:r>
            <a:r>
              <a:rPr sz="2400" dirty="0">
                <a:solidFill>
                  <a:srgbClr val="FF0000"/>
                </a:solidFill>
                <a:cs typeface="Times New Roman"/>
              </a:rPr>
              <a:t>di</a:t>
            </a:r>
            <a:r>
              <a:rPr sz="2400" spc="-5" dirty="0">
                <a:solidFill>
                  <a:srgbClr val="FF0000"/>
                </a:solidFill>
                <a:cs typeface="Times New Roman"/>
              </a:rPr>
              <a:t> programma</a:t>
            </a:r>
            <a:r>
              <a:rPr sz="2400" dirty="0">
                <a:solidFill>
                  <a:srgbClr val="FF0000"/>
                </a:solidFill>
                <a:cs typeface="Times New Roman"/>
              </a:rPr>
              <a:t> fra</a:t>
            </a:r>
            <a:r>
              <a:rPr sz="2400" spc="-5" dirty="0">
                <a:solidFill>
                  <a:srgbClr val="FF0000"/>
                </a:solidFill>
                <a:cs typeface="Times New Roman"/>
              </a:rPr>
              <a:t> amministrazioni</a:t>
            </a:r>
            <a:r>
              <a:rPr sz="2400" spc="-40" dirty="0">
                <a:solidFill>
                  <a:srgbClr val="FF0000"/>
                </a:solidFill>
                <a:cs typeface="Times New Roman"/>
              </a:rPr>
              <a:t> </a:t>
            </a:r>
            <a:r>
              <a:rPr sz="2400" dirty="0">
                <a:solidFill>
                  <a:srgbClr val="FF0000"/>
                </a:solidFill>
                <a:cs typeface="Times New Roman"/>
              </a:rPr>
              <a:t>pubbliche;</a:t>
            </a:r>
          </a:p>
          <a:p>
            <a:pPr marL="12700" marR="629285">
              <a:lnSpc>
                <a:spcPct val="100000"/>
              </a:lnSpc>
              <a:buChar char="•"/>
              <a:tabLst>
                <a:tab pos="194310" algn="l"/>
              </a:tabLst>
            </a:pPr>
            <a:r>
              <a:rPr sz="2400" spc="-5" dirty="0">
                <a:solidFill>
                  <a:srgbClr val="FF0000"/>
                </a:solidFill>
                <a:cs typeface="Times New Roman"/>
              </a:rPr>
              <a:t>realizzazione </a:t>
            </a:r>
            <a:r>
              <a:rPr sz="2400" dirty="0">
                <a:solidFill>
                  <a:srgbClr val="FF0000"/>
                </a:solidFill>
                <a:cs typeface="Times New Roman"/>
              </a:rPr>
              <a:t>e gestione di un’opera pubblica ovvero </a:t>
            </a:r>
            <a:r>
              <a:rPr sz="2400" spc="5" dirty="0">
                <a:solidFill>
                  <a:srgbClr val="FF0000"/>
                </a:solidFill>
                <a:cs typeface="Times New Roman"/>
              </a:rPr>
              <a:t> </a:t>
            </a:r>
            <a:r>
              <a:rPr sz="2400" spc="-5" dirty="0">
                <a:solidFill>
                  <a:srgbClr val="FF0000"/>
                </a:solidFill>
                <a:cs typeface="Times New Roman"/>
              </a:rPr>
              <a:t>organizzazione</a:t>
            </a:r>
            <a:r>
              <a:rPr sz="2400" spc="-50" dirty="0">
                <a:solidFill>
                  <a:srgbClr val="FF0000"/>
                </a:solidFill>
                <a:cs typeface="Times New Roman"/>
              </a:rPr>
              <a:t> </a:t>
            </a:r>
            <a:r>
              <a:rPr sz="2400" dirty="0">
                <a:solidFill>
                  <a:srgbClr val="FF0000"/>
                </a:solidFill>
                <a:cs typeface="Times New Roman"/>
              </a:rPr>
              <a:t>e</a:t>
            </a:r>
            <a:r>
              <a:rPr sz="2400" spc="-15" dirty="0">
                <a:solidFill>
                  <a:srgbClr val="FF0000"/>
                </a:solidFill>
                <a:cs typeface="Times New Roman"/>
              </a:rPr>
              <a:t> </a:t>
            </a:r>
            <a:r>
              <a:rPr sz="2400" dirty="0">
                <a:solidFill>
                  <a:srgbClr val="FF0000"/>
                </a:solidFill>
                <a:cs typeface="Times New Roman"/>
              </a:rPr>
              <a:t>gestione</a:t>
            </a:r>
            <a:r>
              <a:rPr sz="2400" spc="-25" dirty="0">
                <a:solidFill>
                  <a:srgbClr val="FF0000"/>
                </a:solidFill>
                <a:cs typeface="Times New Roman"/>
              </a:rPr>
              <a:t> </a:t>
            </a:r>
            <a:r>
              <a:rPr sz="2400" dirty="0">
                <a:solidFill>
                  <a:srgbClr val="FF0000"/>
                </a:solidFill>
                <a:cs typeface="Times New Roman"/>
              </a:rPr>
              <a:t>di</a:t>
            </a:r>
            <a:r>
              <a:rPr sz="2400" spc="-10" dirty="0">
                <a:solidFill>
                  <a:srgbClr val="FF0000"/>
                </a:solidFill>
                <a:cs typeface="Times New Roman"/>
              </a:rPr>
              <a:t> </a:t>
            </a:r>
            <a:r>
              <a:rPr sz="2400" dirty="0">
                <a:solidFill>
                  <a:srgbClr val="FF0000"/>
                </a:solidFill>
                <a:cs typeface="Times New Roman"/>
              </a:rPr>
              <a:t>un</a:t>
            </a:r>
            <a:r>
              <a:rPr sz="2400" spc="5" dirty="0">
                <a:solidFill>
                  <a:srgbClr val="FF0000"/>
                </a:solidFill>
                <a:cs typeface="Times New Roman"/>
              </a:rPr>
              <a:t> </a:t>
            </a:r>
            <a:r>
              <a:rPr sz="2400" dirty="0">
                <a:solidFill>
                  <a:srgbClr val="FF0000"/>
                </a:solidFill>
                <a:cs typeface="Times New Roman"/>
              </a:rPr>
              <a:t>servizio</a:t>
            </a:r>
            <a:r>
              <a:rPr sz="2400" spc="-35" dirty="0">
                <a:solidFill>
                  <a:srgbClr val="FF0000"/>
                </a:solidFill>
                <a:cs typeface="Times New Roman"/>
              </a:rPr>
              <a:t> </a:t>
            </a:r>
            <a:r>
              <a:rPr sz="2400" spc="-5" dirty="0">
                <a:solidFill>
                  <a:srgbClr val="FF0000"/>
                </a:solidFill>
                <a:cs typeface="Times New Roman"/>
              </a:rPr>
              <a:t>d'interesse</a:t>
            </a:r>
            <a:r>
              <a:rPr sz="2400" spc="-10" dirty="0">
                <a:solidFill>
                  <a:srgbClr val="FF0000"/>
                </a:solidFill>
                <a:cs typeface="Times New Roman"/>
              </a:rPr>
              <a:t> </a:t>
            </a:r>
            <a:r>
              <a:rPr sz="2400" dirty="0">
                <a:solidFill>
                  <a:srgbClr val="FF0000"/>
                </a:solidFill>
                <a:cs typeface="Times New Roman"/>
              </a:rPr>
              <a:t>generale </a:t>
            </a:r>
            <a:r>
              <a:rPr sz="2400" spc="-585" dirty="0">
                <a:solidFill>
                  <a:srgbClr val="FF0000"/>
                </a:solidFill>
                <a:cs typeface="Times New Roman"/>
              </a:rPr>
              <a:t> </a:t>
            </a:r>
            <a:r>
              <a:rPr sz="2400" dirty="0">
                <a:solidFill>
                  <a:srgbClr val="FF0000"/>
                </a:solidFill>
                <a:cs typeface="Times New Roman"/>
              </a:rPr>
              <a:t>attraverso</a:t>
            </a:r>
            <a:r>
              <a:rPr sz="2400" spc="-55" dirty="0">
                <a:solidFill>
                  <a:srgbClr val="FF0000"/>
                </a:solidFill>
                <a:cs typeface="Times New Roman"/>
              </a:rPr>
              <a:t> </a:t>
            </a:r>
            <a:r>
              <a:rPr sz="2400" dirty="0">
                <a:solidFill>
                  <a:srgbClr val="FF0000"/>
                </a:solidFill>
                <a:cs typeface="Times New Roman"/>
              </a:rPr>
              <a:t>un</a:t>
            </a:r>
            <a:r>
              <a:rPr sz="2400" spc="5" dirty="0">
                <a:solidFill>
                  <a:srgbClr val="FF0000"/>
                </a:solidFill>
                <a:cs typeface="Times New Roman"/>
              </a:rPr>
              <a:t> </a:t>
            </a:r>
            <a:r>
              <a:rPr sz="2400" dirty="0">
                <a:solidFill>
                  <a:srgbClr val="FF0000"/>
                </a:solidFill>
                <a:cs typeface="Times New Roman"/>
              </a:rPr>
              <a:t>contratto</a:t>
            </a:r>
            <a:r>
              <a:rPr sz="2400" spc="-55" dirty="0">
                <a:solidFill>
                  <a:srgbClr val="FF0000"/>
                </a:solidFill>
                <a:cs typeface="Times New Roman"/>
              </a:rPr>
              <a:t> </a:t>
            </a:r>
            <a:r>
              <a:rPr sz="2400" dirty="0">
                <a:solidFill>
                  <a:srgbClr val="FF0000"/>
                </a:solidFill>
                <a:cs typeface="Times New Roman"/>
              </a:rPr>
              <a:t>di</a:t>
            </a:r>
            <a:r>
              <a:rPr sz="2400" spc="-10" dirty="0">
                <a:solidFill>
                  <a:srgbClr val="FF0000"/>
                </a:solidFill>
                <a:cs typeface="Times New Roman"/>
              </a:rPr>
              <a:t> </a:t>
            </a:r>
            <a:r>
              <a:rPr sz="2400" dirty="0">
                <a:solidFill>
                  <a:srgbClr val="FF0000"/>
                </a:solidFill>
                <a:cs typeface="Times New Roman"/>
              </a:rPr>
              <a:t>partenariato;</a:t>
            </a:r>
          </a:p>
          <a:p>
            <a:pPr marL="12700" marR="128270">
              <a:lnSpc>
                <a:spcPct val="100000"/>
              </a:lnSpc>
              <a:spcBef>
                <a:spcPts val="5"/>
              </a:spcBef>
              <a:buChar char="•"/>
              <a:tabLst>
                <a:tab pos="194310" algn="l"/>
              </a:tabLst>
            </a:pPr>
            <a:r>
              <a:rPr sz="2400" dirty="0">
                <a:solidFill>
                  <a:srgbClr val="FF0000"/>
                </a:solidFill>
                <a:cs typeface="Times New Roman"/>
              </a:rPr>
              <a:t>autoproduzione</a:t>
            </a:r>
            <a:r>
              <a:rPr sz="2400" spc="-35" dirty="0">
                <a:solidFill>
                  <a:srgbClr val="FF0000"/>
                </a:solidFill>
                <a:cs typeface="Times New Roman"/>
              </a:rPr>
              <a:t> </a:t>
            </a:r>
            <a:r>
              <a:rPr sz="2400" dirty="0">
                <a:solidFill>
                  <a:srgbClr val="FF0000"/>
                </a:solidFill>
                <a:cs typeface="Times New Roman"/>
              </a:rPr>
              <a:t>di</a:t>
            </a:r>
            <a:r>
              <a:rPr sz="2400" spc="-10" dirty="0">
                <a:solidFill>
                  <a:srgbClr val="FF0000"/>
                </a:solidFill>
                <a:cs typeface="Times New Roman"/>
              </a:rPr>
              <a:t> </a:t>
            </a:r>
            <a:r>
              <a:rPr sz="2400" dirty="0">
                <a:solidFill>
                  <a:srgbClr val="FF0000"/>
                </a:solidFill>
                <a:cs typeface="Times New Roman"/>
              </a:rPr>
              <a:t>beni</a:t>
            </a:r>
            <a:r>
              <a:rPr sz="2400" spc="-20" dirty="0">
                <a:solidFill>
                  <a:srgbClr val="FF0000"/>
                </a:solidFill>
                <a:cs typeface="Times New Roman"/>
              </a:rPr>
              <a:t> </a:t>
            </a:r>
            <a:r>
              <a:rPr sz="2400" dirty="0">
                <a:solidFill>
                  <a:srgbClr val="FF0000"/>
                </a:solidFill>
                <a:cs typeface="Times New Roman"/>
              </a:rPr>
              <a:t>o </a:t>
            </a:r>
            <a:r>
              <a:rPr sz="2400" spc="-5" dirty="0">
                <a:solidFill>
                  <a:srgbClr val="FF0000"/>
                </a:solidFill>
                <a:cs typeface="Times New Roman"/>
              </a:rPr>
              <a:t>servizi</a:t>
            </a:r>
            <a:r>
              <a:rPr sz="2400" spc="-20" dirty="0">
                <a:solidFill>
                  <a:srgbClr val="FF0000"/>
                </a:solidFill>
                <a:cs typeface="Times New Roman"/>
              </a:rPr>
              <a:t> </a:t>
            </a:r>
            <a:r>
              <a:rPr sz="2400" spc="-5" dirty="0">
                <a:solidFill>
                  <a:srgbClr val="FF0000"/>
                </a:solidFill>
                <a:cs typeface="Times New Roman"/>
              </a:rPr>
              <a:t>strumentali</a:t>
            </a:r>
            <a:r>
              <a:rPr sz="2400" spc="-35" dirty="0">
                <a:solidFill>
                  <a:srgbClr val="FF0000"/>
                </a:solidFill>
                <a:cs typeface="Times New Roman"/>
              </a:rPr>
              <a:t> </a:t>
            </a:r>
            <a:r>
              <a:rPr sz="2400" dirty="0">
                <a:solidFill>
                  <a:srgbClr val="FF0000"/>
                </a:solidFill>
                <a:cs typeface="Times New Roman"/>
              </a:rPr>
              <a:t>all’ente</a:t>
            </a:r>
            <a:r>
              <a:rPr sz="2400" spc="-45" dirty="0">
                <a:solidFill>
                  <a:srgbClr val="FF0000"/>
                </a:solidFill>
                <a:cs typeface="Times New Roman"/>
              </a:rPr>
              <a:t> </a:t>
            </a:r>
            <a:r>
              <a:rPr sz="2400" dirty="0">
                <a:solidFill>
                  <a:srgbClr val="FF0000"/>
                </a:solidFill>
                <a:cs typeface="Times New Roman"/>
              </a:rPr>
              <a:t>o agli</a:t>
            </a:r>
            <a:r>
              <a:rPr sz="2400" spc="-20" dirty="0">
                <a:solidFill>
                  <a:srgbClr val="FF0000"/>
                </a:solidFill>
                <a:cs typeface="Times New Roman"/>
              </a:rPr>
              <a:t> </a:t>
            </a:r>
            <a:r>
              <a:rPr sz="2400" dirty="0">
                <a:solidFill>
                  <a:srgbClr val="FF0000"/>
                </a:solidFill>
                <a:cs typeface="Times New Roman"/>
              </a:rPr>
              <a:t>enti </a:t>
            </a:r>
            <a:r>
              <a:rPr sz="2400" spc="-585" dirty="0">
                <a:solidFill>
                  <a:srgbClr val="FF0000"/>
                </a:solidFill>
                <a:cs typeface="Times New Roman"/>
              </a:rPr>
              <a:t> </a:t>
            </a:r>
            <a:r>
              <a:rPr sz="2400" dirty="0">
                <a:solidFill>
                  <a:srgbClr val="FF0000"/>
                </a:solidFill>
                <a:cs typeface="Times New Roman"/>
              </a:rPr>
              <a:t>pubblici</a:t>
            </a:r>
            <a:r>
              <a:rPr sz="2400" spc="-50" dirty="0">
                <a:solidFill>
                  <a:srgbClr val="FF0000"/>
                </a:solidFill>
                <a:cs typeface="Times New Roman"/>
              </a:rPr>
              <a:t> </a:t>
            </a:r>
            <a:r>
              <a:rPr sz="2400" dirty="0">
                <a:solidFill>
                  <a:srgbClr val="FF0000"/>
                </a:solidFill>
                <a:cs typeface="Times New Roman"/>
              </a:rPr>
              <a:t>partecipanti</a:t>
            </a:r>
            <a:r>
              <a:rPr sz="2400" spc="-50" dirty="0">
                <a:solidFill>
                  <a:srgbClr val="FF0000"/>
                </a:solidFill>
                <a:cs typeface="Times New Roman"/>
              </a:rPr>
              <a:t> </a:t>
            </a:r>
            <a:r>
              <a:rPr sz="2400" dirty="0">
                <a:solidFill>
                  <a:srgbClr val="FF0000"/>
                </a:solidFill>
                <a:cs typeface="Times New Roman"/>
              </a:rPr>
              <a:t>o</a:t>
            </a:r>
            <a:r>
              <a:rPr sz="2400" spc="-5" dirty="0">
                <a:solidFill>
                  <a:srgbClr val="FF0000"/>
                </a:solidFill>
                <a:cs typeface="Times New Roman"/>
              </a:rPr>
              <a:t> </a:t>
            </a:r>
            <a:r>
              <a:rPr sz="2400" dirty="0">
                <a:solidFill>
                  <a:srgbClr val="FF0000"/>
                </a:solidFill>
                <a:cs typeface="Times New Roman"/>
              </a:rPr>
              <a:t>allo</a:t>
            </a:r>
            <a:r>
              <a:rPr sz="2400" spc="-20" dirty="0">
                <a:solidFill>
                  <a:srgbClr val="FF0000"/>
                </a:solidFill>
                <a:cs typeface="Times New Roman"/>
              </a:rPr>
              <a:t> </a:t>
            </a:r>
            <a:r>
              <a:rPr sz="2400" spc="-5" dirty="0">
                <a:solidFill>
                  <a:srgbClr val="FF0000"/>
                </a:solidFill>
                <a:cs typeface="Times New Roman"/>
              </a:rPr>
              <a:t>svolgimento</a:t>
            </a:r>
            <a:r>
              <a:rPr sz="2400" spc="-25" dirty="0">
                <a:solidFill>
                  <a:srgbClr val="FF0000"/>
                </a:solidFill>
                <a:cs typeface="Times New Roman"/>
              </a:rPr>
              <a:t> </a:t>
            </a:r>
            <a:r>
              <a:rPr sz="2400" dirty="0">
                <a:solidFill>
                  <a:srgbClr val="FF0000"/>
                </a:solidFill>
                <a:cs typeface="Times New Roman"/>
              </a:rPr>
              <a:t>delle</a:t>
            </a:r>
            <a:r>
              <a:rPr sz="2400" spc="-25" dirty="0">
                <a:solidFill>
                  <a:srgbClr val="FF0000"/>
                </a:solidFill>
                <a:cs typeface="Times New Roman"/>
              </a:rPr>
              <a:t> </a:t>
            </a:r>
            <a:r>
              <a:rPr sz="2400" dirty="0">
                <a:solidFill>
                  <a:srgbClr val="FF0000"/>
                </a:solidFill>
                <a:cs typeface="Times New Roman"/>
              </a:rPr>
              <a:t>loro</a:t>
            </a:r>
            <a:r>
              <a:rPr sz="2400" spc="-15" dirty="0">
                <a:solidFill>
                  <a:srgbClr val="FF0000"/>
                </a:solidFill>
                <a:cs typeface="Times New Roman"/>
              </a:rPr>
              <a:t> </a:t>
            </a:r>
            <a:r>
              <a:rPr sz="2400" dirty="0">
                <a:solidFill>
                  <a:srgbClr val="FF0000"/>
                </a:solidFill>
                <a:cs typeface="Times New Roman"/>
              </a:rPr>
              <a:t>funzioni;</a:t>
            </a:r>
          </a:p>
          <a:p>
            <a:pPr marL="193675" indent="-181610">
              <a:lnSpc>
                <a:spcPct val="100000"/>
              </a:lnSpc>
              <a:buChar char="•"/>
              <a:tabLst>
                <a:tab pos="194310" algn="l"/>
              </a:tabLst>
            </a:pPr>
            <a:r>
              <a:rPr sz="2400" spc="-5" dirty="0">
                <a:solidFill>
                  <a:srgbClr val="FF0000"/>
                </a:solidFill>
                <a:cs typeface="Times New Roman"/>
              </a:rPr>
              <a:t>servizi</a:t>
            </a:r>
            <a:r>
              <a:rPr sz="2400" spc="-45" dirty="0">
                <a:solidFill>
                  <a:srgbClr val="FF0000"/>
                </a:solidFill>
                <a:cs typeface="Times New Roman"/>
              </a:rPr>
              <a:t> </a:t>
            </a:r>
            <a:r>
              <a:rPr sz="2400" dirty="0">
                <a:solidFill>
                  <a:srgbClr val="FF0000"/>
                </a:solidFill>
                <a:cs typeface="Times New Roman"/>
              </a:rPr>
              <a:t>di</a:t>
            </a:r>
            <a:r>
              <a:rPr sz="2400" spc="-25" dirty="0">
                <a:solidFill>
                  <a:srgbClr val="FF0000"/>
                </a:solidFill>
                <a:cs typeface="Times New Roman"/>
              </a:rPr>
              <a:t> </a:t>
            </a:r>
            <a:r>
              <a:rPr sz="2400" spc="-5" dirty="0">
                <a:solidFill>
                  <a:srgbClr val="FF0000"/>
                </a:solidFill>
                <a:cs typeface="Times New Roman"/>
              </a:rPr>
              <a:t>committenza.</a:t>
            </a:r>
            <a:endParaRPr sz="2400" dirty="0">
              <a:solidFill>
                <a:srgbClr val="FF0000"/>
              </a:solidFill>
              <a:cs typeface="Times New Roman"/>
            </a:endParaRPr>
          </a:p>
        </p:txBody>
      </p:sp>
      <p:pic>
        <p:nvPicPr>
          <p:cNvPr id="9" name="Picture 2" descr="Risultato immagine per INRL">
            <a:extLst>
              <a:ext uri="{FF2B5EF4-FFF2-40B4-BE49-F238E27FC236}">
                <a16:creationId xmlns:a16="http://schemas.microsoft.com/office/drawing/2014/main" id="{075EADDB-F51C-4CD1-8727-6E74F25C4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618540" y="1291209"/>
            <a:ext cx="8043545" cy="5283835"/>
          </a:xfrm>
          <a:prstGeom prst="rect">
            <a:avLst/>
          </a:prstGeom>
        </p:spPr>
        <p:txBody>
          <a:bodyPr vert="horz" wrap="square" lIns="0" tIns="12700" rIns="0" bIns="0" rtlCol="0">
            <a:spAutoFit/>
          </a:bodyPr>
          <a:lstStyle/>
          <a:p>
            <a:pPr marL="83820" marR="5080" algn="just">
              <a:lnSpc>
                <a:spcPct val="100000"/>
              </a:lnSpc>
              <a:spcBef>
                <a:spcPts val="100"/>
              </a:spcBef>
            </a:pPr>
            <a:r>
              <a:rPr sz="2400" dirty="0">
                <a:solidFill>
                  <a:srgbClr val="FF0000"/>
                </a:solidFill>
                <a:cs typeface="Times New Roman"/>
              </a:rPr>
              <a:t>Attività</a:t>
            </a:r>
            <a:r>
              <a:rPr sz="2400" spc="-65" dirty="0">
                <a:solidFill>
                  <a:srgbClr val="FF0000"/>
                </a:solidFill>
                <a:cs typeface="Times New Roman"/>
              </a:rPr>
              <a:t> </a:t>
            </a:r>
            <a:r>
              <a:rPr sz="2400" spc="-5" dirty="0">
                <a:solidFill>
                  <a:srgbClr val="FF0000"/>
                </a:solidFill>
                <a:cs typeface="Times New Roman"/>
              </a:rPr>
              <a:t>ammissibili</a:t>
            </a:r>
            <a:r>
              <a:rPr sz="2400" spc="-10" dirty="0">
                <a:solidFill>
                  <a:srgbClr val="FF0000"/>
                </a:solidFill>
                <a:cs typeface="Times New Roman"/>
              </a:rPr>
              <a:t> </a:t>
            </a:r>
            <a:r>
              <a:rPr sz="2400" dirty="0">
                <a:solidFill>
                  <a:srgbClr val="FF0000"/>
                </a:solidFill>
                <a:cs typeface="Times New Roman"/>
              </a:rPr>
              <a:t>ai</a:t>
            </a:r>
            <a:r>
              <a:rPr sz="2400" spc="-20" dirty="0">
                <a:solidFill>
                  <a:srgbClr val="FF0000"/>
                </a:solidFill>
                <a:cs typeface="Times New Roman"/>
              </a:rPr>
              <a:t> </a:t>
            </a:r>
            <a:r>
              <a:rPr sz="2400" dirty="0">
                <a:solidFill>
                  <a:srgbClr val="FF0000"/>
                </a:solidFill>
                <a:cs typeface="Times New Roman"/>
              </a:rPr>
              <a:t>fini</a:t>
            </a:r>
            <a:r>
              <a:rPr sz="2400" spc="-15" dirty="0">
                <a:solidFill>
                  <a:srgbClr val="FF0000"/>
                </a:solidFill>
                <a:cs typeface="Times New Roman"/>
              </a:rPr>
              <a:t> </a:t>
            </a:r>
            <a:r>
              <a:rPr sz="2400" dirty="0">
                <a:solidFill>
                  <a:srgbClr val="FF0000"/>
                </a:solidFill>
                <a:cs typeface="Times New Roman"/>
              </a:rPr>
              <a:t>del</a:t>
            </a:r>
            <a:r>
              <a:rPr sz="2400" spc="-10" dirty="0">
                <a:solidFill>
                  <a:srgbClr val="FF0000"/>
                </a:solidFill>
                <a:cs typeface="Times New Roman"/>
              </a:rPr>
              <a:t> </a:t>
            </a:r>
            <a:r>
              <a:rPr sz="2400" spc="-5" dirty="0">
                <a:solidFill>
                  <a:srgbClr val="FF0000"/>
                </a:solidFill>
                <a:cs typeface="Times New Roman"/>
              </a:rPr>
              <a:t>mantenimento</a:t>
            </a:r>
            <a:r>
              <a:rPr sz="2400" spc="-20" dirty="0">
                <a:solidFill>
                  <a:srgbClr val="FF0000"/>
                </a:solidFill>
                <a:cs typeface="Times New Roman"/>
              </a:rPr>
              <a:t> </a:t>
            </a:r>
            <a:r>
              <a:rPr sz="2400" dirty="0">
                <a:solidFill>
                  <a:srgbClr val="FF0000"/>
                </a:solidFill>
                <a:cs typeface="Times New Roman"/>
              </a:rPr>
              <a:t>delle</a:t>
            </a:r>
            <a:r>
              <a:rPr sz="2400" spc="-40" dirty="0">
                <a:solidFill>
                  <a:srgbClr val="FF0000"/>
                </a:solidFill>
                <a:cs typeface="Times New Roman"/>
              </a:rPr>
              <a:t> </a:t>
            </a:r>
            <a:r>
              <a:rPr sz="2400" dirty="0">
                <a:solidFill>
                  <a:srgbClr val="FF0000"/>
                </a:solidFill>
                <a:cs typeface="Times New Roman"/>
              </a:rPr>
              <a:t>partecipazioni </a:t>
            </a:r>
            <a:r>
              <a:rPr sz="2400" spc="-585" dirty="0">
                <a:solidFill>
                  <a:srgbClr val="FF0000"/>
                </a:solidFill>
                <a:cs typeface="Times New Roman"/>
              </a:rPr>
              <a:t> </a:t>
            </a:r>
            <a:r>
              <a:rPr sz="2400" dirty="0">
                <a:solidFill>
                  <a:srgbClr val="FF0000"/>
                </a:solidFill>
                <a:cs typeface="Times New Roman"/>
              </a:rPr>
              <a:t>pubbliche</a:t>
            </a:r>
            <a:r>
              <a:rPr sz="2400" spc="-50" dirty="0">
                <a:solidFill>
                  <a:srgbClr val="FF0000"/>
                </a:solidFill>
                <a:cs typeface="Times New Roman"/>
              </a:rPr>
              <a:t> </a:t>
            </a:r>
            <a:r>
              <a:rPr sz="2400" dirty="0">
                <a:solidFill>
                  <a:srgbClr val="FF0000"/>
                </a:solidFill>
                <a:cs typeface="Times New Roman"/>
              </a:rPr>
              <a:t>-</a:t>
            </a:r>
            <a:r>
              <a:rPr sz="2400" spc="-130" dirty="0">
                <a:solidFill>
                  <a:srgbClr val="FF0000"/>
                </a:solidFill>
                <a:cs typeface="Times New Roman"/>
              </a:rPr>
              <a:t> </a:t>
            </a:r>
            <a:r>
              <a:rPr sz="2400" spc="-5" dirty="0">
                <a:solidFill>
                  <a:srgbClr val="FF0000"/>
                </a:solidFill>
                <a:cs typeface="Times New Roman"/>
              </a:rPr>
              <a:t>Art.</a:t>
            </a:r>
            <a:r>
              <a:rPr sz="2400" dirty="0">
                <a:solidFill>
                  <a:srgbClr val="FF0000"/>
                </a:solidFill>
                <a:cs typeface="Times New Roman"/>
              </a:rPr>
              <a:t> 4:</a:t>
            </a:r>
          </a:p>
          <a:p>
            <a:pPr marL="12700" marR="300355" algn="just">
              <a:lnSpc>
                <a:spcPct val="100000"/>
              </a:lnSpc>
              <a:spcBef>
                <a:spcPts val="1075"/>
              </a:spcBef>
            </a:pPr>
            <a:r>
              <a:rPr sz="1800" i="1" u="sng" dirty="0">
                <a:solidFill>
                  <a:srgbClr val="FF0000"/>
                </a:solidFill>
                <a:uFill>
                  <a:solidFill>
                    <a:srgbClr val="FF0000"/>
                  </a:solidFill>
                </a:uFill>
                <a:cs typeface="Times New Roman"/>
              </a:rPr>
              <a:t>Ulteriori </a:t>
            </a:r>
            <a:r>
              <a:rPr sz="1800" i="1" u="sng" spc="-5" dirty="0">
                <a:solidFill>
                  <a:srgbClr val="FF0000"/>
                </a:solidFill>
                <a:uFill>
                  <a:solidFill>
                    <a:srgbClr val="FF0000"/>
                  </a:solidFill>
                </a:uFill>
                <a:cs typeface="Times New Roman"/>
              </a:rPr>
              <a:t>parametri normativi </a:t>
            </a:r>
            <a:r>
              <a:rPr sz="1800" i="1" u="sng" dirty="0">
                <a:solidFill>
                  <a:srgbClr val="FF0000"/>
                </a:solidFill>
                <a:uFill>
                  <a:solidFill>
                    <a:srgbClr val="FF0000"/>
                  </a:solidFill>
                </a:uFill>
                <a:cs typeface="Times New Roman"/>
              </a:rPr>
              <a:t>rilevanti ai fini della legittimità delle partecipazioni </a:t>
            </a:r>
            <a:r>
              <a:rPr sz="1800" dirty="0">
                <a:solidFill>
                  <a:srgbClr val="FF0000"/>
                </a:solidFill>
                <a:cs typeface="Times New Roman"/>
              </a:rPr>
              <a:t>– </a:t>
            </a:r>
            <a:r>
              <a:rPr sz="1800" spc="-434" dirty="0">
                <a:solidFill>
                  <a:srgbClr val="FF0000"/>
                </a:solidFill>
                <a:cs typeface="Times New Roman"/>
              </a:rPr>
              <a:t> </a:t>
            </a:r>
            <a:r>
              <a:rPr sz="1800" dirty="0">
                <a:solidFill>
                  <a:srgbClr val="FF0000"/>
                </a:solidFill>
                <a:cs typeface="Times New Roman"/>
              </a:rPr>
              <a:t>Partecipazioni</a:t>
            </a:r>
            <a:r>
              <a:rPr sz="1800" spc="-45" dirty="0">
                <a:solidFill>
                  <a:srgbClr val="FF0000"/>
                </a:solidFill>
                <a:cs typeface="Times New Roman"/>
              </a:rPr>
              <a:t> </a:t>
            </a:r>
            <a:r>
              <a:rPr sz="1800" dirty="0">
                <a:solidFill>
                  <a:srgbClr val="FF0000"/>
                </a:solidFill>
                <a:cs typeface="Times New Roman"/>
              </a:rPr>
              <a:t>in:</a:t>
            </a:r>
          </a:p>
          <a:p>
            <a:pPr marL="147955" indent="-135890" algn="just">
              <a:lnSpc>
                <a:spcPct val="100000"/>
              </a:lnSpc>
              <a:buChar char="•"/>
              <a:tabLst>
                <a:tab pos="148590" algn="l"/>
              </a:tabLst>
            </a:pPr>
            <a:r>
              <a:rPr sz="1800" spc="-5" dirty="0">
                <a:solidFill>
                  <a:srgbClr val="FF0000"/>
                </a:solidFill>
                <a:cs typeface="Times New Roman"/>
              </a:rPr>
              <a:t>società</a:t>
            </a:r>
            <a:r>
              <a:rPr sz="1800" spc="-20" dirty="0">
                <a:solidFill>
                  <a:srgbClr val="FF0000"/>
                </a:solidFill>
                <a:cs typeface="Times New Roman"/>
              </a:rPr>
              <a:t> </a:t>
            </a:r>
            <a:r>
              <a:rPr sz="1800" dirty="0">
                <a:solidFill>
                  <a:srgbClr val="FF0000"/>
                </a:solidFill>
                <a:cs typeface="Times New Roman"/>
              </a:rPr>
              <a:t>aventi</a:t>
            </a:r>
            <a:r>
              <a:rPr sz="1800" spc="-20" dirty="0">
                <a:solidFill>
                  <a:srgbClr val="FF0000"/>
                </a:solidFill>
                <a:cs typeface="Times New Roman"/>
              </a:rPr>
              <a:t> </a:t>
            </a:r>
            <a:r>
              <a:rPr sz="1800" dirty="0">
                <a:solidFill>
                  <a:srgbClr val="FF0000"/>
                </a:solidFill>
                <a:cs typeface="Times New Roman"/>
              </a:rPr>
              <a:t>per</a:t>
            </a:r>
            <a:r>
              <a:rPr sz="1800" spc="-10" dirty="0">
                <a:solidFill>
                  <a:srgbClr val="FF0000"/>
                </a:solidFill>
                <a:cs typeface="Times New Roman"/>
              </a:rPr>
              <a:t> </a:t>
            </a:r>
            <a:r>
              <a:rPr sz="1800" dirty="0">
                <a:solidFill>
                  <a:srgbClr val="FF0000"/>
                </a:solidFill>
                <a:cs typeface="Times New Roman"/>
              </a:rPr>
              <a:t>oggetto sociale</a:t>
            </a:r>
            <a:r>
              <a:rPr sz="1800" spc="-20" dirty="0">
                <a:solidFill>
                  <a:srgbClr val="FF0000"/>
                </a:solidFill>
                <a:cs typeface="Times New Roman"/>
              </a:rPr>
              <a:t> </a:t>
            </a:r>
            <a:r>
              <a:rPr sz="1800" dirty="0">
                <a:solidFill>
                  <a:srgbClr val="FF0000"/>
                </a:solidFill>
                <a:cs typeface="Times New Roman"/>
              </a:rPr>
              <a:t>esclusivo</a:t>
            </a:r>
            <a:r>
              <a:rPr sz="1800" spc="-5" dirty="0">
                <a:solidFill>
                  <a:srgbClr val="FF0000"/>
                </a:solidFill>
                <a:cs typeface="Times New Roman"/>
              </a:rPr>
              <a:t> </a:t>
            </a:r>
            <a:r>
              <a:rPr sz="1800" dirty="0">
                <a:solidFill>
                  <a:srgbClr val="FF0000"/>
                </a:solidFill>
                <a:cs typeface="Times New Roman"/>
              </a:rPr>
              <a:t>la</a:t>
            </a:r>
            <a:r>
              <a:rPr sz="1800" spc="-15" dirty="0">
                <a:solidFill>
                  <a:srgbClr val="FF0000"/>
                </a:solidFill>
                <a:cs typeface="Times New Roman"/>
              </a:rPr>
              <a:t> </a:t>
            </a:r>
            <a:r>
              <a:rPr sz="1800" dirty="0">
                <a:solidFill>
                  <a:srgbClr val="FF0000"/>
                </a:solidFill>
                <a:cs typeface="Times New Roman"/>
              </a:rPr>
              <a:t>valorizzazione</a:t>
            </a:r>
            <a:r>
              <a:rPr sz="1800" spc="-35" dirty="0">
                <a:solidFill>
                  <a:srgbClr val="FF0000"/>
                </a:solidFill>
                <a:cs typeface="Times New Roman"/>
              </a:rPr>
              <a:t> </a:t>
            </a:r>
            <a:r>
              <a:rPr sz="1800" dirty="0">
                <a:solidFill>
                  <a:srgbClr val="FF0000"/>
                </a:solidFill>
                <a:cs typeface="Times New Roman"/>
              </a:rPr>
              <a:t>del</a:t>
            </a:r>
            <a:r>
              <a:rPr sz="1800" spc="-5" dirty="0">
                <a:solidFill>
                  <a:srgbClr val="FF0000"/>
                </a:solidFill>
                <a:cs typeface="Times New Roman"/>
              </a:rPr>
              <a:t> </a:t>
            </a:r>
            <a:r>
              <a:rPr sz="1800" dirty="0">
                <a:solidFill>
                  <a:srgbClr val="FF0000"/>
                </a:solidFill>
                <a:cs typeface="Times New Roman"/>
              </a:rPr>
              <a:t>patrimonio</a:t>
            </a:r>
            <a:r>
              <a:rPr sz="1800" spc="-15" dirty="0">
                <a:solidFill>
                  <a:srgbClr val="FF0000"/>
                </a:solidFill>
                <a:cs typeface="Times New Roman"/>
              </a:rPr>
              <a:t> </a:t>
            </a:r>
            <a:r>
              <a:rPr sz="1800" dirty="0">
                <a:solidFill>
                  <a:srgbClr val="FF0000"/>
                </a:solidFill>
                <a:cs typeface="Times New Roman"/>
              </a:rPr>
              <a:t>delle</a:t>
            </a:r>
          </a:p>
          <a:p>
            <a:pPr marL="12700" algn="just">
              <a:lnSpc>
                <a:spcPct val="100000"/>
              </a:lnSpc>
              <a:spcBef>
                <a:spcPts val="5"/>
              </a:spcBef>
            </a:pPr>
            <a:r>
              <a:rPr sz="1800" spc="-5" dirty="0">
                <a:solidFill>
                  <a:srgbClr val="FF0000"/>
                </a:solidFill>
                <a:cs typeface="Times New Roman"/>
              </a:rPr>
              <a:t>amministrazioni</a:t>
            </a:r>
            <a:r>
              <a:rPr sz="1800" spc="-30" dirty="0">
                <a:solidFill>
                  <a:srgbClr val="FF0000"/>
                </a:solidFill>
                <a:cs typeface="Times New Roman"/>
              </a:rPr>
              <a:t> </a:t>
            </a:r>
            <a:r>
              <a:rPr sz="1800" spc="-5" dirty="0">
                <a:solidFill>
                  <a:srgbClr val="FF0000"/>
                </a:solidFill>
                <a:cs typeface="Times New Roman"/>
              </a:rPr>
              <a:t>stesse,</a:t>
            </a:r>
            <a:r>
              <a:rPr sz="1800" spc="10" dirty="0">
                <a:solidFill>
                  <a:srgbClr val="FF0000"/>
                </a:solidFill>
                <a:cs typeface="Times New Roman"/>
              </a:rPr>
              <a:t> </a:t>
            </a:r>
            <a:r>
              <a:rPr sz="1800" dirty="0">
                <a:solidFill>
                  <a:srgbClr val="FF0000"/>
                </a:solidFill>
                <a:cs typeface="Times New Roman"/>
              </a:rPr>
              <a:t>tramite</a:t>
            </a:r>
            <a:r>
              <a:rPr sz="1800" spc="-10" dirty="0">
                <a:solidFill>
                  <a:srgbClr val="FF0000"/>
                </a:solidFill>
                <a:cs typeface="Times New Roman"/>
              </a:rPr>
              <a:t> </a:t>
            </a:r>
            <a:r>
              <a:rPr sz="1800" dirty="0">
                <a:solidFill>
                  <a:srgbClr val="FF0000"/>
                </a:solidFill>
                <a:cs typeface="Times New Roman"/>
              </a:rPr>
              <a:t>il conferimento</a:t>
            </a:r>
            <a:r>
              <a:rPr sz="1800" spc="-15" dirty="0">
                <a:solidFill>
                  <a:srgbClr val="FF0000"/>
                </a:solidFill>
                <a:cs typeface="Times New Roman"/>
              </a:rPr>
              <a:t> </a:t>
            </a:r>
            <a:r>
              <a:rPr sz="1800" dirty="0">
                <a:solidFill>
                  <a:srgbClr val="FF0000"/>
                </a:solidFill>
                <a:cs typeface="Times New Roman"/>
              </a:rPr>
              <a:t>di</a:t>
            </a:r>
            <a:r>
              <a:rPr sz="1800" spc="10" dirty="0">
                <a:solidFill>
                  <a:srgbClr val="FF0000"/>
                </a:solidFill>
                <a:cs typeface="Times New Roman"/>
              </a:rPr>
              <a:t> </a:t>
            </a:r>
            <a:r>
              <a:rPr sz="1800" dirty="0">
                <a:solidFill>
                  <a:srgbClr val="FF0000"/>
                </a:solidFill>
                <a:cs typeface="Times New Roman"/>
              </a:rPr>
              <a:t>beni</a:t>
            </a:r>
            <a:r>
              <a:rPr sz="1800" spc="-10" dirty="0">
                <a:solidFill>
                  <a:srgbClr val="FF0000"/>
                </a:solidFill>
                <a:cs typeface="Times New Roman"/>
              </a:rPr>
              <a:t> </a:t>
            </a:r>
            <a:r>
              <a:rPr sz="1800" spc="-5" dirty="0">
                <a:solidFill>
                  <a:srgbClr val="FF0000"/>
                </a:solidFill>
                <a:cs typeface="Times New Roman"/>
              </a:rPr>
              <a:t>immobili</a:t>
            </a:r>
            <a:r>
              <a:rPr sz="1800" spc="10" dirty="0">
                <a:solidFill>
                  <a:srgbClr val="FF0000"/>
                </a:solidFill>
                <a:cs typeface="Times New Roman"/>
              </a:rPr>
              <a:t> </a:t>
            </a:r>
            <a:r>
              <a:rPr sz="1800" dirty="0">
                <a:solidFill>
                  <a:srgbClr val="FF0000"/>
                </a:solidFill>
                <a:cs typeface="Times New Roman"/>
              </a:rPr>
              <a:t>allo</a:t>
            </a:r>
            <a:r>
              <a:rPr sz="1800" spc="-15" dirty="0">
                <a:solidFill>
                  <a:srgbClr val="FF0000"/>
                </a:solidFill>
                <a:cs typeface="Times New Roman"/>
              </a:rPr>
              <a:t> </a:t>
            </a:r>
            <a:r>
              <a:rPr sz="1800" dirty="0">
                <a:solidFill>
                  <a:srgbClr val="FF0000"/>
                </a:solidFill>
                <a:cs typeface="Times New Roman"/>
              </a:rPr>
              <a:t>scopo</a:t>
            </a:r>
            <a:r>
              <a:rPr sz="1800" spc="5" dirty="0">
                <a:solidFill>
                  <a:srgbClr val="FF0000"/>
                </a:solidFill>
                <a:cs typeface="Times New Roman"/>
              </a:rPr>
              <a:t> </a:t>
            </a:r>
            <a:r>
              <a:rPr sz="1800" dirty="0">
                <a:solidFill>
                  <a:srgbClr val="FF0000"/>
                </a:solidFill>
                <a:cs typeface="Times New Roman"/>
              </a:rPr>
              <a:t>di</a:t>
            </a:r>
          </a:p>
          <a:p>
            <a:pPr marL="12700" algn="just">
              <a:lnSpc>
                <a:spcPct val="100000"/>
              </a:lnSpc>
            </a:pPr>
            <a:r>
              <a:rPr sz="1800" dirty="0">
                <a:solidFill>
                  <a:srgbClr val="FF0000"/>
                </a:solidFill>
                <a:cs typeface="Times New Roman"/>
              </a:rPr>
              <a:t>ottimizzarne</a:t>
            </a:r>
            <a:r>
              <a:rPr sz="1800" spc="-55" dirty="0">
                <a:solidFill>
                  <a:srgbClr val="FF0000"/>
                </a:solidFill>
                <a:cs typeface="Times New Roman"/>
              </a:rPr>
              <a:t> </a:t>
            </a:r>
            <a:r>
              <a:rPr sz="1800" dirty="0">
                <a:solidFill>
                  <a:srgbClr val="FF0000"/>
                </a:solidFill>
                <a:cs typeface="Times New Roman"/>
              </a:rPr>
              <a:t>e</a:t>
            </a:r>
            <a:r>
              <a:rPr sz="1800" spc="-10" dirty="0">
                <a:solidFill>
                  <a:srgbClr val="FF0000"/>
                </a:solidFill>
                <a:cs typeface="Times New Roman"/>
              </a:rPr>
              <a:t> </a:t>
            </a:r>
            <a:r>
              <a:rPr sz="1800" dirty="0">
                <a:solidFill>
                  <a:srgbClr val="FF0000"/>
                </a:solidFill>
                <a:cs typeface="Times New Roman"/>
              </a:rPr>
              <a:t>valorizzarne</a:t>
            </a:r>
            <a:r>
              <a:rPr sz="1800" spc="-45" dirty="0">
                <a:solidFill>
                  <a:srgbClr val="FF0000"/>
                </a:solidFill>
                <a:cs typeface="Times New Roman"/>
              </a:rPr>
              <a:t> </a:t>
            </a:r>
            <a:r>
              <a:rPr sz="1800" dirty="0">
                <a:solidFill>
                  <a:srgbClr val="FF0000"/>
                </a:solidFill>
                <a:cs typeface="Times New Roman"/>
              </a:rPr>
              <a:t>l’utilizzo;</a:t>
            </a:r>
          </a:p>
          <a:p>
            <a:pPr marL="12700" marR="116839" algn="just">
              <a:lnSpc>
                <a:spcPct val="100000"/>
              </a:lnSpc>
              <a:buChar char="•"/>
              <a:tabLst>
                <a:tab pos="148590" algn="l"/>
              </a:tabLst>
            </a:pPr>
            <a:r>
              <a:rPr sz="1800" spc="-5" dirty="0">
                <a:solidFill>
                  <a:srgbClr val="FF0000"/>
                </a:solidFill>
                <a:cs typeface="Times New Roman"/>
              </a:rPr>
              <a:t>società </a:t>
            </a:r>
            <a:r>
              <a:rPr sz="1800" dirty="0">
                <a:solidFill>
                  <a:srgbClr val="FF0000"/>
                </a:solidFill>
                <a:cs typeface="Times New Roman"/>
              </a:rPr>
              <a:t>aventi per oggetto sociale esclusivo la gestione delle partecipazioni </a:t>
            </a:r>
            <a:r>
              <a:rPr sz="1800" spc="-5" dirty="0">
                <a:solidFill>
                  <a:srgbClr val="FF0000"/>
                </a:solidFill>
                <a:cs typeface="Times New Roman"/>
              </a:rPr>
              <a:t>societarie </a:t>
            </a:r>
            <a:r>
              <a:rPr sz="1800" spc="-440" dirty="0">
                <a:solidFill>
                  <a:srgbClr val="FF0000"/>
                </a:solidFill>
                <a:cs typeface="Times New Roman"/>
              </a:rPr>
              <a:t> </a:t>
            </a:r>
            <a:r>
              <a:rPr sz="1800" dirty="0">
                <a:solidFill>
                  <a:srgbClr val="FF0000"/>
                </a:solidFill>
                <a:cs typeface="Times New Roman"/>
              </a:rPr>
              <a:t>di</a:t>
            </a:r>
            <a:r>
              <a:rPr sz="1800" spc="-20" dirty="0">
                <a:solidFill>
                  <a:srgbClr val="FF0000"/>
                </a:solidFill>
                <a:cs typeface="Times New Roman"/>
              </a:rPr>
              <a:t> </a:t>
            </a:r>
            <a:r>
              <a:rPr sz="1800" dirty="0">
                <a:solidFill>
                  <a:srgbClr val="FF0000"/>
                </a:solidFill>
                <a:cs typeface="Times New Roman"/>
              </a:rPr>
              <a:t>enti locali;</a:t>
            </a:r>
          </a:p>
          <a:p>
            <a:pPr marL="147955" indent="-135890" algn="just">
              <a:lnSpc>
                <a:spcPct val="100000"/>
              </a:lnSpc>
              <a:buChar char="•"/>
              <a:tabLst>
                <a:tab pos="148590" algn="l"/>
              </a:tabLst>
            </a:pPr>
            <a:r>
              <a:rPr sz="1800" spc="-5" dirty="0">
                <a:solidFill>
                  <a:srgbClr val="FF0000"/>
                </a:solidFill>
                <a:cs typeface="Times New Roman"/>
              </a:rPr>
              <a:t>società</a:t>
            </a:r>
            <a:r>
              <a:rPr sz="1800" spc="-20" dirty="0">
                <a:solidFill>
                  <a:srgbClr val="FF0000"/>
                </a:solidFill>
                <a:cs typeface="Times New Roman"/>
              </a:rPr>
              <a:t> </a:t>
            </a:r>
            <a:r>
              <a:rPr sz="1800" spc="-5" dirty="0">
                <a:solidFill>
                  <a:srgbClr val="FF0000"/>
                </a:solidFill>
                <a:cs typeface="Times New Roman"/>
              </a:rPr>
              <a:t>organizzate</a:t>
            </a:r>
            <a:r>
              <a:rPr sz="1800" spc="-30" dirty="0">
                <a:solidFill>
                  <a:srgbClr val="FF0000"/>
                </a:solidFill>
                <a:cs typeface="Times New Roman"/>
              </a:rPr>
              <a:t> </a:t>
            </a:r>
            <a:r>
              <a:rPr sz="1800" dirty="0">
                <a:solidFill>
                  <a:srgbClr val="FF0000"/>
                </a:solidFill>
                <a:cs typeface="Times New Roman"/>
              </a:rPr>
              <a:t>come </a:t>
            </a:r>
            <a:r>
              <a:rPr sz="1800" spc="-5" dirty="0">
                <a:solidFill>
                  <a:srgbClr val="FF0000"/>
                </a:solidFill>
                <a:cs typeface="Times New Roman"/>
              </a:rPr>
              <a:t>Gruppi</a:t>
            </a:r>
            <a:r>
              <a:rPr sz="1800" spc="-15"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dirty="0">
                <a:solidFill>
                  <a:srgbClr val="FF0000"/>
                </a:solidFill>
                <a:cs typeface="Times New Roman"/>
              </a:rPr>
              <a:t>azione locale;</a:t>
            </a:r>
          </a:p>
          <a:p>
            <a:pPr marL="147955" indent="-135890" algn="just">
              <a:lnSpc>
                <a:spcPct val="100000"/>
              </a:lnSpc>
              <a:buChar char="•"/>
              <a:tabLst>
                <a:tab pos="148590" algn="l"/>
              </a:tabLst>
            </a:pPr>
            <a:r>
              <a:rPr sz="1800" spc="-5" dirty="0">
                <a:solidFill>
                  <a:srgbClr val="FF0000"/>
                </a:solidFill>
                <a:cs typeface="Times New Roman"/>
              </a:rPr>
              <a:t>società</a:t>
            </a:r>
            <a:r>
              <a:rPr sz="1800" spc="-20" dirty="0">
                <a:solidFill>
                  <a:srgbClr val="FF0000"/>
                </a:solidFill>
                <a:cs typeface="Times New Roman"/>
              </a:rPr>
              <a:t> </a:t>
            </a:r>
            <a:r>
              <a:rPr sz="1800" dirty="0">
                <a:solidFill>
                  <a:srgbClr val="FF0000"/>
                </a:solidFill>
                <a:cs typeface="Times New Roman"/>
              </a:rPr>
              <a:t>finalizzate,</a:t>
            </a:r>
            <a:r>
              <a:rPr sz="1800" spc="-35" dirty="0">
                <a:solidFill>
                  <a:srgbClr val="FF0000"/>
                </a:solidFill>
                <a:cs typeface="Times New Roman"/>
              </a:rPr>
              <a:t> </a:t>
            </a:r>
            <a:r>
              <a:rPr sz="1800" dirty="0">
                <a:solidFill>
                  <a:srgbClr val="FF0000"/>
                </a:solidFill>
                <a:cs typeface="Times New Roman"/>
              </a:rPr>
              <a:t>prevalentemente,</a:t>
            </a:r>
            <a:r>
              <a:rPr sz="1800" spc="-40" dirty="0">
                <a:solidFill>
                  <a:srgbClr val="FF0000"/>
                </a:solidFill>
                <a:cs typeface="Times New Roman"/>
              </a:rPr>
              <a:t> </a:t>
            </a:r>
            <a:r>
              <a:rPr sz="1800" dirty="0">
                <a:solidFill>
                  <a:srgbClr val="FF0000"/>
                </a:solidFill>
                <a:cs typeface="Times New Roman"/>
              </a:rPr>
              <a:t>alla gestione</a:t>
            </a:r>
            <a:r>
              <a:rPr sz="1800" spc="-15" dirty="0">
                <a:solidFill>
                  <a:srgbClr val="FF0000"/>
                </a:solidFill>
                <a:cs typeface="Times New Roman"/>
              </a:rPr>
              <a:t> </a:t>
            </a:r>
            <a:r>
              <a:rPr sz="1800" dirty="0">
                <a:solidFill>
                  <a:srgbClr val="FF0000"/>
                </a:solidFill>
                <a:cs typeface="Times New Roman"/>
              </a:rPr>
              <a:t>di </a:t>
            </a:r>
            <a:r>
              <a:rPr sz="1800" spc="-5" dirty="0">
                <a:solidFill>
                  <a:srgbClr val="FF0000"/>
                </a:solidFill>
                <a:cs typeface="Times New Roman"/>
              </a:rPr>
              <a:t>spazi</a:t>
            </a:r>
            <a:r>
              <a:rPr sz="1800" dirty="0">
                <a:solidFill>
                  <a:srgbClr val="FF0000"/>
                </a:solidFill>
                <a:cs typeface="Times New Roman"/>
              </a:rPr>
              <a:t> fieristici</a:t>
            </a:r>
            <a:r>
              <a:rPr sz="1800" spc="-15" dirty="0">
                <a:solidFill>
                  <a:srgbClr val="FF0000"/>
                </a:solidFill>
                <a:cs typeface="Times New Roman"/>
              </a:rPr>
              <a:t> </a:t>
            </a:r>
            <a:r>
              <a:rPr sz="1800" dirty="0">
                <a:solidFill>
                  <a:srgbClr val="FF0000"/>
                </a:solidFill>
                <a:cs typeface="Times New Roman"/>
              </a:rPr>
              <a:t>e</a:t>
            </a:r>
          </a:p>
          <a:p>
            <a:pPr marL="12700" marR="182880" algn="just">
              <a:lnSpc>
                <a:spcPct val="100000"/>
              </a:lnSpc>
            </a:pPr>
            <a:r>
              <a:rPr sz="1800" spc="-5" dirty="0">
                <a:solidFill>
                  <a:srgbClr val="FF0000"/>
                </a:solidFill>
                <a:cs typeface="Times New Roman"/>
              </a:rPr>
              <a:t>all’organizzazione </a:t>
            </a:r>
            <a:r>
              <a:rPr sz="1800" dirty="0">
                <a:solidFill>
                  <a:srgbClr val="FF0000"/>
                </a:solidFill>
                <a:cs typeface="Times New Roman"/>
              </a:rPr>
              <a:t>di eventi fieristici, alla realizzazione e alla gestione di </a:t>
            </a:r>
            <a:r>
              <a:rPr sz="1800" spc="-5" dirty="0">
                <a:solidFill>
                  <a:srgbClr val="FF0000"/>
                </a:solidFill>
                <a:cs typeface="Times New Roman"/>
              </a:rPr>
              <a:t>impianti </a:t>
            </a:r>
            <a:r>
              <a:rPr sz="1800" dirty="0">
                <a:solidFill>
                  <a:srgbClr val="FF0000"/>
                </a:solidFill>
                <a:cs typeface="Times New Roman"/>
              </a:rPr>
              <a:t>di </a:t>
            </a:r>
            <a:r>
              <a:rPr sz="1800" spc="5" dirty="0">
                <a:solidFill>
                  <a:srgbClr val="FF0000"/>
                </a:solidFill>
                <a:cs typeface="Times New Roman"/>
              </a:rPr>
              <a:t> </a:t>
            </a:r>
            <a:r>
              <a:rPr sz="1800" dirty="0">
                <a:solidFill>
                  <a:srgbClr val="FF0000"/>
                </a:solidFill>
                <a:cs typeface="Times New Roman"/>
              </a:rPr>
              <a:t>trasporto</a:t>
            </a:r>
            <a:r>
              <a:rPr sz="1800" spc="-25" dirty="0">
                <a:solidFill>
                  <a:srgbClr val="FF0000"/>
                </a:solidFill>
                <a:cs typeface="Times New Roman"/>
              </a:rPr>
              <a:t> </a:t>
            </a:r>
            <a:r>
              <a:rPr sz="1800" dirty="0">
                <a:solidFill>
                  <a:srgbClr val="FF0000"/>
                </a:solidFill>
                <a:cs typeface="Times New Roman"/>
              </a:rPr>
              <a:t>a fune</a:t>
            </a:r>
            <a:r>
              <a:rPr sz="1800" spc="-5" dirty="0">
                <a:solidFill>
                  <a:srgbClr val="FF0000"/>
                </a:solidFill>
                <a:cs typeface="Times New Roman"/>
              </a:rPr>
              <a:t> </a:t>
            </a:r>
            <a:r>
              <a:rPr sz="1800" dirty="0">
                <a:solidFill>
                  <a:srgbClr val="FF0000"/>
                </a:solidFill>
                <a:cs typeface="Times New Roman"/>
              </a:rPr>
              <a:t>per la</a:t>
            </a:r>
            <a:r>
              <a:rPr sz="1800" spc="-5" dirty="0">
                <a:solidFill>
                  <a:srgbClr val="FF0000"/>
                </a:solidFill>
                <a:cs typeface="Times New Roman"/>
              </a:rPr>
              <a:t> </a:t>
            </a:r>
            <a:r>
              <a:rPr sz="1800" dirty="0">
                <a:solidFill>
                  <a:srgbClr val="FF0000"/>
                </a:solidFill>
                <a:cs typeface="Times New Roman"/>
              </a:rPr>
              <a:t>mobilità</a:t>
            </a:r>
            <a:r>
              <a:rPr sz="1800" spc="-5" dirty="0">
                <a:solidFill>
                  <a:srgbClr val="FF0000"/>
                </a:solidFill>
                <a:cs typeface="Times New Roman"/>
              </a:rPr>
              <a:t> </a:t>
            </a:r>
            <a:r>
              <a:rPr sz="1800" dirty="0">
                <a:solidFill>
                  <a:srgbClr val="FF0000"/>
                </a:solidFill>
                <a:cs typeface="Times New Roman"/>
              </a:rPr>
              <a:t>turistico-sportiva</a:t>
            </a:r>
            <a:r>
              <a:rPr sz="1800" spc="-25" dirty="0">
                <a:solidFill>
                  <a:srgbClr val="FF0000"/>
                </a:solidFill>
                <a:cs typeface="Times New Roman"/>
              </a:rPr>
              <a:t> </a:t>
            </a:r>
            <a:r>
              <a:rPr sz="1800" dirty="0">
                <a:solidFill>
                  <a:srgbClr val="FF0000"/>
                </a:solidFill>
                <a:cs typeface="Times New Roman"/>
              </a:rPr>
              <a:t>eserciti</a:t>
            </a:r>
            <a:r>
              <a:rPr sz="1800" spc="-15" dirty="0">
                <a:solidFill>
                  <a:srgbClr val="FF0000"/>
                </a:solidFill>
                <a:cs typeface="Times New Roman"/>
              </a:rPr>
              <a:t> </a:t>
            </a:r>
            <a:r>
              <a:rPr sz="1800" dirty="0">
                <a:solidFill>
                  <a:srgbClr val="FF0000"/>
                </a:solidFill>
                <a:cs typeface="Times New Roman"/>
              </a:rPr>
              <a:t>in</a:t>
            </a:r>
            <a:r>
              <a:rPr sz="1800" spc="-5" dirty="0">
                <a:solidFill>
                  <a:srgbClr val="FF0000"/>
                </a:solidFill>
                <a:cs typeface="Times New Roman"/>
              </a:rPr>
              <a:t> </a:t>
            </a:r>
            <a:r>
              <a:rPr sz="1800" dirty="0">
                <a:solidFill>
                  <a:srgbClr val="FF0000"/>
                </a:solidFill>
                <a:cs typeface="Times New Roman"/>
              </a:rPr>
              <a:t>aree </a:t>
            </a:r>
            <a:r>
              <a:rPr sz="1800" spc="-5" dirty="0">
                <a:solidFill>
                  <a:srgbClr val="FF0000"/>
                </a:solidFill>
                <a:cs typeface="Times New Roman"/>
              </a:rPr>
              <a:t>montane,</a:t>
            </a:r>
            <a:r>
              <a:rPr sz="1800" spc="-10" dirty="0">
                <a:solidFill>
                  <a:srgbClr val="FF0000"/>
                </a:solidFill>
                <a:cs typeface="Times New Roman"/>
              </a:rPr>
              <a:t> </a:t>
            </a:r>
            <a:r>
              <a:rPr sz="1800" dirty="0">
                <a:solidFill>
                  <a:srgbClr val="FF0000"/>
                </a:solidFill>
                <a:cs typeface="Times New Roman"/>
              </a:rPr>
              <a:t>nonché</a:t>
            </a:r>
            <a:r>
              <a:rPr sz="1800" spc="-5" dirty="0">
                <a:solidFill>
                  <a:srgbClr val="FF0000"/>
                </a:solidFill>
                <a:cs typeface="Times New Roman"/>
              </a:rPr>
              <a:t> </a:t>
            </a:r>
            <a:r>
              <a:rPr sz="1800" dirty="0">
                <a:solidFill>
                  <a:srgbClr val="FF0000"/>
                </a:solidFill>
                <a:cs typeface="Times New Roman"/>
              </a:rPr>
              <a:t>alla </a:t>
            </a:r>
            <a:r>
              <a:rPr sz="1800" spc="-434" dirty="0">
                <a:solidFill>
                  <a:srgbClr val="FF0000"/>
                </a:solidFill>
                <a:cs typeface="Times New Roman"/>
              </a:rPr>
              <a:t> </a:t>
            </a:r>
            <a:r>
              <a:rPr sz="1800" dirty="0">
                <a:solidFill>
                  <a:srgbClr val="FF0000"/>
                </a:solidFill>
                <a:cs typeface="Times New Roman"/>
              </a:rPr>
              <a:t>produzione</a:t>
            </a:r>
            <a:r>
              <a:rPr sz="1800" spc="-30"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spc="-5" dirty="0">
                <a:solidFill>
                  <a:srgbClr val="FF0000"/>
                </a:solidFill>
                <a:cs typeface="Times New Roman"/>
              </a:rPr>
              <a:t>energia</a:t>
            </a:r>
            <a:r>
              <a:rPr sz="1800" spc="-15" dirty="0">
                <a:solidFill>
                  <a:srgbClr val="FF0000"/>
                </a:solidFill>
                <a:cs typeface="Times New Roman"/>
              </a:rPr>
              <a:t> </a:t>
            </a:r>
            <a:r>
              <a:rPr sz="1800" dirty="0">
                <a:solidFill>
                  <a:srgbClr val="FF0000"/>
                </a:solidFill>
                <a:cs typeface="Times New Roman"/>
              </a:rPr>
              <a:t>da fonti</a:t>
            </a:r>
            <a:r>
              <a:rPr sz="1800" spc="-5" dirty="0">
                <a:solidFill>
                  <a:srgbClr val="FF0000"/>
                </a:solidFill>
                <a:cs typeface="Times New Roman"/>
              </a:rPr>
              <a:t> </a:t>
            </a:r>
            <a:r>
              <a:rPr sz="1800" dirty="0">
                <a:solidFill>
                  <a:srgbClr val="FF0000"/>
                </a:solidFill>
                <a:cs typeface="Times New Roman"/>
              </a:rPr>
              <a:t>rinnovabili;</a:t>
            </a:r>
          </a:p>
          <a:p>
            <a:pPr marL="12700" marR="140335" algn="just">
              <a:lnSpc>
                <a:spcPct val="100000"/>
              </a:lnSpc>
              <a:spcBef>
                <a:spcPts val="5"/>
              </a:spcBef>
              <a:buChar char="•"/>
              <a:tabLst>
                <a:tab pos="148590" algn="l"/>
              </a:tabLst>
            </a:pPr>
            <a:r>
              <a:rPr sz="1800" dirty="0">
                <a:solidFill>
                  <a:srgbClr val="FF0000"/>
                </a:solidFill>
                <a:cs typeface="Times New Roman"/>
              </a:rPr>
              <a:t>società con </a:t>
            </a:r>
            <a:r>
              <a:rPr sz="1800" spc="-5" dirty="0">
                <a:solidFill>
                  <a:srgbClr val="FF0000"/>
                </a:solidFill>
                <a:cs typeface="Times New Roman"/>
              </a:rPr>
              <a:t>caratteristiche </a:t>
            </a:r>
            <a:r>
              <a:rPr sz="1800" dirty="0">
                <a:solidFill>
                  <a:srgbClr val="FF0000"/>
                </a:solidFill>
                <a:cs typeface="Times New Roman"/>
              </a:rPr>
              <a:t>di </a:t>
            </a:r>
            <a:r>
              <a:rPr sz="1800" spc="-5" dirty="0">
                <a:solidFill>
                  <a:srgbClr val="FF0000"/>
                </a:solidFill>
                <a:cs typeface="Times New Roman"/>
              </a:rPr>
              <a:t>spin </a:t>
            </a:r>
            <a:r>
              <a:rPr sz="1800" spc="-15" dirty="0">
                <a:solidFill>
                  <a:srgbClr val="FF0000"/>
                </a:solidFill>
                <a:cs typeface="Times New Roman"/>
              </a:rPr>
              <a:t>off </a:t>
            </a:r>
            <a:r>
              <a:rPr sz="1800" dirty="0">
                <a:solidFill>
                  <a:srgbClr val="FF0000"/>
                </a:solidFill>
                <a:cs typeface="Times New Roman"/>
              </a:rPr>
              <a:t>o di </a:t>
            </a:r>
            <a:r>
              <a:rPr sz="1800" spc="-5" dirty="0">
                <a:solidFill>
                  <a:srgbClr val="FF0000"/>
                </a:solidFill>
                <a:cs typeface="Times New Roman"/>
              </a:rPr>
              <a:t>start </a:t>
            </a:r>
            <a:r>
              <a:rPr sz="1800" dirty="0">
                <a:solidFill>
                  <a:srgbClr val="FF0000"/>
                </a:solidFill>
                <a:cs typeface="Times New Roman"/>
              </a:rPr>
              <a:t>up universitari, o con caratteristiche </a:t>
            </a:r>
            <a:r>
              <a:rPr sz="1800" spc="5" dirty="0">
                <a:solidFill>
                  <a:srgbClr val="FF0000"/>
                </a:solidFill>
                <a:cs typeface="Times New Roman"/>
              </a:rPr>
              <a:t> </a:t>
            </a:r>
            <a:r>
              <a:rPr sz="1800" dirty="0">
                <a:solidFill>
                  <a:srgbClr val="FF0000"/>
                </a:solidFill>
                <a:cs typeface="Times New Roman"/>
              </a:rPr>
              <a:t>analoghe</a:t>
            </a:r>
            <a:r>
              <a:rPr sz="1800" spc="-30" dirty="0">
                <a:solidFill>
                  <a:srgbClr val="FF0000"/>
                </a:solidFill>
                <a:cs typeface="Times New Roman"/>
              </a:rPr>
              <a:t> </a:t>
            </a:r>
            <a:r>
              <a:rPr sz="1800" dirty="0">
                <a:solidFill>
                  <a:srgbClr val="FF0000"/>
                </a:solidFill>
                <a:cs typeface="Times New Roman"/>
              </a:rPr>
              <a:t>degli</a:t>
            </a:r>
            <a:r>
              <a:rPr sz="1800" spc="-5" dirty="0">
                <a:solidFill>
                  <a:srgbClr val="FF0000"/>
                </a:solidFill>
                <a:cs typeface="Times New Roman"/>
              </a:rPr>
              <a:t> </a:t>
            </a:r>
            <a:r>
              <a:rPr sz="1800" dirty="0">
                <a:solidFill>
                  <a:srgbClr val="FF0000"/>
                </a:solidFill>
                <a:cs typeface="Times New Roman"/>
              </a:rPr>
              <a:t>enti</a:t>
            </a:r>
            <a:r>
              <a:rPr sz="1800" spc="-20" dirty="0">
                <a:solidFill>
                  <a:srgbClr val="FF0000"/>
                </a:solidFill>
                <a:cs typeface="Times New Roman"/>
              </a:rPr>
              <a:t> </a:t>
            </a:r>
            <a:r>
              <a:rPr sz="1800" dirty="0">
                <a:solidFill>
                  <a:srgbClr val="FF0000"/>
                </a:solidFill>
                <a:cs typeface="Times New Roman"/>
              </a:rPr>
              <a:t>di ricerca</a:t>
            </a:r>
            <a:r>
              <a:rPr sz="1800" spc="-20" dirty="0">
                <a:solidFill>
                  <a:srgbClr val="FF0000"/>
                </a:solidFill>
                <a:cs typeface="Times New Roman"/>
              </a:rPr>
              <a:t> </a:t>
            </a:r>
            <a:r>
              <a:rPr sz="1800" dirty="0">
                <a:solidFill>
                  <a:srgbClr val="FF0000"/>
                </a:solidFill>
                <a:cs typeface="Times New Roman"/>
              </a:rPr>
              <a:t>e</a:t>
            </a:r>
            <a:r>
              <a:rPr sz="1800" spc="-5" dirty="0">
                <a:solidFill>
                  <a:srgbClr val="FF0000"/>
                </a:solidFill>
                <a:cs typeface="Times New Roman"/>
              </a:rPr>
              <a:t> </a:t>
            </a:r>
            <a:r>
              <a:rPr sz="1800" dirty="0">
                <a:solidFill>
                  <a:srgbClr val="FF0000"/>
                </a:solidFill>
                <a:cs typeface="Times New Roman"/>
              </a:rPr>
              <a:t>società per</a:t>
            </a:r>
            <a:r>
              <a:rPr sz="1800" spc="-10" dirty="0">
                <a:solidFill>
                  <a:srgbClr val="FF0000"/>
                </a:solidFill>
                <a:cs typeface="Times New Roman"/>
              </a:rPr>
              <a:t> </a:t>
            </a:r>
            <a:r>
              <a:rPr sz="1800" dirty="0">
                <a:solidFill>
                  <a:srgbClr val="FF0000"/>
                </a:solidFill>
                <a:cs typeface="Times New Roman"/>
              </a:rPr>
              <a:t>la</a:t>
            </a:r>
            <a:r>
              <a:rPr sz="1800" spc="-5" dirty="0">
                <a:solidFill>
                  <a:srgbClr val="FF0000"/>
                </a:solidFill>
                <a:cs typeface="Times New Roman"/>
              </a:rPr>
              <a:t> </a:t>
            </a:r>
            <a:r>
              <a:rPr sz="1800" dirty="0">
                <a:solidFill>
                  <a:srgbClr val="FF0000"/>
                </a:solidFill>
                <a:cs typeface="Times New Roman"/>
              </a:rPr>
              <a:t>gestione</a:t>
            </a:r>
            <a:r>
              <a:rPr sz="1800" spc="-20" dirty="0">
                <a:solidFill>
                  <a:srgbClr val="FF0000"/>
                </a:solidFill>
                <a:cs typeface="Times New Roman"/>
              </a:rPr>
              <a:t> </a:t>
            </a:r>
            <a:r>
              <a:rPr sz="1800" dirty="0">
                <a:solidFill>
                  <a:srgbClr val="FF0000"/>
                </a:solidFill>
                <a:cs typeface="Times New Roman"/>
              </a:rPr>
              <a:t>di aziende</a:t>
            </a:r>
            <a:r>
              <a:rPr sz="1800" spc="-20" dirty="0">
                <a:solidFill>
                  <a:srgbClr val="FF0000"/>
                </a:solidFill>
                <a:cs typeface="Times New Roman"/>
              </a:rPr>
              <a:t> </a:t>
            </a:r>
            <a:r>
              <a:rPr sz="1800" dirty="0">
                <a:solidFill>
                  <a:srgbClr val="FF0000"/>
                </a:solidFill>
                <a:cs typeface="Times New Roman"/>
              </a:rPr>
              <a:t>agricole</a:t>
            </a:r>
            <a:r>
              <a:rPr sz="1800" spc="-20" dirty="0">
                <a:solidFill>
                  <a:srgbClr val="FF0000"/>
                </a:solidFill>
                <a:cs typeface="Times New Roman"/>
              </a:rPr>
              <a:t> </a:t>
            </a:r>
            <a:r>
              <a:rPr sz="1800" dirty="0">
                <a:solidFill>
                  <a:srgbClr val="FF0000"/>
                </a:solidFill>
                <a:cs typeface="Times New Roman"/>
              </a:rPr>
              <a:t>con funzioni </a:t>
            </a:r>
            <a:r>
              <a:rPr sz="1800" spc="-434" dirty="0">
                <a:solidFill>
                  <a:srgbClr val="FF0000"/>
                </a:solidFill>
                <a:cs typeface="Times New Roman"/>
              </a:rPr>
              <a:t> </a:t>
            </a:r>
            <a:r>
              <a:rPr sz="1800" dirty="0">
                <a:solidFill>
                  <a:srgbClr val="FF0000"/>
                </a:solidFill>
                <a:cs typeface="Times New Roman"/>
              </a:rPr>
              <a:t>didattiche,</a:t>
            </a:r>
            <a:r>
              <a:rPr sz="1800" spc="-40" dirty="0">
                <a:solidFill>
                  <a:srgbClr val="FF0000"/>
                </a:solidFill>
                <a:cs typeface="Times New Roman"/>
              </a:rPr>
              <a:t> </a:t>
            </a:r>
            <a:r>
              <a:rPr sz="1800" dirty="0">
                <a:solidFill>
                  <a:srgbClr val="FF0000"/>
                </a:solidFill>
                <a:cs typeface="Times New Roman"/>
              </a:rPr>
              <a:t>costituite</a:t>
            </a:r>
            <a:r>
              <a:rPr sz="1800" spc="-25" dirty="0">
                <a:solidFill>
                  <a:srgbClr val="FF0000"/>
                </a:solidFill>
                <a:cs typeface="Times New Roman"/>
              </a:rPr>
              <a:t> </a:t>
            </a:r>
            <a:r>
              <a:rPr sz="1800" dirty="0">
                <a:solidFill>
                  <a:srgbClr val="FF0000"/>
                </a:solidFill>
                <a:cs typeface="Times New Roman"/>
              </a:rPr>
              <a:t>da Università;</a:t>
            </a:r>
          </a:p>
          <a:p>
            <a:pPr marL="147955" indent="-135890" algn="just">
              <a:lnSpc>
                <a:spcPct val="100000"/>
              </a:lnSpc>
              <a:buChar char="•"/>
              <a:tabLst>
                <a:tab pos="148590" algn="l"/>
              </a:tabLst>
            </a:pPr>
            <a:r>
              <a:rPr sz="1800" spc="-5" dirty="0">
                <a:solidFill>
                  <a:srgbClr val="FF0000"/>
                </a:solidFill>
                <a:cs typeface="Times New Roman"/>
              </a:rPr>
              <a:t>società</a:t>
            </a:r>
            <a:r>
              <a:rPr sz="1800" spc="-20" dirty="0">
                <a:solidFill>
                  <a:srgbClr val="FF0000"/>
                </a:solidFill>
                <a:cs typeface="Times New Roman"/>
              </a:rPr>
              <a:t> </a:t>
            </a:r>
            <a:r>
              <a:rPr sz="1800" dirty="0">
                <a:solidFill>
                  <a:srgbClr val="FF0000"/>
                </a:solidFill>
                <a:cs typeface="Times New Roman"/>
              </a:rPr>
              <a:t>che producono</a:t>
            </a:r>
            <a:r>
              <a:rPr sz="1800" spc="-15" dirty="0">
                <a:solidFill>
                  <a:srgbClr val="FF0000"/>
                </a:solidFill>
                <a:cs typeface="Times New Roman"/>
              </a:rPr>
              <a:t> </a:t>
            </a:r>
            <a:r>
              <a:rPr sz="1800" spc="-5" dirty="0">
                <a:solidFill>
                  <a:srgbClr val="FF0000"/>
                </a:solidFill>
                <a:cs typeface="Times New Roman"/>
              </a:rPr>
              <a:t>servizi</a:t>
            </a:r>
            <a:r>
              <a:rPr sz="1800" spc="-15" dirty="0">
                <a:solidFill>
                  <a:srgbClr val="FF0000"/>
                </a:solidFill>
                <a:cs typeface="Times New Roman"/>
              </a:rPr>
              <a:t> </a:t>
            </a:r>
            <a:r>
              <a:rPr sz="1800" dirty="0">
                <a:solidFill>
                  <a:srgbClr val="FF0000"/>
                </a:solidFill>
                <a:cs typeface="Times New Roman"/>
              </a:rPr>
              <a:t>economici di</a:t>
            </a:r>
            <a:r>
              <a:rPr sz="1800" spc="-5" dirty="0">
                <a:solidFill>
                  <a:srgbClr val="FF0000"/>
                </a:solidFill>
                <a:cs typeface="Times New Roman"/>
              </a:rPr>
              <a:t> interesse</a:t>
            </a:r>
            <a:r>
              <a:rPr sz="1800" spc="-15" dirty="0">
                <a:solidFill>
                  <a:srgbClr val="FF0000"/>
                </a:solidFill>
                <a:cs typeface="Times New Roman"/>
              </a:rPr>
              <a:t> </a:t>
            </a:r>
            <a:r>
              <a:rPr sz="1800" dirty="0">
                <a:solidFill>
                  <a:srgbClr val="FF0000"/>
                </a:solidFill>
                <a:cs typeface="Times New Roman"/>
              </a:rPr>
              <a:t>generale</a:t>
            </a:r>
            <a:r>
              <a:rPr sz="1800" spc="-20" dirty="0">
                <a:solidFill>
                  <a:srgbClr val="FF0000"/>
                </a:solidFill>
                <a:cs typeface="Times New Roman"/>
              </a:rPr>
              <a:t> </a:t>
            </a:r>
            <a:r>
              <a:rPr sz="1800" dirty="0">
                <a:solidFill>
                  <a:srgbClr val="FF0000"/>
                </a:solidFill>
                <a:cs typeface="Times New Roman"/>
              </a:rPr>
              <a:t>a rete</a:t>
            </a:r>
          </a:p>
        </p:txBody>
      </p:sp>
      <p:pic>
        <p:nvPicPr>
          <p:cNvPr id="9" name="Picture 2" descr="Risultato immagine per INRL">
            <a:extLst>
              <a:ext uri="{FF2B5EF4-FFF2-40B4-BE49-F238E27FC236}">
                <a16:creationId xmlns:a16="http://schemas.microsoft.com/office/drawing/2014/main" id="{F77F2BF6-307F-4ADF-932B-51EB3A9D2C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619125" y="685800"/>
            <a:ext cx="7905750" cy="5568576"/>
          </a:xfrm>
          <a:prstGeom prst="rect">
            <a:avLst/>
          </a:prstGeom>
        </p:spPr>
        <p:txBody>
          <a:bodyPr vert="horz" wrap="square" lIns="0" tIns="12700" rIns="0" bIns="0" rtlCol="0">
            <a:spAutoFit/>
          </a:bodyPr>
          <a:lstStyle/>
          <a:p>
            <a:pPr marL="83820" marR="53340">
              <a:lnSpc>
                <a:spcPct val="100000"/>
              </a:lnSpc>
              <a:spcBef>
                <a:spcPts val="100"/>
              </a:spcBef>
            </a:pPr>
            <a:r>
              <a:rPr sz="1800" dirty="0">
                <a:solidFill>
                  <a:srgbClr val="FF0000"/>
                </a:solidFill>
                <a:cs typeface="Times New Roman"/>
              </a:rPr>
              <a:t>Attività</a:t>
            </a:r>
            <a:r>
              <a:rPr sz="1800" spc="-25" dirty="0">
                <a:solidFill>
                  <a:srgbClr val="FF0000"/>
                </a:solidFill>
                <a:cs typeface="Times New Roman"/>
              </a:rPr>
              <a:t> </a:t>
            </a:r>
            <a:r>
              <a:rPr sz="1800" spc="-5" dirty="0">
                <a:solidFill>
                  <a:srgbClr val="FF0000"/>
                </a:solidFill>
                <a:cs typeface="Times New Roman"/>
              </a:rPr>
              <a:t>ammissibili</a:t>
            </a:r>
            <a:r>
              <a:rPr sz="1800" spc="5" dirty="0">
                <a:solidFill>
                  <a:srgbClr val="FF0000"/>
                </a:solidFill>
                <a:cs typeface="Times New Roman"/>
              </a:rPr>
              <a:t> </a:t>
            </a:r>
            <a:r>
              <a:rPr sz="1800" dirty="0">
                <a:solidFill>
                  <a:srgbClr val="FF0000"/>
                </a:solidFill>
                <a:cs typeface="Times New Roman"/>
              </a:rPr>
              <a:t>ai fini</a:t>
            </a:r>
            <a:r>
              <a:rPr sz="1800" spc="5" dirty="0">
                <a:solidFill>
                  <a:srgbClr val="FF0000"/>
                </a:solidFill>
                <a:cs typeface="Times New Roman"/>
              </a:rPr>
              <a:t> </a:t>
            </a:r>
            <a:r>
              <a:rPr sz="1800" dirty="0">
                <a:solidFill>
                  <a:srgbClr val="FF0000"/>
                </a:solidFill>
                <a:cs typeface="Times New Roman"/>
              </a:rPr>
              <a:t>del</a:t>
            </a:r>
            <a:r>
              <a:rPr sz="1800" spc="5" dirty="0">
                <a:solidFill>
                  <a:srgbClr val="FF0000"/>
                </a:solidFill>
                <a:cs typeface="Times New Roman"/>
              </a:rPr>
              <a:t> </a:t>
            </a:r>
            <a:r>
              <a:rPr sz="1800" spc="-5" dirty="0">
                <a:solidFill>
                  <a:srgbClr val="FF0000"/>
                </a:solidFill>
                <a:cs typeface="Times New Roman"/>
              </a:rPr>
              <a:t>mantenimento </a:t>
            </a:r>
            <a:r>
              <a:rPr sz="1800" dirty="0">
                <a:solidFill>
                  <a:srgbClr val="FF0000"/>
                </a:solidFill>
                <a:cs typeface="Times New Roman"/>
              </a:rPr>
              <a:t>delle</a:t>
            </a:r>
            <a:r>
              <a:rPr sz="1800" spc="-10" dirty="0">
                <a:solidFill>
                  <a:srgbClr val="FF0000"/>
                </a:solidFill>
                <a:cs typeface="Times New Roman"/>
              </a:rPr>
              <a:t> </a:t>
            </a:r>
            <a:r>
              <a:rPr sz="1800" dirty="0">
                <a:solidFill>
                  <a:srgbClr val="FF0000"/>
                </a:solidFill>
                <a:cs typeface="Times New Roman"/>
              </a:rPr>
              <a:t>partecipazioni</a:t>
            </a:r>
            <a:r>
              <a:rPr sz="1800" spc="-35" dirty="0">
                <a:solidFill>
                  <a:srgbClr val="FF0000"/>
                </a:solidFill>
                <a:cs typeface="Times New Roman"/>
              </a:rPr>
              <a:t> </a:t>
            </a:r>
            <a:r>
              <a:rPr sz="1800" dirty="0">
                <a:solidFill>
                  <a:srgbClr val="FF0000"/>
                </a:solidFill>
                <a:cs typeface="Times New Roman"/>
              </a:rPr>
              <a:t>pubbliche</a:t>
            </a:r>
            <a:r>
              <a:rPr sz="1800" spc="50" dirty="0">
                <a:solidFill>
                  <a:srgbClr val="FF0000"/>
                </a:solidFill>
                <a:cs typeface="Times New Roman"/>
              </a:rPr>
              <a:t> </a:t>
            </a:r>
            <a:r>
              <a:rPr sz="1800" dirty="0">
                <a:solidFill>
                  <a:srgbClr val="FF0000"/>
                </a:solidFill>
                <a:cs typeface="Times New Roman"/>
              </a:rPr>
              <a:t>-</a:t>
            </a:r>
            <a:r>
              <a:rPr sz="1800" spc="-105" dirty="0">
                <a:solidFill>
                  <a:srgbClr val="FF0000"/>
                </a:solidFill>
                <a:cs typeface="Times New Roman"/>
              </a:rPr>
              <a:t> </a:t>
            </a:r>
            <a:r>
              <a:rPr sz="1800" spc="-5" dirty="0">
                <a:solidFill>
                  <a:srgbClr val="FF0000"/>
                </a:solidFill>
                <a:cs typeface="Times New Roman"/>
              </a:rPr>
              <a:t>Art.</a:t>
            </a:r>
            <a:r>
              <a:rPr sz="1800" spc="5" dirty="0">
                <a:solidFill>
                  <a:srgbClr val="FF0000"/>
                </a:solidFill>
                <a:cs typeface="Times New Roman"/>
              </a:rPr>
              <a:t> </a:t>
            </a:r>
            <a:r>
              <a:rPr sz="1800" dirty="0">
                <a:solidFill>
                  <a:srgbClr val="FF0000"/>
                </a:solidFill>
                <a:cs typeface="Times New Roman"/>
              </a:rPr>
              <a:t>20 </a:t>
            </a:r>
            <a:r>
              <a:rPr sz="1800" spc="-434" dirty="0">
                <a:solidFill>
                  <a:srgbClr val="FF0000"/>
                </a:solidFill>
                <a:cs typeface="Times New Roman"/>
              </a:rPr>
              <a:t> </a:t>
            </a:r>
            <a:r>
              <a:rPr sz="1800" spc="-5" dirty="0">
                <a:solidFill>
                  <a:srgbClr val="FF0000"/>
                </a:solidFill>
                <a:cs typeface="Times New Roman"/>
              </a:rPr>
              <a:t>(</a:t>
            </a:r>
            <a:r>
              <a:rPr sz="1800" i="1" spc="-5" dirty="0">
                <a:solidFill>
                  <a:srgbClr val="FF0000"/>
                </a:solidFill>
                <a:cs typeface="Times New Roman"/>
              </a:rPr>
              <a:t>Parametri </a:t>
            </a:r>
            <a:r>
              <a:rPr sz="1800" i="1" dirty="0">
                <a:solidFill>
                  <a:srgbClr val="FF0000"/>
                </a:solidFill>
                <a:cs typeface="Times New Roman"/>
              </a:rPr>
              <a:t>quantitativi e di efficienza gestionale ai fini della legittimità delle </a:t>
            </a:r>
            <a:r>
              <a:rPr sz="1800" i="1" spc="5" dirty="0">
                <a:solidFill>
                  <a:srgbClr val="FF0000"/>
                </a:solidFill>
                <a:cs typeface="Times New Roman"/>
              </a:rPr>
              <a:t> </a:t>
            </a:r>
            <a:r>
              <a:rPr sz="1800" i="1" dirty="0">
                <a:solidFill>
                  <a:srgbClr val="FF0000"/>
                </a:solidFill>
                <a:cs typeface="Times New Roman"/>
              </a:rPr>
              <a:t>partecipazioni</a:t>
            </a:r>
            <a:r>
              <a:rPr sz="1800" dirty="0">
                <a:solidFill>
                  <a:srgbClr val="FF0000"/>
                </a:solidFill>
                <a:cs typeface="Times New Roman"/>
              </a:rPr>
              <a:t>): piano di </a:t>
            </a:r>
            <a:r>
              <a:rPr sz="1800" spc="-5" dirty="0">
                <a:solidFill>
                  <a:srgbClr val="FF0000"/>
                </a:solidFill>
                <a:cs typeface="Times New Roman"/>
              </a:rPr>
              <a:t>riassetto </a:t>
            </a:r>
            <a:r>
              <a:rPr sz="1800" dirty="0">
                <a:solidFill>
                  <a:srgbClr val="FF0000"/>
                </a:solidFill>
                <a:cs typeface="Times New Roman"/>
              </a:rPr>
              <a:t>per la loro razionalizzazione, fusione o </a:t>
            </a:r>
            <a:r>
              <a:rPr sz="1800" spc="5" dirty="0">
                <a:solidFill>
                  <a:srgbClr val="FF0000"/>
                </a:solidFill>
                <a:cs typeface="Times New Roman"/>
              </a:rPr>
              <a:t> </a:t>
            </a:r>
            <a:r>
              <a:rPr sz="1800" spc="-5" dirty="0">
                <a:solidFill>
                  <a:srgbClr val="FF0000"/>
                </a:solidFill>
                <a:cs typeface="Times New Roman"/>
              </a:rPr>
              <a:t>soppressione,</a:t>
            </a:r>
            <a:r>
              <a:rPr sz="1800" spc="-20" dirty="0">
                <a:solidFill>
                  <a:srgbClr val="FF0000"/>
                </a:solidFill>
                <a:cs typeface="Times New Roman"/>
              </a:rPr>
              <a:t> </a:t>
            </a:r>
            <a:r>
              <a:rPr sz="1800" dirty="0">
                <a:solidFill>
                  <a:srgbClr val="FF0000"/>
                </a:solidFill>
                <a:cs typeface="Times New Roman"/>
              </a:rPr>
              <a:t>qualora</a:t>
            </a:r>
            <a:r>
              <a:rPr sz="1800" spc="-5" dirty="0">
                <a:solidFill>
                  <a:srgbClr val="FF0000"/>
                </a:solidFill>
                <a:cs typeface="Times New Roman"/>
              </a:rPr>
              <a:t> </a:t>
            </a:r>
            <a:r>
              <a:rPr sz="1800" dirty="0">
                <a:solidFill>
                  <a:srgbClr val="FF0000"/>
                </a:solidFill>
                <a:cs typeface="Times New Roman"/>
              </a:rPr>
              <a:t>rilevino:</a:t>
            </a:r>
          </a:p>
          <a:p>
            <a:pPr marL="299085" indent="-287020">
              <a:lnSpc>
                <a:spcPct val="100000"/>
              </a:lnSpc>
              <a:spcBef>
                <a:spcPts val="994"/>
              </a:spcBef>
              <a:buFont typeface="Wingdings"/>
              <a:buChar char=""/>
              <a:tabLst>
                <a:tab pos="299720" algn="l"/>
              </a:tabLst>
            </a:pPr>
            <a:r>
              <a:rPr sz="1800" spc="-5" dirty="0">
                <a:solidFill>
                  <a:srgbClr val="FF0000"/>
                </a:solidFill>
                <a:cs typeface="Times New Roman"/>
              </a:rPr>
              <a:t>società</a:t>
            </a:r>
            <a:r>
              <a:rPr sz="1800" spc="-25" dirty="0">
                <a:solidFill>
                  <a:srgbClr val="FF0000"/>
                </a:solidFill>
                <a:cs typeface="Times New Roman"/>
              </a:rPr>
              <a:t> </a:t>
            </a:r>
            <a:r>
              <a:rPr sz="1800" dirty="0">
                <a:solidFill>
                  <a:srgbClr val="FF0000"/>
                </a:solidFill>
                <a:cs typeface="Times New Roman"/>
              </a:rPr>
              <a:t>che non</a:t>
            </a:r>
            <a:r>
              <a:rPr sz="1800" spc="-5" dirty="0">
                <a:solidFill>
                  <a:srgbClr val="FF0000"/>
                </a:solidFill>
                <a:cs typeface="Times New Roman"/>
              </a:rPr>
              <a:t> </a:t>
            </a:r>
            <a:r>
              <a:rPr sz="1800" dirty="0">
                <a:solidFill>
                  <a:srgbClr val="FF0000"/>
                </a:solidFill>
                <a:cs typeface="Times New Roman"/>
              </a:rPr>
              <a:t>rientrino</a:t>
            </a:r>
            <a:r>
              <a:rPr sz="1800" spc="-10" dirty="0">
                <a:solidFill>
                  <a:srgbClr val="FF0000"/>
                </a:solidFill>
                <a:cs typeface="Times New Roman"/>
              </a:rPr>
              <a:t> </a:t>
            </a:r>
            <a:r>
              <a:rPr sz="1800" dirty="0">
                <a:solidFill>
                  <a:srgbClr val="FF0000"/>
                </a:solidFill>
                <a:cs typeface="Times New Roman"/>
              </a:rPr>
              <a:t>nelle</a:t>
            </a:r>
            <a:r>
              <a:rPr sz="1800" spc="-10" dirty="0">
                <a:solidFill>
                  <a:srgbClr val="FF0000"/>
                </a:solidFill>
                <a:cs typeface="Times New Roman"/>
              </a:rPr>
              <a:t> </a:t>
            </a:r>
            <a:r>
              <a:rPr sz="1800" dirty="0">
                <a:solidFill>
                  <a:srgbClr val="FF0000"/>
                </a:solidFill>
                <a:cs typeface="Times New Roman"/>
              </a:rPr>
              <a:t>previsioni</a:t>
            </a:r>
            <a:r>
              <a:rPr sz="1800" spc="-15" dirty="0">
                <a:solidFill>
                  <a:srgbClr val="FF0000"/>
                </a:solidFill>
                <a:cs typeface="Times New Roman"/>
              </a:rPr>
              <a:t> </a:t>
            </a:r>
            <a:r>
              <a:rPr sz="1800" dirty="0">
                <a:solidFill>
                  <a:srgbClr val="FF0000"/>
                </a:solidFill>
                <a:cs typeface="Times New Roman"/>
              </a:rPr>
              <a:t>dell’art.</a:t>
            </a:r>
            <a:r>
              <a:rPr sz="1800" spc="-5" dirty="0">
                <a:solidFill>
                  <a:srgbClr val="FF0000"/>
                </a:solidFill>
                <a:cs typeface="Times New Roman"/>
              </a:rPr>
              <a:t> </a:t>
            </a:r>
            <a:r>
              <a:rPr sz="1800" dirty="0">
                <a:solidFill>
                  <a:srgbClr val="FF0000"/>
                </a:solidFill>
                <a:cs typeface="Times New Roman"/>
              </a:rPr>
              <a:t>4</a:t>
            </a:r>
            <a:r>
              <a:rPr sz="1800" spc="-10" dirty="0">
                <a:solidFill>
                  <a:srgbClr val="FF0000"/>
                </a:solidFill>
                <a:cs typeface="Times New Roman"/>
              </a:rPr>
              <a:t> </a:t>
            </a:r>
            <a:r>
              <a:rPr sz="1800" dirty="0">
                <a:solidFill>
                  <a:srgbClr val="FF0000"/>
                </a:solidFill>
                <a:cs typeface="Times New Roman"/>
              </a:rPr>
              <a:t>(</a:t>
            </a:r>
            <a:r>
              <a:rPr sz="1800" i="1" dirty="0">
                <a:solidFill>
                  <a:srgbClr val="FF0000"/>
                </a:solidFill>
                <a:cs typeface="Times New Roman"/>
              </a:rPr>
              <a:t>settori</a:t>
            </a:r>
            <a:r>
              <a:rPr sz="1800" i="1" spc="-5" dirty="0">
                <a:solidFill>
                  <a:srgbClr val="FF0000"/>
                </a:solidFill>
                <a:cs typeface="Times New Roman"/>
              </a:rPr>
              <a:t> </a:t>
            </a:r>
            <a:r>
              <a:rPr sz="1800" i="1" dirty="0">
                <a:solidFill>
                  <a:srgbClr val="FF0000"/>
                </a:solidFill>
                <a:cs typeface="Times New Roman"/>
              </a:rPr>
              <a:t>di intervento</a:t>
            </a:r>
            <a:r>
              <a:rPr sz="1800" i="1" spc="-10" dirty="0">
                <a:solidFill>
                  <a:srgbClr val="FF0000"/>
                </a:solidFill>
                <a:cs typeface="Times New Roman"/>
              </a:rPr>
              <a:t> </a:t>
            </a:r>
            <a:r>
              <a:rPr sz="1800" i="1" spc="-5" dirty="0">
                <a:solidFill>
                  <a:srgbClr val="FF0000"/>
                </a:solidFill>
                <a:cs typeface="Times New Roman"/>
              </a:rPr>
              <a:t>ammessi</a:t>
            </a:r>
            <a:r>
              <a:rPr sz="1800" spc="-5" dirty="0">
                <a:solidFill>
                  <a:srgbClr val="FF0000"/>
                </a:solidFill>
                <a:cs typeface="Times New Roman"/>
              </a:rPr>
              <a:t>);</a:t>
            </a:r>
            <a:endParaRPr sz="1800" dirty="0">
              <a:solidFill>
                <a:srgbClr val="FF0000"/>
              </a:solidFill>
              <a:cs typeface="Times New Roman"/>
            </a:endParaRPr>
          </a:p>
          <a:p>
            <a:pPr marL="353695" indent="-341630">
              <a:lnSpc>
                <a:spcPct val="100000"/>
              </a:lnSpc>
              <a:spcBef>
                <a:spcPts val="5"/>
              </a:spcBef>
              <a:buFont typeface="Wingdings"/>
              <a:buChar char=""/>
              <a:tabLst>
                <a:tab pos="353695" algn="l"/>
                <a:tab pos="354330" algn="l"/>
              </a:tabLst>
            </a:pPr>
            <a:r>
              <a:rPr sz="1800" dirty="0">
                <a:solidFill>
                  <a:srgbClr val="FF0000"/>
                </a:solidFill>
                <a:cs typeface="Times New Roman"/>
              </a:rPr>
              <a:t>società</a:t>
            </a:r>
            <a:r>
              <a:rPr sz="1800" spc="5" dirty="0">
                <a:solidFill>
                  <a:srgbClr val="FF0000"/>
                </a:solidFill>
                <a:cs typeface="Times New Roman"/>
              </a:rPr>
              <a:t> </a:t>
            </a:r>
            <a:r>
              <a:rPr sz="1800" dirty="0">
                <a:solidFill>
                  <a:srgbClr val="FF0000"/>
                </a:solidFill>
                <a:cs typeface="Times New Roman"/>
              </a:rPr>
              <a:t>prive</a:t>
            </a:r>
            <a:r>
              <a:rPr sz="1800" spc="-15" dirty="0">
                <a:solidFill>
                  <a:srgbClr val="FF0000"/>
                </a:solidFill>
                <a:cs typeface="Times New Roman"/>
              </a:rPr>
              <a:t> </a:t>
            </a:r>
            <a:r>
              <a:rPr sz="1800" dirty="0">
                <a:solidFill>
                  <a:srgbClr val="FF0000"/>
                </a:solidFill>
                <a:cs typeface="Times New Roman"/>
              </a:rPr>
              <a:t>di</a:t>
            </a:r>
            <a:r>
              <a:rPr sz="1800" spc="10" dirty="0">
                <a:solidFill>
                  <a:srgbClr val="FF0000"/>
                </a:solidFill>
                <a:cs typeface="Times New Roman"/>
              </a:rPr>
              <a:t> </a:t>
            </a:r>
            <a:r>
              <a:rPr sz="1800" dirty="0">
                <a:solidFill>
                  <a:srgbClr val="FF0000"/>
                </a:solidFill>
                <a:cs typeface="Times New Roman"/>
              </a:rPr>
              <a:t>dipendenti</a:t>
            </a:r>
            <a:r>
              <a:rPr sz="1800" spc="-10" dirty="0">
                <a:solidFill>
                  <a:srgbClr val="FF0000"/>
                </a:solidFill>
                <a:cs typeface="Times New Roman"/>
              </a:rPr>
              <a:t> </a:t>
            </a:r>
            <a:r>
              <a:rPr sz="1800" dirty="0">
                <a:solidFill>
                  <a:srgbClr val="FF0000"/>
                </a:solidFill>
                <a:cs typeface="Times New Roman"/>
              </a:rPr>
              <a:t>o</a:t>
            </a:r>
            <a:r>
              <a:rPr sz="1800" spc="-5" dirty="0">
                <a:solidFill>
                  <a:srgbClr val="FF0000"/>
                </a:solidFill>
                <a:cs typeface="Times New Roman"/>
              </a:rPr>
              <a:t> </a:t>
            </a:r>
            <a:r>
              <a:rPr sz="1800" dirty="0">
                <a:solidFill>
                  <a:srgbClr val="FF0000"/>
                </a:solidFill>
                <a:cs typeface="Times New Roman"/>
              </a:rPr>
              <a:t>con</a:t>
            </a:r>
            <a:r>
              <a:rPr sz="1800" spc="5" dirty="0">
                <a:solidFill>
                  <a:srgbClr val="FF0000"/>
                </a:solidFill>
                <a:cs typeface="Times New Roman"/>
              </a:rPr>
              <a:t> </a:t>
            </a:r>
            <a:r>
              <a:rPr sz="1800" spc="-5" dirty="0">
                <a:solidFill>
                  <a:srgbClr val="FF0000"/>
                </a:solidFill>
                <a:cs typeface="Times New Roman"/>
              </a:rPr>
              <a:t>un</a:t>
            </a:r>
            <a:r>
              <a:rPr sz="1800" spc="5" dirty="0">
                <a:solidFill>
                  <a:srgbClr val="FF0000"/>
                </a:solidFill>
                <a:cs typeface="Times New Roman"/>
              </a:rPr>
              <a:t> </a:t>
            </a:r>
            <a:r>
              <a:rPr sz="1800" spc="-5" dirty="0">
                <a:solidFill>
                  <a:srgbClr val="FF0000"/>
                </a:solidFill>
                <a:cs typeface="Times New Roman"/>
              </a:rPr>
              <a:t>numero</a:t>
            </a:r>
            <a:r>
              <a:rPr sz="1800" spc="10"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spc="-5" dirty="0">
                <a:solidFill>
                  <a:srgbClr val="FF0000"/>
                </a:solidFill>
                <a:cs typeface="Times New Roman"/>
              </a:rPr>
              <a:t>amministratori</a:t>
            </a:r>
            <a:r>
              <a:rPr sz="1800" spc="5" dirty="0">
                <a:solidFill>
                  <a:srgbClr val="FF0000"/>
                </a:solidFill>
                <a:cs typeface="Times New Roman"/>
              </a:rPr>
              <a:t> </a:t>
            </a:r>
            <a:r>
              <a:rPr sz="1800" spc="-5" dirty="0">
                <a:solidFill>
                  <a:srgbClr val="FF0000"/>
                </a:solidFill>
                <a:cs typeface="Times New Roman"/>
              </a:rPr>
              <a:t>superiore</a:t>
            </a:r>
            <a:r>
              <a:rPr sz="1800" spc="-10" dirty="0">
                <a:solidFill>
                  <a:srgbClr val="FF0000"/>
                </a:solidFill>
                <a:cs typeface="Times New Roman"/>
              </a:rPr>
              <a:t> </a:t>
            </a:r>
            <a:r>
              <a:rPr sz="1800" dirty="0">
                <a:solidFill>
                  <a:srgbClr val="FF0000"/>
                </a:solidFill>
                <a:cs typeface="Times New Roman"/>
              </a:rPr>
              <a:t>a</a:t>
            </a:r>
            <a:r>
              <a:rPr sz="1800" spc="10" dirty="0">
                <a:solidFill>
                  <a:srgbClr val="FF0000"/>
                </a:solidFill>
                <a:cs typeface="Times New Roman"/>
              </a:rPr>
              <a:t> </a:t>
            </a:r>
            <a:r>
              <a:rPr sz="1800" dirty="0">
                <a:solidFill>
                  <a:srgbClr val="FF0000"/>
                </a:solidFill>
                <a:cs typeface="Times New Roman"/>
              </a:rPr>
              <a:t>quello</a:t>
            </a:r>
          </a:p>
          <a:p>
            <a:pPr marL="299085">
              <a:lnSpc>
                <a:spcPct val="100000"/>
              </a:lnSpc>
            </a:pPr>
            <a:r>
              <a:rPr sz="1800" dirty="0">
                <a:solidFill>
                  <a:srgbClr val="FF0000"/>
                </a:solidFill>
                <a:cs typeface="Times New Roman"/>
              </a:rPr>
              <a:t>dei</a:t>
            </a:r>
            <a:r>
              <a:rPr sz="1800" spc="-55" dirty="0">
                <a:solidFill>
                  <a:srgbClr val="FF0000"/>
                </a:solidFill>
                <a:cs typeface="Times New Roman"/>
              </a:rPr>
              <a:t> </a:t>
            </a:r>
            <a:r>
              <a:rPr sz="1800" dirty="0">
                <a:solidFill>
                  <a:srgbClr val="FF0000"/>
                </a:solidFill>
                <a:cs typeface="Times New Roman"/>
              </a:rPr>
              <a:t>dipendenti;</a:t>
            </a:r>
          </a:p>
          <a:p>
            <a:pPr marL="299085" marR="136525" indent="-287020">
              <a:lnSpc>
                <a:spcPct val="100000"/>
              </a:lnSpc>
              <a:buFont typeface="Wingdings"/>
              <a:buChar char=""/>
              <a:tabLst>
                <a:tab pos="299720" algn="l"/>
              </a:tabLst>
            </a:pPr>
            <a:r>
              <a:rPr sz="1800" dirty="0">
                <a:solidFill>
                  <a:srgbClr val="FF0000"/>
                </a:solidFill>
                <a:cs typeface="Times New Roman"/>
              </a:rPr>
              <a:t>partecipazioni</a:t>
            </a:r>
            <a:r>
              <a:rPr sz="1800" spc="-55" dirty="0">
                <a:solidFill>
                  <a:srgbClr val="FF0000"/>
                </a:solidFill>
                <a:cs typeface="Times New Roman"/>
              </a:rPr>
              <a:t> </a:t>
            </a:r>
            <a:r>
              <a:rPr sz="1800" dirty="0">
                <a:solidFill>
                  <a:srgbClr val="FF0000"/>
                </a:solidFill>
                <a:cs typeface="Times New Roman"/>
              </a:rPr>
              <a:t>in</a:t>
            </a:r>
            <a:r>
              <a:rPr sz="1800" spc="5" dirty="0">
                <a:solidFill>
                  <a:srgbClr val="FF0000"/>
                </a:solidFill>
                <a:cs typeface="Times New Roman"/>
              </a:rPr>
              <a:t> </a:t>
            </a:r>
            <a:r>
              <a:rPr sz="1800" dirty="0">
                <a:solidFill>
                  <a:srgbClr val="FF0000"/>
                </a:solidFill>
                <a:cs typeface="Times New Roman"/>
              </a:rPr>
              <a:t>società</a:t>
            </a:r>
            <a:r>
              <a:rPr sz="1800" spc="-15" dirty="0">
                <a:solidFill>
                  <a:srgbClr val="FF0000"/>
                </a:solidFill>
                <a:cs typeface="Times New Roman"/>
              </a:rPr>
              <a:t> </a:t>
            </a:r>
            <a:r>
              <a:rPr sz="1800" dirty="0">
                <a:solidFill>
                  <a:srgbClr val="FF0000"/>
                </a:solidFill>
                <a:cs typeface="Times New Roman"/>
              </a:rPr>
              <a:t>che</a:t>
            </a:r>
            <a:r>
              <a:rPr sz="1800" spc="-5" dirty="0">
                <a:solidFill>
                  <a:srgbClr val="FF0000"/>
                </a:solidFill>
                <a:cs typeface="Times New Roman"/>
              </a:rPr>
              <a:t> </a:t>
            </a:r>
            <a:r>
              <a:rPr sz="1800" dirty="0">
                <a:solidFill>
                  <a:srgbClr val="FF0000"/>
                </a:solidFill>
                <a:cs typeface="Times New Roman"/>
              </a:rPr>
              <a:t>svolgono</a:t>
            </a:r>
            <a:r>
              <a:rPr sz="1800" spc="-10" dirty="0">
                <a:solidFill>
                  <a:srgbClr val="FF0000"/>
                </a:solidFill>
                <a:cs typeface="Times New Roman"/>
              </a:rPr>
              <a:t> </a:t>
            </a:r>
            <a:r>
              <a:rPr sz="1800" dirty="0">
                <a:solidFill>
                  <a:srgbClr val="FF0000"/>
                </a:solidFill>
                <a:cs typeface="Times New Roman"/>
              </a:rPr>
              <a:t>attività</a:t>
            </a:r>
            <a:r>
              <a:rPr sz="1800" spc="-25" dirty="0">
                <a:solidFill>
                  <a:srgbClr val="FF0000"/>
                </a:solidFill>
                <a:cs typeface="Times New Roman"/>
              </a:rPr>
              <a:t> </a:t>
            </a:r>
            <a:r>
              <a:rPr sz="1800" dirty="0">
                <a:solidFill>
                  <a:srgbClr val="FF0000"/>
                </a:solidFill>
                <a:cs typeface="Times New Roman"/>
              </a:rPr>
              <a:t>analoghe</a:t>
            </a:r>
            <a:r>
              <a:rPr sz="1800" spc="-5" dirty="0">
                <a:solidFill>
                  <a:srgbClr val="FF0000"/>
                </a:solidFill>
                <a:cs typeface="Times New Roman"/>
              </a:rPr>
              <a:t> </a:t>
            </a:r>
            <a:r>
              <a:rPr sz="1800" dirty="0">
                <a:solidFill>
                  <a:srgbClr val="FF0000"/>
                </a:solidFill>
                <a:cs typeface="Times New Roman"/>
              </a:rPr>
              <a:t>o</a:t>
            </a:r>
            <a:r>
              <a:rPr sz="1800" spc="-10" dirty="0">
                <a:solidFill>
                  <a:srgbClr val="FF0000"/>
                </a:solidFill>
                <a:cs typeface="Times New Roman"/>
              </a:rPr>
              <a:t> </a:t>
            </a:r>
            <a:r>
              <a:rPr sz="1800" spc="-5" dirty="0">
                <a:solidFill>
                  <a:srgbClr val="FF0000"/>
                </a:solidFill>
                <a:cs typeface="Times New Roman"/>
              </a:rPr>
              <a:t>similari</a:t>
            </a:r>
            <a:r>
              <a:rPr sz="1800" dirty="0">
                <a:solidFill>
                  <a:srgbClr val="FF0000"/>
                </a:solidFill>
                <a:cs typeface="Times New Roman"/>
              </a:rPr>
              <a:t> a</a:t>
            </a:r>
            <a:r>
              <a:rPr sz="1800" spc="-5" dirty="0">
                <a:solidFill>
                  <a:srgbClr val="FF0000"/>
                </a:solidFill>
                <a:cs typeface="Times New Roman"/>
              </a:rPr>
              <a:t> </a:t>
            </a:r>
            <a:r>
              <a:rPr sz="1800" dirty="0">
                <a:solidFill>
                  <a:srgbClr val="FF0000"/>
                </a:solidFill>
                <a:cs typeface="Times New Roman"/>
              </a:rPr>
              <a:t>quelle</a:t>
            </a:r>
            <a:r>
              <a:rPr sz="1800" spc="-15" dirty="0">
                <a:solidFill>
                  <a:srgbClr val="FF0000"/>
                </a:solidFill>
                <a:cs typeface="Times New Roman"/>
              </a:rPr>
              <a:t> </a:t>
            </a:r>
            <a:r>
              <a:rPr sz="1800" dirty="0">
                <a:solidFill>
                  <a:srgbClr val="FF0000"/>
                </a:solidFill>
                <a:cs typeface="Times New Roman"/>
              </a:rPr>
              <a:t>di altre </a:t>
            </a:r>
            <a:r>
              <a:rPr sz="1800" spc="-434" dirty="0">
                <a:solidFill>
                  <a:srgbClr val="FF0000"/>
                </a:solidFill>
                <a:cs typeface="Times New Roman"/>
              </a:rPr>
              <a:t> </a:t>
            </a:r>
            <a:r>
              <a:rPr sz="1800" dirty="0">
                <a:solidFill>
                  <a:srgbClr val="FF0000"/>
                </a:solidFill>
                <a:cs typeface="Times New Roman"/>
              </a:rPr>
              <a:t>società</a:t>
            </a:r>
            <a:r>
              <a:rPr sz="1800" spc="-30" dirty="0">
                <a:solidFill>
                  <a:srgbClr val="FF0000"/>
                </a:solidFill>
                <a:cs typeface="Times New Roman"/>
              </a:rPr>
              <a:t> </a:t>
            </a:r>
            <a:r>
              <a:rPr sz="1800" dirty="0">
                <a:solidFill>
                  <a:srgbClr val="FF0000"/>
                </a:solidFill>
                <a:cs typeface="Times New Roman"/>
              </a:rPr>
              <a:t>partecipate</a:t>
            </a:r>
            <a:r>
              <a:rPr sz="1800" spc="-25" dirty="0">
                <a:solidFill>
                  <a:srgbClr val="FF0000"/>
                </a:solidFill>
                <a:cs typeface="Times New Roman"/>
              </a:rPr>
              <a:t> </a:t>
            </a:r>
            <a:r>
              <a:rPr sz="1800" dirty="0">
                <a:solidFill>
                  <a:srgbClr val="FF0000"/>
                </a:solidFill>
                <a:cs typeface="Times New Roman"/>
              </a:rPr>
              <a:t>o di enti</a:t>
            </a:r>
            <a:r>
              <a:rPr sz="1800" spc="-20" dirty="0">
                <a:solidFill>
                  <a:srgbClr val="FF0000"/>
                </a:solidFill>
                <a:cs typeface="Times New Roman"/>
              </a:rPr>
              <a:t> </a:t>
            </a:r>
            <a:r>
              <a:rPr sz="1800" dirty="0">
                <a:solidFill>
                  <a:srgbClr val="FF0000"/>
                </a:solidFill>
                <a:cs typeface="Times New Roman"/>
              </a:rPr>
              <a:t>pubblici</a:t>
            </a:r>
            <a:r>
              <a:rPr sz="1800" spc="-15" dirty="0">
                <a:solidFill>
                  <a:srgbClr val="FF0000"/>
                </a:solidFill>
                <a:cs typeface="Times New Roman"/>
              </a:rPr>
              <a:t> </a:t>
            </a:r>
            <a:r>
              <a:rPr sz="1800" dirty="0">
                <a:solidFill>
                  <a:srgbClr val="FF0000"/>
                </a:solidFill>
                <a:cs typeface="Times New Roman"/>
              </a:rPr>
              <a:t>strumentali;</a:t>
            </a:r>
          </a:p>
          <a:p>
            <a:pPr marL="299085" indent="-287020">
              <a:lnSpc>
                <a:spcPct val="100000"/>
              </a:lnSpc>
              <a:buFont typeface="Wingdings"/>
              <a:buChar char=""/>
              <a:tabLst>
                <a:tab pos="299720" algn="l"/>
              </a:tabLst>
            </a:pPr>
            <a:r>
              <a:rPr sz="1800" dirty="0">
                <a:solidFill>
                  <a:srgbClr val="FF0000"/>
                </a:solidFill>
                <a:cs typeface="Times New Roman"/>
              </a:rPr>
              <a:t>partecipazioni</a:t>
            </a:r>
            <a:r>
              <a:rPr sz="1800" spc="-55" dirty="0">
                <a:solidFill>
                  <a:srgbClr val="FF0000"/>
                </a:solidFill>
                <a:cs typeface="Times New Roman"/>
              </a:rPr>
              <a:t> </a:t>
            </a:r>
            <a:r>
              <a:rPr sz="1800" dirty="0">
                <a:solidFill>
                  <a:srgbClr val="FF0000"/>
                </a:solidFill>
                <a:cs typeface="Times New Roman"/>
              </a:rPr>
              <a:t>in società</a:t>
            </a:r>
            <a:r>
              <a:rPr sz="1800" spc="-20" dirty="0">
                <a:solidFill>
                  <a:srgbClr val="FF0000"/>
                </a:solidFill>
                <a:cs typeface="Times New Roman"/>
              </a:rPr>
              <a:t> </a:t>
            </a:r>
            <a:r>
              <a:rPr sz="1800" dirty="0">
                <a:solidFill>
                  <a:srgbClr val="FF0000"/>
                </a:solidFill>
                <a:cs typeface="Times New Roman"/>
              </a:rPr>
              <a:t>che,</a:t>
            </a:r>
            <a:r>
              <a:rPr sz="1800" spc="-20" dirty="0">
                <a:solidFill>
                  <a:srgbClr val="FF0000"/>
                </a:solidFill>
                <a:cs typeface="Times New Roman"/>
              </a:rPr>
              <a:t> </a:t>
            </a:r>
            <a:r>
              <a:rPr sz="1800" dirty="0">
                <a:solidFill>
                  <a:srgbClr val="FF0000"/>
                </a:solidFill>
                <a:cs typeface="Times New Roman"/>
              </a:rPr>
              <a:t>nel</a:t>
            </a:r>
            <a:r>
              <a:rPr sz="1800" spc="-5" dirty="0">
                <a:solidFill>
                  <a:srgbClr val="FF0000"/>
                </a:solidFill>
                <a:cs typeface="Times New Roman"/>
              </a:rPr>
              <a:t> </a:t>
            </a:r>
            <a:r>
              <a:rPr sz="1800" dirty="0">
                <a:solidFill>
                  <a:srgbClr val="FF0000"/>
                </a:solidFill>
                <a:cs typeface="Times New Roman"/>
              </a:rPr>
              <a:t>triennio</a:t>
            </a:r>
            <a:r>
              <a:rPr sz="1800" spc="-25" dirty="0">
                <a:solidFill>
                  <a:srgbClr val="FF0000"/>
                </a:solidFill>
                <a:cs typeface="Times New Roman"/>
              </a:rPr>
              <a:t> </a:t>
            </a:r>
            <a:r>
              <a:rPr sz="1800" dirty="0">
                <a:solidFill>
                  <a:srgbClr val="FF0000"/>
                </a:solidFill>
                <a:cs typeface="Times New Roman"/>
              </a:rPr>
              <a:t>precedente,</a:t>
            </a:r>
            <a:r>
              <a:rPr sz="1800" spc="-30" dirty="0">
                <a:solidFill>
                  <a:srgbClr val="FF0000"/>
                </a:solidFill>
                <a:cs typeface="Times New Roman"/>
              </a:rPr>
              <a:t> </a:t>
            </a:r>
            <a:r>
              <a:rPr sz="1800" dirty="0">
                <a:solidFill>
                  <a:srgbClr val="FF0000"/>
                </a:solidFill>
                <a:cs typeface="Times New Roman"/>
              </a:rPr>
              <a:t>abbiano conseguito</a:t>
            </a:r>
            <a:r>
              <a:rPr sz="1800" spc="-20" dirty="0">
                <a:solidFill>
                  <a:srgbClr val="FF0000"/>
                </a:solidFill>
                <a:cs typeface="Times New Roman"/>
              </a:rPr>
              <a:t> </a:t>
            </a:r>
            <a:r>
              <a:rPr sz="1800" dirty="0">
                <a:solidFill>
                  <a:srgbClr val="FF0000"/>
                </a:solidFill>
                <a:cs typeface="Times New Roman"/>
              </a:rPr>
              <a:t>un</a:t>
            </a:r>
          </a:p>
          <a:p>
            <a:pPr marL="299085">
              <a:lnSpc>
                <a:spcPct val="100000"/>
              </a:lnSpc>
            </a:pPr>
            <a:r>
              <a:rPr sz="1800" dirty="0">
                <a:solidFill>
                  <a:srgbClr val="FF0000"/>
                </a:solidFill>
                <a:cs typeface="Times New Roman"/>
              </a:rPr>
              <a:t>fatturato</a:t>
            </a:r>
            <a:r>
              <a:rPr sz="1800" spc="-45" dirty="0">
                <a:solidFill>
                  <a:srgbClr val="FF0000"/>
                </a:solidFill>
                <a:cs typeface="Times New Roman"/>
              </a:rPr>
              <a:t> </a:t>
            </a:r>
            <a:r>
              <a:rPr sz="1800" spc="-5" dirty="0">
                <a:solidFill>
                  <a:srgbClr val="FF0000"/>
                </a:solidFill>
                <a:cs typeface="Times New Roman"/>
              </a:rPr>
              <a:t>medio</a:t>
            </a:r>
            <a:r>
              <a:rPr sz="1800" spc="-15" dirty="0">
                <a:solidFill>
                  <a:srgbClr val="FF0000"/>
                </a:solidFill>
                <a:cs typeface="Times New Roman"/>
              </a:rPr>
              <a:t> </a:t>
            </a:r>
            <a:r>
              <a:rPr sz="1800" dirty="0">
                <a:solidFill>
                  <a:srgbClr val="FF0000"/>
                </a:solidFill>
                <a:cs typeface="Times New Roman"/>
              </a:rPr>
              <a:t>non</a:t>
            </a:r>
            <a:r>
              <a:rPr sz="1800" spc="-5" dirty="0">
                <a:solidFill>
                  <a:srgbClr val="FF0000"/>
                </a:solidFill>
                <a:cs typeface="Times New Roman"/>
              </a:rPr>
              <a:t> </a:t>
            </a:r>
            <a:r>
              <a:rPr sz="1800" dirty="0">
                <a:solidFill>
                  <a:srgbClr val="FF0000"/>
                </a:solidFill>
                <a:cs typeface="Times New Roman"/>
              </a:rPr>
              <a:t>superiore</a:t>
            </a:r>
            <a:r>
              <a:rPr sz="1800" spc="-5" dirty="0">
                <a:solidFill>
                  <a:srgbClr val="FF0000"/>
                </a:solidFill>
                <a:cs typeface="Times New Roman"/>
              </a:rPr>
              <a:t> </a:t>
            </a:r>
            <a:r>
              <a:rPr sz="1800" dirty="0">
                <a:solidFill>
                  <a:srgbClr val="FF0000"/>
                </a:solidFill>
                <a:cs typeface="Times New Roman"/>
              </a:rPr>
              <a:t>a</a:t>
            </a:r>
            <a:r>
              <a:rPr sz="1800" spc="-15" dirty="0">
                <a:solidFill>
                  <a:srgbClr val="FF0000"/>
                </a:solidFill>
                <a:cs typeface="Times New Roman"/>
              </a:rPr>
              <a:t> </a:t>
            </a:r>
            <a:r>
              <a:rPr sz="1800" dirty="0">
                <a:solidFill>
                  <a:srgbClr val="FF0000"/>
                </a:solidFill>
                <a:cs typeface="Times New Roman"/>
              </a:rPr>
              <a:t>500.000</a:t>
            </a:r>
            <a:r>
              <a:rPr sz="1800" spc="-15" dirty="0">
                <a:solidFill>
                  <a:srgbClr val="FF0000"/>
                </a:solidFill>
                <a:cs typeface="Times New Roman"/>
              </a:rPr>
              <a:t> </a:t>
            </a:r>
            <a:r>
              <a:rPr sz="1800" dirty="0">
                <a:solidFill>
                  <a:srgbClr val="FF0000"/>
                </a:solidFill>
                <a:cs typeface="Times New Roman"/>
              </a:rPr>
              <a:t>euro(*);</a:t>
            </a:r>
          </a:p>
          <a:p>
            <a:pPr marL="299085" marR="185420" indent="-287020">
              <a:lnSpc>
                <a:spcPct val="100000"/>
              </a:lnSpc>
              <a:buFont typeface="Wingdings"/>
              <a:buChar char=""/>
              <a:tabLst>
                <a:tab pos="299720" algn="l"/>
              </a:tabLst>
            </a:pPr>
            <a:r>
              <a:rPr sz="1800" dirty="0">
                <a:solidFill>
                  <a:srgbClr val="FF0000"/>
                </a:solidFill>
                <a:cs typeface="Times New Roman"/>
              </a:rPr>
              <a:t>partecipazioni</a:t>
            </a:r>
            <a:r>
              <a:rPr sz="1800" spc="-55" dirty="0">
                <a:solidFill>
                  <a:srgbClr val="FF0000"/>
                </a:solidFill>
                <a:cs typeface="Times New Roman"/>
              </a:rPr>
              <a:t> </a:t>
            </a:r>
            <a:r>
              <a:rPr sz="1800" dirty="0">
                <a:solidFill>
                  <a:srgbClr val="FF0000"/>
                </a:solidFill>
                <a:cs typeface="Times New Roman"/>
              </a:rPr>
              <a:t>in società</a:t>
            </a:r>
            <a:r>
              <a:rPr sz="1800" spc="-20" dirty="0">
                <a:solidFill>
                  <a:srgbClr val="FF0000"/>
                </a:solidFill>
                <a:cs typeface="Times New Roman"/>
              </a:rPr>
              <a:t> </a:t>
            </a:r>
            <a:r>
              <a:rPr sz="1800" dirty="0">
                <a:solidFill>
                  <a:srgbClr val="FF0000"/>
                </a:solidFill>
                <a:cs typeface="Times New Roman"/>
              </a:rPr>
              <a:t>diverse da</a:t>
            </a:r>
            <a:r>
              <a:rPr sz="1800" spc="-15" dirty="0">
                <a:solidFill>
                  <a:srgbClr val="FF0000"/>
                </a:solidFill>
                <a:cs typeface="Times New Roman"/>
              </a:rPr>
              <a:t> </a:t>
            </a:r>
            <a:r>
              <a:rPr sz="1800" dirty="0">
                <a:solidFill>
                  <a:srgbClr val="FF0000"/>
                </a:solidFill>
                <a:cs typeface="Times New Roman"/>
              </a:rPr>
              <a:t>quelle</a:t>
            </a:r>
            <a:r>
              <a:rPr sz="1800" spc="-20" dirty="0">
                <a:solidFill>
                  <a:srgbClr val="FF0000"/>
                </a:solidFill>
                <a:cs typeface="Times New Roman"/>
              </a:rPr>
              <a:t> </a:t>
            </a:r>
            <a:r>
              <a:rPr sz="1800" dirty="0">
                <a:solidFill>
                  <a:srgbClr val="FF0000"/>
                </a:solidFill>
                <a:cs typeface="Times New Roman"/>
              </a:rPr>
              <a:t>costituite</a:t>
            </a:r>
            <a:r>
              <a:rPr sz="1800" spc="-20" dirty="0">
                <a:solidFill>
                  <a:srgbClr val="FF0000"/>
                </a:solidFill>
                <a:cs typeface="Times New Roman"/>
              </a:rPr>
              <a:t> </a:t>
            </a:r>
            <a:r>
              <a:rPr sz="1800" dirty="0">
                <a:solidFill>
                  <a:srgbClr val="FF0000"/>
                </a:solidFill>
                <a:cs typeface="Times New Roman"/>
              </a:rPr>
              <a:t>per</a:t>
            </a:r>
            <a:r>
              <a:rPr sz="1800" spc="-5" dirty="0">
                <a:solidFill>
                  <a:srgbClr val="FF0000"/>
                </a:solidFill>
                <a:cs typeface="Times New Roman"/>
              </a:rPr>
              <a:t> </a:t>
            </a:r>
            <a:r>
              <a:rPr sz="1800" dirty="0">
                <a:solidFill>
                  <a:srgbClr val="FF0000"/>
                </a:solidFill>
                <a:cs typeface="Times New Roman"/>
              </a:rPr>
              <a:t>la</a:t>
            </a:r>
            <a:r>
              <a:rPr sz="1800" spc="-5" dirty="0">
                <a:solidFill>
                  <a:srgbClr val="FF0000"/>
                </a:solidFill>
                <a:cs typeface="Times New Roman"/>
              </a:rPr>
              <a:t> </a:t>
            </a:r>
            <a:r>
              <a:rPr sz="1800" dirty="0">
                <a:solidFill>
                  <a:srgbClr val="FF0000"/>
                </a:solidFill>
                <a:cs typeface="Times New Roman"/>
              </a:rPr>
              <a:t>gestione</a:t>
            </a:r>
            <a:r>
              <a:rPr sz="1800" spc="-20"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dirty="0">
                <a:solidFill>
                  <a:srgbClr val="FF0000"/>
                </a:solidFill>
                <a:cs typeface="Times New Roman"/>
              </a:rPr>
              <a:t>un servizio </a:t>
            </a:r>
            <a:r>
              <a:rPr sz="1800" spc="-434" dirty="0">
                <a:solidFill>
                  <a:srgbClr val="FF0000"/>
                </a:solidFill>
                <a:cs typeface="Times New Roman"/>
              </a:rPr>
              <a:t> </a:t>
            </a:r>
            <a:r>
              <a:rPr sz="1800" spc="-5" dirty="0">
                <a:solidFill>
                  <a:srgbClr val="FF0000"/>
                </a:solidFill>
                <a:cs typeface="Times New Roman"/>
              </a:rPr>
              <a:t>d’interesse </a:t>
            </a:r>
            <a:r>
              <a:rPr sz="1800" dirty="0">
                <a:solidFill>
                  <a:srgbClr val="FF0000"/>
                </a:solidFill>
                <a:cs typeface="Times New Roman"/>
              </a:rPr>
              <a:t>generale con risultato economico negativo per quattro dei cinque </a:t>
            </a:r>
            <a:r>
              <a:rPr sz="1800" spc="5" dirty="0">
                <a:solidFill>
                  <a:srgbClr val="FF0000"/>
                </a:solidFill>
                <a:cs typeface="Times New Roman"/>
              </a:rPr>
              <a:t> </a:t>
            </a:r>
            <a:r>
              <a:rPr sz="1800" dirty="0">
                <a:solidFill>
                  <a:srgbClr val="FF0000"/>
                </a:solidFill>
                <a:cs typeface="Times New Roman"/>
              </a:rPr>
              <a:t>esercizi</a:t>
            </a:r>
            <a:r>
              <a:rPr sz="1800" spc="-35" dirty="0">
                <a:solidFill>
                  <a:srgbClr val="FF0000"/>
                </a:solidFill>
                <a:cs typeface="Times New Roman"/>
              </a:rPr>
              <a:t> </a:t>
            </a:r>
            <a:r>
              <a:rPr sz="1800" dirty="0">
                <a:solidFill>
                  <a:srgbClr val="FF0000"/>
                </a:solidFill>
                <a:cs typeface="Times New Roman"/>
              </a:rPr>
              <a:t>precedenti;</a:t>
            </a:r>
          </a:p>
          <a:p>
            <a:pPr marL="299085" indent="-287020">
              <a:lnSpc>
                <a:spcPct val="100000"/>
              </a:lnSpc>
              <a:buFont typeface="Wingdings"/>
              <a:buChar char=""/>
              <a:tabLst>
                <a:tab pos="299720" algn="l"/>
              </a:tabLst>
            </a:pPr>
            <a:r>
              <a:rPr sz="1800" dirty="0">
                <a:solidFill>
                  <a:srgbClr val="FF0000"/>
                </a:solidFill>
                <a:cs typeface="Times New Roman"/>
              </a:rPr>
              <a:t>necessità</a:t>
            </a:r>
            <a:r>
              <a:rPr sz="1800" spc="-40" dirty="0">
                <a:solidFill>
                  <a:srgbClr val="FF0000"/>
                </a:solidFill>
                <a:cs typeface="Times New Roman"/>
              </a:rPr>
              <a:t> </a:t>
            </a:r>
            <a:r>
              <a:rPr sz="1800" dirty="0">
                <a:solidFill>
                  <a:srgbClr val="FF0000"/>
                </a:solidFill>
                <a:cs typeface="Times New Roman"/>
              </a:rPr>
              <a:t>di</a:t>
            </a:r>
            <a:r>
              <a:rPr sz="1800" spc="-10" dirty="0">
                <a:solidFill>
                  <a:srgbClr val="FF0000"/>
                </a:solidFill>
                <a:cs typeface="Times New Roman"/>
              </a:rPr>
              <a:t> </a:t>
            </a:r>
            <a:r>
              <a:rPr sz="1800" dirty="0">
                <a:solidFill>
                  <a:srgbClr val="FF0000"/>
                </a:solidFill>
                <a:cs typeface="Times New Roman"/>
              </a:rPr>
              <a:t>contenimento</a:t>
            </a:r>
            <a:r>
              <a:rPr sz="1800" spc="-25" dirty="0">
                <a:solidFill>
                  <a:srgbClr val="FF0000"/>
                </a:solidFill>
                <a:cs typeface="Times New Roman"/>
              </a:rPr>
              <a:t> </a:t>
            </a:r>
            <a:r>
              <a:rPr sz="1800" dirty="0">
                <a:solidFill>
                  <a:srgbClr val="FF0000"/>
                </a:solidFill>
                <a:cs typeface="Times New Roman"/>
              </a:rPr>
              <a:t>dei</a:t>
            </a:r>
            <a:r>
              <a:rPr sz="1800" spc="-25" dirty="0">
                <a:solidFill>
                  <a:srgbClr val="FF0000"/>
                </a:solidFill>
                <a:cs typeface="Times New Roman"/>
              </a:rPr>
              <a:t> </a:t>
            </a:r>
            <a:r>
              <a:rPr sz="1800" dirty="0">
                <a:solidFill>
                  <a:srgbClr val="FF0000"/>
                </a:solidFill>
                <a:cs typeface="Times New Roman"/>
              </a:rPr>
              <a:t>costi</a:t>
            </a:r>
            <a:r>
              <a:rPr sz="1800" spc="-15" dirty="0">
                <a:solidFill>
                  <a:srgbClr val="FF0000"/>
                </a:solidFill>
                <a:cs typeface="Times New Roman"/>
              </a:rPr>
              <a:t> </a:t>
            </a:r>
            <a:r>
              <a:rPr sz="1800" dirty="0">
                <a:solidFill>
                  <a:srgbClr val="FF0000"/>
                </a:solidFill>
                <a:cs typeface="Times New Roman"/>
              </a:rPr>
              <a:t>di</a:t>
            </a:r>
            <a:r>
              <a:rPr sz="1800" spc="-10" dirty="0">
                <a:solidFill>
                  <a:srgbClr val="FF0000"/>
                </a:solidFill>
                <a:cs typeface="Times New Roman"/>
              </a:rPr>
              <a:t> </a:t>
            </a:r>
            <a:r>
              <a:rPr sz="1800" dirty="0">
                <a:solidFill>
                  <a:srgbClr val="FF0000"/>
                </a:solidFill>
                <a:cs typeface="Times New Roman"/>
              </a:rPr>
              <a:t>funzionamento;</a:t>
            </a:r>
          </a:p>
          <a:p>
            <a:pPr marL="299085" marR="808355" indent="-287020">
              <a:lnSpc>
                <a:spcPct val="100000"/>
              </a:lnSpc>
              <a:spcBef>
                <a:spcPts val="5"/>
              </a:spcBef>
              <a:buFont typeface="Wingdings"/>
              <a:buChar char=""/>
              <a:tabLst>
                <a:tab pos="299720" algn="l"/>
              </a:tabLst>
            </a:pPr>
            <a:r>
              <a:rPr sz="1800" dirty="0">
                <a:solidFill>
                  <a:srgbClr val="FF0000"/>
                </a:solidFill>
                <a:cs typeface="Times New Roman"/>
              </a:rPr>
              <a:t>necessità</a:t>
            </a:r>
            <a:r>
              <a:rPr sz="1800" spc="-35"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dirty="0">
                <a:solidFill>
                  <a:srgbClr val="FF0000"/>
                </a:solidFill>
                <a:cs typeface="Times New Roman"/>
              </a:rPr>
              <a:t>aggregazione</a:t>
            </a:r>
            <a:r>
              <a:rPr sz="1800" spc="-20" dirty="0">
                <a:solidFill>
                  <a:srgbClr val="FF0000"/>
                </a:solidFill>
                <a:cs typeface="Times New Roman"/>
              </a:rPr>
              <a:t> </a:t>
            </a:r>
            <a:r>
              <a:rPr sz="1800" dirty="0">
                <a:solidFill>
                  <a:srgbClr val="FF0000"/>
                </a:solidFill>
                <a:cs typeface="Times New Roman"/>
              </a:rPr>
              <a:t>di</a:t>
            </a:r>
            <a:r>
              <a:rPr sz="1800" spc="-5" dirty="0">
                <a:solidFill>
                  <a:srgbClr val="FF0000"/>
                </a:solidFill>
                <a:cs typeface="Times New Roman"/>
              </a:rPr>
              <a:t> </a:t>
            </a:r>
            <a:r>
              <a:rPr sz="1800" dirty="0">
                <a:solidFill>
                  <a:srgbClr val="FF0000"/>
                </a:solidFill>
                <a:cs typeface="Times New Roman"/>
              </a:rPr>
              <a:t>società</a:t>
            </a:r>
            <a:r>
              <a:rPr sz="1800" spc="-20" dirty="0">
                <a:solidFill>
                  <a:srgbClr val="FF0000"/>
                </a:solidFill>
                <a:cs typeface="Times New Roman"/>
              </a:rPr>
              <a:t> </a:t>
            </a:r>
            <a:r>
              <a:rPr sz="1800" dirty="0">
                <a:solidFill>
                  <a:srgbClr val="FF0000"/>
                </a:solidFill>
                <a:cs typeface="Times New Roman"/>
              </a:rPr>
              <a:t>aventi</a:t>
            </a:r>
            <a:r>
              <a:rPr sz="1800" spc="-20" dirty="0">
                <a:solidFill>
                  <a:srgbClr val="FF0000"/>
                </a:solidFill>
                <a:cs typeface="Times New Roman"/>
              </a:rPr>
              <a:t> </a:t>
            </a:r>
            <a:r>
              <a:rPr sz="1800" dirty="0">
                <a:solidFill>
                  <a:srgbClr val="FF0000"/>
                </a:solidFill>
                <a:cs typeface="Times New Roman"/>
              </a:rPr>
              <a:t>ad oggetto</a:t>
            </a:r>
            <a:r>
              <a:rPr sz="1800" spc="-20" dirty="0">
                <a:solidFill>
                  <a:srgbClr val="FF0000"/>
                </a:solidFill>
                <a:cs typeface="Times New Roman"/>
              </a:rPr>
              <a:t> </a:t>
            </a:r>
            <a:r>
              <a:rPr sz="1800" dirty="0">
                <a:solidFill>
                  <a:srgbClr val="FF0000"/>
                </a:solidFill>
                <a:cs typeface="Times New Roman"/>
              </a:rPr>
              <a:t>le</a:t>
            </a:r>
            <a:r>
              <a:rPr sz="1800" spc="-5" dirty="0">
                <a:solidFill>
                  <a:srgbClr val="FF0000"/>
                </a:solidFill>
                <a:cs typeface="Times New Roman"/>
              </a:rPr>
              <a:t> </a:t>
            </a:r>
            <a:r>
              <a:rPr sz="1800" dirty="0">
                <a:solidFill>
                  <a:srgbClr val="FF0000"/>
                </a:solidFill>
                <a:cs typeface="Times New Roman"/>
              </a:rPr>
              <a:t>attività</a:t>
            </a:r>
            <a:r>
              <a:rPr sz="1800" spc="-35" dirty="0">
                <a:solidFill>
                  <a:srgbClr val="FF0000"/>
                </a:solidFill>
                <a:cs typeface="Times New Roman"/>
              </a:rPr>
              <a:t> </a:t>
            </a:r>
            <a:r>
              <a:rPr sz="1800" dirty="0">
                <a:solidFill>
                  <a:srgbClr val="FF0000"/>
                </a:solidFill>
                <a:cs typeface="Times New Roman"/>
              </a:rPr>
              <a:t>consentite </a:t>
            </a:r>
            <a:r>
              <a:rPr sz="1800" spc="-434" dirty="0">
                <a:solidFill>
                  <a:srgbClr val="FF0000"/>
                </a:solidFill>
                <a:cs typeface="Times New Roman"/>
              </a:rPr>
              <a:t> </a:t>
            </a:r>
            <a:r>
              <a:rPr sz="1800" dirty="0">
                <a:solidFill>
                  <a:srgbClr val="FF0000"/>
                </a:solidFill>
                <a:cs typeface="Times New Roman"/>
              </a:rPr>
              <a:t>dall’articolo</a:t>
            </a:r>
            <a:r>
              <a:rPr sz="1800" spc="-50" dirty="0">
                <a:solidFill>
                  <a:srgbClr val="FF0000"/>
                </a:solidFill>
                <a:cs typeface="Times New Roman"/>
              </a:rPr>
              <a:t> </a:t>
            </a:r>
            <a:r>
              <a:rPr sz="1800" dirty="0">
                <a:solidFill>
                  <a:srgbClr val="FF0000"/>
                </a:solidFill>
                <a:cs typeface="Times New Roman"/>
              </a:rPr>
              <a:t>4.</a:t>
            </a:r>
          </a:p>
          <a:p>
            <a:pPr marL="12700" marR="7620">
              <a:lnSpc>
                <a:spcPts val="1630"/>
              </a:lnSpc>
              <a:spcBef>
                <a:spcPts val="305"/>
              </a:spcBef>
            </a:pPr>
            <a:r>
              <a:rPr sz="1600" i="1" spc="-10" dirty="0">
                <a:solidFill>
                  <a:srgbClr val="FF0000"/>
                </a:solidFill>
                <a:cs typeface="Times New Roman"/>
              </a:rPr>
              <a:t>(*)</a:t>
            </a:r>
            <a:r>
              <a:rPr sz="1600" i="1" spc="30" dirty="0">
                <a:solidFill>
                  <a:srgbClr val="FF0000"/>
                </a:solidFill>
                <a:cs typeface="Times New Roman"/>
              </a:rPr>
              <a:t> </a:t>
            </a:r>
            <a:r>
              <a:rPr sz="1300" i="1" spc="-10" dirty="0">
                <a:solidFill>
                  <a:srgbClr val="FF0000"/>
                </a:solidFill>
                <a:cs typeface="Times New Roman"/>
              </a:rPr>
              <a:t>L’art.</a:t>
            </a:r>
            <a:r>
              <a:rPr sz="1300" i="1" spc="20" dirty="0">
                <a:solidFill>
                  <a:srgbClr val="FF0000"/>
                </a:solidFill>
                <a:cs typeface="Times New Roman"/>
              </a:rPr>
              <a:t> </a:t>
            </a:r>
            <a:r>
              <a:rPr sz="1300" i="1" spc="-5" dirty="0">
                <a:solidFill>
                  <a:srgbClr val="FF0000"/>
                </a:solidFill>
                <a:cs typeface="Times New Roman"/>
              </a:rPr>
              <a:t>26,</a:t>
            </a:r>
            <a:r>
              <a:rPr sz="1300" i="1" spc="5" dirty="0">
                <a:solidFill>
                  <a:srgbClr val="FF0000"/>
                </a:solidFill>
                <a:cs typeface="Times New Roman"/>
              </a:rPr>
              <a:t> </a:t>
            </a:r>
            <a:r>
              <a:rPr sz="1300" i="1" spc="-5" dirty="0">
                <a:solidFill>
                  <a:srgbClr val="FF0000"/>
                </a:solidFill>
                <a:cs typeface="Times New Roman"/>
              </a:rPr>
              <a:t>comma</a:t>
            </a:r>
            <a:r>
              <a:rPr sz="1300" i="1" spc="25" dirty="0">
                <a:solidFill>
                  <a:srgbClr val="FF0000"/>
                </a:solidFill>
                <a:cs typeface="Times New Roman"/>
              </a:rPr>
              <a:t> </a:t>
            </a:r>
            <a:r>
              <a:rPr sz="1300" i="1" spc="-5" dirty="0">
                <a:solidFill>
                  <a:srgbClr val="FF0000"/>
                </a:solidFill>
                <a:cs typeface="Times New Roman"/>
              </a:rPr>
              <a:t>12-quinquies,</a:t>
            </a:r>
            <a:r>
              <a:rPr sz="1300" i="1" spc="35" dirty="0">
                <a:solidFill>
                  <a:srgbClr val="FF0000"/>
                </a:solidFill>
                <a:cs typeface="Times New Roman"/>
              </a:rPr>
              <a:t> </a:t>
            </a:r>
            <a:r>
              <a:rPr sz="1300" i="1" spc="-5" dirty="0">
                <a:solidFill>
                  <a:srgbClr val="FF0000"/>
                </a:solidFill>
                <a:cs typeface="Times New Roman"/>
              </a:rPr>
              <a:t>del</a:t>
            </a:r>
            <a:r>
              <a:rPr sz="1300" i="1" spc="5" dirty="0">
                <a:solidFill>
                  <a:srgbClr val="FF0000"/>
                </a:solidFill>
                <a:cs typeface="Times New Roman"/>
              </a:rPr>
              <a:t> </a:t>
            </a:r>
            <a:r>
              <a:rPr sz="1300" i="1" spc="-30" dirty="0">
                <a:solidFill>
                  <a:srgbClr val="FF0000"/>
                </a:solidFill>
                <a:cs typeface="Times New Roman"/>
              </a:rPr>
              <a:t>Testo</a:t>
            </a:r>
            <a:r>
              <a:rPr sz="1300" i="1" spc="10" dirty="0">
                <a:solidFill>
                  <a:srgbClr val="FF0000"/>
                </a:solidFill>
                <a:cs typeface="Times New Roman"/>
              </a:rPr>
              <a:t> </a:t>
            </a:r>
            <a:r>
              <a:rPr sz="1300" i="1" spc="-5" dirty="0">
                <a:solidFill>
                  <a:srgbClr val="FF0000"/>
                </a:solidFill>
                <a:cs typeface="Times New Roman"/>
              </a:rPr>
              <a:t>unico,</a:t>
            </a:r>
            <a:r>
              <a:rPr sz="1300" i="1" spc="25" dirty="0">
                <a:solidFill>
                  <a:srgbClr val="FF0000"/>
                </a:solidFill>
                <a:cs typeface="Times New Roman"/>
              </a:rPr>
              <a:t> </a:t>
            </a:r>
            <a:r>
              <a:rPr sz="1300" i="1" spc="-5" dirty="0">
                <a:solidFill>
                  <a:srgbClr val="FF0000"/>
                </a:solidFill>
                <a:cs typeface="Times New Roman"/>
              </a:rPr>
              <a:t>fissa</a:t>
            </a:r>
            <a:r>
              <a:rPr sz="1300" i="1" spc="10" dirty="0">
                <a:solidFill>
                  <a:srgbClr val="FF0000"/>
                </a:solidFill>
                <a:cs typeface="Times New Roman"/>
              </a:rPr>
              <a:t> </a:t>
            </a:r>
            <a:r>
              <a:rPr sz="1300" i="1" spc="-5" dirty="0">
                <a:solidFill>
                  <a:srgbClr val="FF0000"/>
                </a:solidFill>
                <a:cs typeface="Times New Roman"/>
              </a:rPr>
              <a:t>la</a:t>
            </a:r>
            <a:r>
              <a:rPr sz="1300" i="1" spc="15" dirty="0">
                <a:solidFill>
                  <a:srgbClr val="FF0000"/>
                </a:solidFill>
                <a:cs typeface="Times New Roman"/>
              </a:rPr>
              <a:t> </a:t>
            </a:r>
            <a:r>
              <a:rPr sz="1300" i="1" spc="-10" dirty="0">
                <a:solidFill>
                  <a:srgbClr val="FF0000"/>
                </a:solidFill>
                <a:cs typeface="Times New Roman"/>
              </a:rPr>
              <a:t>soglia</a:t>
            </a:r>
            <a:r>
              <a:rPr sz="1300" i="1" spc="10" dirty="0">
                <a:solidFill>
                  <a:srgbClr val="FF0000"/>
                </a:solidFill>
                <a:cs typeface="Times New Roman"/>
              </a:rPr>
              <a:t> </a:t>
            </a:r>
            <a:r>
              <a:rPr sz="1300" i="1" spc="-5" dirty="0">
                <a:solidFill>
                  <a:srgbClr val="FF0000"/>
                </a:solidFill>
                <a:cs typeface="Times New Roman"/>
              </a:rPr>
              <a:t>del</a:t>
            </a:r>
            <a:r>
              <a:rPr sz="1300" i="1" spc="20" dirty="0">
                <a:solidFill>
                  <a:srgbClr val="FF0000"/>
                </a:solidFill>
                <a:cs typeface="Times New Roman"/>
              </a:rPr>
              <a:t> </a:t>
            </a:r>
            <a:r>
              <a:rPr sz="1300" i="1" spc="-5" dirty="0">
                <a:solidFill>
                  <a:srgbClr val="FF0000"/>
                </a:solidFill>
                <a:cs typeface="Times New Roman"/>
              </a:rPr>
              <a:t>fatturato</a:t>
            </a:r>
            <a:r>
              <a:rPr sz="1300" i="1" spc="15" dirty="0">
                <a:solidFill>
                  <a:srgbClr val="FF0000"/>
                </a:solidFill>
                <a:cs typeface="Times New Roman"/>
              </a:rPr>
              <a:t> </a:t>
            </a:r>
            <a:r>
              <a:rPr sz="1300" i="1" spc="-10" dirty="0">
                <a:solidFill>
                  <a:srgbClr val="FF0000"/>
                </a:solidFill>
                <a:cs typeface="Times New Roman"/>
              </a:rPr>
              <a:t>medio</a:t>
            </a:r>
            <a:r>
              <a:rPr sz="1300" i="1" spc="25" dirty="0">
                <a:solidFill>
                  <a:srgbClr val="FF0000"/>
                </a:solidFill>
                <a:cs typeface="Times New Roman"/>
              </a:rPr>
              <a:t> </a:t>
            </a:r>
            <a:r>
              <a:rPr sz="1300" i="1" spc="-5" dirty="0">
                <a:solidFill>
                  <a:srgbClr val="FF0000"/>
                </a:solidFill>
                <a:cs typeface="Times New Roman"/>
              </a:rPr>
              <a:t>nell’importo</a:t>
            </a:r>
            <a:r>
              <a:rPr sz="1300" i="1" spc="20" dirty="0">
                <a:solidFill>
                  <a:srgbClr val="FF0000"/>
                </a:solidFill>
                <a:cs typeface="Times New Roman"/>
              </a:rPr>
              <a:t> </a:t>
            </a:r>
            <a:r>
              <a:rPr sz="1300" i="1" spc="-5" dirty="0">
                <a:solidFill>
                  <a:srgbClr val="FF0000"/>
                </a:solidFill>
                <a:cs typeface="Times New Roman"/>
              </a:rPr>
              <a:t>di</a:t>
            </a:r>
            <a:r>
              <a:rPr sz="1300" i="1" spc="15" dirty="0">
                <a:solidFill>
                  <a:srgbClr val="FF0000"/>
                </a:solidFill>
                <a:cs typeface="Times New Roman"/>
              </a:rPr>
              <a:t> </a:t>
            </a:r>
            <a:r>
              <a:rPr sz="1300" i="1" spc="-5" dirty="0">
                <a:solidFill>
                  <a:srgbClr val="FF0000"/>
                </a:solidFill>
                <a:cs typeface="Times New Roman"/>
              </a:rPr>
              <a:t>cinquecentomila </a:t>
            </a:r>
            <a:r>
              <a:rPr sz="1300" i="1" spc="-310" dirty="0">
                <a:solidFill>
                  <a:srgbClr val="FF0000"/>
                </a:solidFill>
                <a:cs typeface="Times New Roman"/>
              </a:rPr>
              <a:t> </a:t>
            </a:r>
            <a:r>
              <a:rPr sz="1300" i="1" spc="-15" dirty="0">
                <a:solidFill>
                  <a:srgbClr val="FF0000"/>
                </a:solidFill>
                <a:cs typeface="Times New Roman"/>
              </a:rPr>
              <a:t>euro </a:t>
            </a:r>
            <a:r>
              <a:rPr sz="1300" i="1" spc="-5" dirty="0">
                <a:solidFill>
                  <a:srgbClr val="FF0000"/>
                </a:solidFill>
                <a:cs typeface="Times New Roman"/>
              </a:rPr>
              <a:t>per</a:t>
            </a:r>
            <a:r>
              <a:rPr sz="1300" i="1" dirty="0">
                <a:solidFill>
                  <a:srgbClr val="FF0000"/>
                </a:solidFill>
                <a:cs typeface="Times New Roman"/>
              </a:rPr>
              <a:t> </a:t>
            </a:r>
            <a:r>
              <a:rPr sz="1300" i="1" spc="-5" dirty="0">
                <a:solidFill>
                  <a:srgbClr val="FF0000"/>
                </a:solidFill>
                <a:cs typeface="Times New Roman"/>
              </a:rPr>
              <a:t>l’adozione</a:t>
            </a:r>
            <a:r>
              <a:rPr sz="1300" i="1" spc="15" dirty="0">
                <a:solidFill>
                  <a:srgbClr val="FF0000"/>
                </a:solidFill>
                <a:cs typeface="Times New Roman"/>
              </a:rPr>
              <a:t> </a:t>
            </a:r>
            <a:r>
              <a:rPr sz="1300" i="1" spc="-5" dirty="0">
                <a:solidFill>
                  <a:srgbClr val="FF0000"/>
                </a:solidFill>
                <a:cs typeface="Times New Roman"/>
              </a:rPr>
              <a:t>dei</a:t>
            </a:r>
            <a:r>
              <a:rPr sz="1300" i="1" spc="15" dirty="0">
                <a:solidFill>
                  <a:srgbClr val="FF0000"/>
                </a:solidFill>
                <a:cs typeface="Times New Roman"/>
              </a:rPr>
              <a:t> </a:t>
            </a:r>
            <a:r>
              <a:rPr sz="1300" i="1" spc="-5" dirty="0">
                <a:solidFill>
                  <a:srgbClr val="FF0000"/>
                </a:solidFill>
                <a:cs typeface="Times New Roman"/>
              </a:rPr>
              <a:t>piani</a:t>
            </a:r>
            <a:r>
              <a:rPr sz="1300" i="1" spc="10" dirty="0">
                <a:solidFill>
                  <a:srgbClr val="FF0000"/>
                </a:solidFill>
                <a:cs typeface="Times New Roman"/>
              </a:rPr>
              <a:t> </a:t>
            </a:r>
            <a:r>
              <a:rPr sz="1300" i="1" spc="-5" dirty="0">
                <a:solidFill>
                  <a:srgbClr val="FF0000"/>
                </a:solidFill>
                <a:cs typeface="Times New Roman"/>
              </a:rPr>
              <a:t>di</a:t>
            </a:r>
            <a:r>
              <a:rPr sz="1300" i="1" dirty="0">
                <a:solidFill>
                  <a:srgbClr val="FF0000"/>
                </a:solidFill>
                <a:cs typeface="Times New Roman"/>
              </a:rPr>
              <a:t> </a:t>
            </a:r>
            <a:r>
              <a:rPr sz="1300" i="1" spc="-10" dirty="0">
                <a:solidFill>
                  <a:srgbClr val="FF0000"/>
                </a:solidFill>
                <a:cs typeface="Times New Roman"/>
              </a:rPr>
              <a:t>razionalizzazione</a:t>
            </a:r>
            <a:r>
              <a:rPr sz="1300" i="1" dirty="0">
                <a:solidFill>
                  <a:srgbClr val="FF0000"/>
                </a:solidFill>
                <a:cs typeface="Times New Roman"/>
              </a:rPr>
              <a:t> </a:t>
            </a:r>
            <a:r>
              <a:rPr sz="1300" i="1" spc="-5" dirty="0">
                <a:solidFill>
                  <a:srgbClr val="FF0000"/>
                </a:solidFill>
                <a:cs typeface="Times New Roman"/>
              </a:rPr>
              <a:t>di</a:t>
            </a:r>
            <a:r>
              <a:rPr sz="1300" i="1" spc="10" dirty="0">
                <a:solidFill>
                  <a:srgbClr val="FF0000"/>
                </a:solidFill>
                <a:cs typeface="Times New Roman"/>
              </a:rPr>
              <a:t> </a:t>
            </a:r>
            <a:r>
              <a:rPr sz="1300" i="1" spc="-5" dirty="0">
                <a:solidFill>
                  <a:srgbClr val="FF0000"/>
                </a:solidFill>
                <a:cs typeface="Times New Roman"/>
              </a:rPr>
              <a:t>cui</a:t>
            </a:r>
            <a:r>
              <a:rPr sz="1300" i="1" dirty="0">
                <a:solidFill>
                  <a:srgbClr val="FF0000"/>
                </a:solidFill>
                <a:cs typeface="Times New Roman"/>
              </a:rPr>
              <a:t> </a:t>
            </a:r>
            <a:r>
              <a:rPr sz="1300" i="1" spc="-5" dirty="0">
                <a:solidFill>
                  <a:srgbClr val="FF0000"/>
                </a:solidFill>
                <a:cs typeface="Times New Roman"/>
              </a:rPr>
              <a:t>all’art.</a:t>
            </a:r>
            <a:r>
              <a:rPr sz="1300" i="1" spc="10" dirty="0">
                <a:solidFill>
                  <a:srgbClr val="FF0000"/>
                </a:solidFill>
                <a:cs typeface="Times New Roman"/>
              </a:rPr>
              <a:t> </a:t>
            </a:r>
            <a:r>
              <a:rPr sz="1300" i="1" spc="-5" dirty="0">
                <a:solidFill>
                  <a:srgbClr val="FF0000"/>
                </a:solidFill>
                <a:cs typeface="Times New Roman"/>
              </a:rPr>
              <a:t>20</a:t>
            </a:r>
            <a:r>
              <a:rPr sz="1300" i="1" spc="10" dirty="0">
                <a:solidFill>
                  <a:srgbClr val="FF0000"/>
                </a:solidFill>
                <a:cs typeface="Times New Roman"/>
              </a:rPr>
              <a:t> </a:t>
            </a:r>
            <a:r>
              <a:rPr sz="1300" i="1" spc="-5" dirty="0">
                <a:solidFill>
                  <a:srgbClr val="FF0000"/>
                </a:solidFill>
                <a:cs typeface="Times New Roman"/>
              </a:rPr>
              <a:t>del</a:t>
            </a:r>
            <a:r>
              <a:rPr sz="1300" i="1" dirty="0">
                <a:solidFill>
                  <a:srgbClr val="FF0000"/>
                </a:solidFill>
                <a:cs typeface="Times New Roman"/>
              </a:rPr>
              <a:t> </a:t>
            </a:r>
            <a:r>
              <a:rPr sz="1300" i="1" spc="-10" dirty="0">
                <a:solidFill>
                  <a:srgbClr val="FF0000"/>
                </a:solidFill>
                <a:cs typeface="Times New Roman"/>
              </a:rPr>
              <a:t>TUSP</a:t>
            </a:r>
            <a:r>
              <a:rPr sz="1300" i="1" dirty="0">
                <a:solidFill>
                  <a:srgbClr val="FF0000"/>
                </a:solidFill>
                <a:cs typeface="Times New Roman"/>
              </a:rPr>
              <a:t> </a:t>
            </a:r>
            <a:r>
              <a:rPr sz="1300" i="1" spc="-10" dirty="0">
                <a:solidFill>
                  <a:srgbClr val="FF0000"/>
                </a:solidFill>
                <a:cs typeface="Times New Roman"/>
              </a:rPr>
              <a:t>riferiti</a:t>
            </a:r>
            <a:r>
              <a:rPr sz="1300" i="1" dirty="0">
                <a:solidFill>
                  <a:srgbClr val="FF0000"/>
                </a:solidFill>
                <a:cs typeface="Times New Roman"/>
              </a:rPr>
              <a:t> </a:t>
            </a:r>
            <a:r>
              <a:rPr sz="1300" i="1" spc="-5" dirty="0">
                <a:solidFill>
                  <a:srgbClr val="FF0000"/>
                </a:solidFill>
                <a:cs typeface="Times New Roman"/>
              </a:rPr>
              <a:t>al</a:t>
            </a:r>
            <a:r>
              <a:rPr sz="1300" i="1" spc="10" dirty="0">
                <a:solidFill>
                  <a:srgbClr val="FF0000"/>
                </a:solidFill>
                <a:cs typeface="Times New Roman"/>
              </a:rPr>
              <a:t> </a:t>
            </a:r>
            <a:r>
              <a:rPr sz="1300" i="1" spc="-5" dirty="0">
                <a:solidFill>
                  <a:srgbClr val="FF0000"/>
                </a:solidFill>
                <a:cs typeface="Times New Roman"/>
              </a:rPr>
              <a:t>31</a:t>
            </a:r>
            <a:r>
              <a:rPr sz="1300" i="1" dirty="0">
                <a:solidFill>
                  <a:srgbClr val="FF0000"/>
                </a:solidFill>
                <a:cs typeface="Times New Roman"/>
              </a:rPr>
              <a:t> </a:t>
            </a:r>
            <a:r>
              <a:rPr sz="1300" i="1" spc="-10" dirty="0">
                <a:solidFill>
                  <a:srgbClr val="FF0000"/>
                </a:solidFill>
                <a:cs typeface="Times New Roman"/>
              </a:rPr>
              <a:t>dicembre</a:t>
            </a:r>
            <a:r>
              <a:rPr sz="1300" i="1" dirty="0">
                <a:solidFill>
                  <a:srgbClr val="FF0000"/>
                </a:solidFill>
                <a:cs typeface="Times New Roman"/>
              </a:rPr>
              <a:t> </a:t>
            </a:r>
            <a:r>
              <a:rPr sz="1300" i="1" spc="-5" dirty="0">
                <a:solidFill>
                  <a:srgbClr val="FF0000"/>
                </a:solidFill>
                <a:cs typeface="Times New Roman"/>
              </a:rPr>
              <a:t>2019.</a:t>
            </a:r>
            <a:endParaRPr sz="1300" dirty="0">
              <a:solidFill>
                <a:srgbClr val="FF0000"/>
              </a:solidFill>
              <a:cs typeface="Times New Roman"/>
            </a:endParaRPr>
          </a:p>
        </p:txBody>
      </p:sp>
      <p:pic>
        <p:nvPicPr>
          <p:cNvPr id="9" name="Picture 2" descr="Risultato immagine per INRL">
            <a:extLst>
              <a:ext uri="{FF2B5EF4-FFF2-40B4-BE49-F238E27FC236}">
                <a16:creationId xmlns:a16="http://schemas.microsoft.com/office/drawing/2014/main" id="{C429952F-E6C3-4A7E-84F6-3DB4794E91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472122" y="914400"/>
            <a:ext cx="8199755" cy="5323840"/>
          </a:xfrm>
          <a:prstGeom prst="rect">
            <a:avLst/>
          </a:prstGeom>
        </p:spPr>
        <p:txBody>
          <a:bodyPr vert="horz" wrap="square" lIns="0" tIns="45719" rIns="0" bIns="0" rtlCol="0">
            <a:spAutoFit/>
          </a:bodyPr>
          <a:lstStyle/>
          <a:p>
            <a:pPr marL="564515" marR="79375" indent="-552450">
              <a:lnSpc>
                <a:spcPct val="90000"/>
              </a:lnSpc>
              <a:spcBef>
                <a:spcPts val="359"/>
              </a:spcBef>
            </a:pPr>
            <a:r>
              <a:rPr sz="2200" spc="-5" dirty="0">
                <a:solidFill>
                  <a:srgbClr val="FF0000"/>
                </a:solidFill>
                <a:cs typeface="Times New Roman"/>
              </a:rPr>
              <a:t>A</a:t>
            </a:r>
            <a:r>
              <a:rPr sz="2200" spc="-130" dirty="0">
                <a:solidFill>
                  <a:srgbClr val="FF0000"/>
                </a:solidFill>
                <a:cs typeface="Times New Roman"/>
              </a:rPr>
              <a:t> </a:t>
            </a:r>
            <a:r>
              <a:rPr sz="2200" spc="-5" dirty="0">
                <a:solidFill>
                  <a:srgbClr val="FF0000"/>
                </a:solidFill>
                <a:cs typeface="Times New Roman"/>
              </a:rPr>
              <a:t>tale</a:t>
            </a:r>
            <a:r>
              <a:rPr sz="2200" spc="10" dirty="0">
                <a:solidFill>
                  <a:srgbClr val="FF0000"/>
                </a:solidFill>
                <a:cs typeface="Times New Roman"/>
              </a:rPr>
              <a:t> </a:t>
            </a:r>
            <a:r>
              <a:rPr sz="2200" spc="-5" dirty="0">
                <a:solidFill>
                  <a:srgbClr val="FF0000"/>
                </a:solidFill>
                <a:cs typeface="Times New Roman"/>
              </a:rPr>
              <a:t>disciplina</a:t>
            </a:r>
            <a:r>
              <a:rPr sz="2200" spc="5" dirty="0">
                <a:solidFill>
                  <a:srgbClr val="FF0000"/>
                </a:solidFill>
                <a:cs typeface="Times New Roman"/>
              </a:rPr>
              <a:t> </a:t>
            </a:r>
            <a:r>
              <a:rPr sz="2200" spc="-5" dirty="0">
                <a:solidFill>
                  <a:srgbClr val="FF0000"/>
                </a:solidFill>
                <a:cs typeface="Times New Roman"/>
              </a:rPr>
              <a:t>(inerente</a:t>
            </a:r>
            <a:r>
              <a:rPr sz="2200" spc="20" dirty="0">
                <a:solidFill>
                  <a:srgbClr val="FF0000"/>
                </a:solidFill>
                <a:cs typeface="Times New Roman"/>
              </a:rPr>
              <a:t> </a:t>
            </a:r>
            <a:r>
              <a:rPr sz="2200" spc="-5" dirty="0">
                <a:solidFill>
                  <a:srgbClr val="FF0000"/>
                </a:solidFill>
                <a:cs typeface="Times New Roman"/>
              </a:rPr>
              <a:t>i</a:t>
            </a:r>
            <a:r>
              <a:rPr sz="2200" spc="10" dirty="0">
                <a:solidFill>
                  <a:srgbClr val="FF0000"/>
                </a:solidFill>
                <a:cs typeface="Times New Roman"/>
              </a:rPr>
              <a:t> </a:t>
            </a:r>
            <a:r>
              <a:rPr sz="2200" spc="-5" dirty="0">
                <a:solidFill>
                  <a:srgbClr val="FF0000"/>
                </a:solidFill>
                <a:cs typeface="Times New Roman"/>
              </a:rPr>
              <a:t>presupposti</a:t>
            </a:r>
            <a:r>
              <a:rPr sz="2200" spc="-15" dirty="0">
                <a:solidFill>
                  <a:srgbClr val="FF0000"/>
                </a:solidFill>
                <a:cs typeface="Times New Roman"/>
              </a:rPr>
              <a:t> </a:t>
            </a:r>
            <a:r>
              <a:rPr sz="2200" spc="-5" dirty="0">
                <a:solidFill>
                  <a:srgbClr val="FF0000"/>
                </a:solidFill>
                <a:cs typeface="Times New Roman"/>
              </a:rPr>
              <a:t>sostanziali</a:t>
            </a:r>
            <a:r>
              <a:rPr sz="2200" spc="10" dirty="0">
                <a:solidFill>
                  <a:srgbClr val="FF0000"/>
                </a:solidFill>
                <a:cs typeface="Times New Roman"/>
              </a:rPr>
              <a:t> </a:t>
            </a:r>
            <a:r>
              <a:rPr sz="2200" spc="-5" dirty="0">
                <a:solidFill>
                  <a:srgbClr val="FF0000"/>
                </a:solidFill>
                <a:cs typeface="Times New Roman"/>
              </a:rPr>
              <a:t>di</a:t>
            </a:r>
            <a:r>
              <a:rPr sz="2200" spc="5" dirty="0">
                <a:solidFill>
                  <a:srgbClr val="FF0000"/>
                </a:solidFill>
                <a:cs typeface="Times New Roman"/>
              </a:rPr>
              <a:t> </a:t>
            </a:r>
            <a:r>
              <a:rPr sz="2200" spc="-5" dirty="0">
                <a:solidFill>
                  <a:srgbClr val="FF0000"/>
                </a:solidFill>
                <a:cs typeface="Times New Roman"/>
              </a:rPr>
              <a:t>ammissibilità</a:t>
            </a:r>
            <a:r>
              <a:rPr sz="2200" spc="55" dirty="0">
                <a:solidFill>
                  <a:srgbClr val="FF0000"/>
                </a:solidFill>
                <a:cs typeface="Times New Roman"/>
              </a:rPr>
              <a:t> </a:t>
            </a:r>
            <a:r>
              <a:rPr sz="2200" spc="-5" dirty="0">
                <a:solidFill>
                  <a:srgbClr val="FF0000"/>
                </a:solidFill>
                <a:cs typeface="Times New Roman"/>
              </a:rPr>
              <a:t>delle </a:t>
            </a:r>
            <a:r>
              <a:rPr sz="2200" spc="-535" dirty="0">
                <a:solidFill>
                  <a:srgbClr val="FF0000"/>
                </a:solidFill>
                <a:cs typeface="Times New Roman"/>
              </a:rPr>
              <a:t> </a:t>
            </a:r>
            <a:r>
              <a:rPr sz="2200" spc="-5" dirty="0">
                <a:solidFill>
                  <a:srgbClr val="FF0000"/>
                </a:solidFill>
                <a:cs typeface="Times New Roman"/>
              </a:rPr>
              <a:t>partecipazioni),</a:t>
            </a:r>
            <a:r>
              <a:rPr sz="2200" spc="5" dirty="0">
                <a:solidFill>
                  <a:srgbClr val="FF0000"/>
                </a:solidFill>
                <a:cs typeface="Times New Roman"/>
              </a:rPr>
              <a:t> </a:t>
            </a:r>
            <a:r>
              <a:rPr sz="2200" spc="-5" dirty="0">
                <a:solidFill>
                  <a:srgbClr val="FF0000"/>
                </a:solidFill>
                <a:cs typeface="Times New Roman"/>
              </a:rPr>
              <a:t>si</a:t>
            </a:r>
            <a:r>
              <a:rPr sz="2200" spc="5" dirty="0">
                <a:solidFill>
                  <a:srgbClr val="FF0000"/>
                </a:solidFill>
                <a:cs typeface="Times New Roman"/>
              </a:rPr>
              <a:t> </a:t>
            </a:r>
            <a:r>
              <a:rPr sz="2200" spc="-5" dirty="0">
                <a:solidFill>
                  <a:srgbClr val="FF0000"/>
                </a:solidFill>
                <a:cs typeface="Times New Roman"/>
              </a:rPr>
              <a:t>aggiunge</a:t>
            </a:r>
            <a:r>
              <a:rPr sz="2200" dirty="0">
                <a:solidFill>
                  <a:srgbClr val="FF0000"/>
                </a:solidFill>
                <a:cs typeface="Times New Roman"/>
              </a:rPr>
              <a:t> </a:t>
            </a:r>
            <a:r>
              <a:rPr sz="2200" spc="-5" dirty="0">
                <a:solidFill>
                  <a:srgbClr val="FF0000"/>
                </a:solidFill>
                <a:cs typeface="Times New Roman"/>
              </a:rPr>
              <a:t>la</a:t>
            </a:r>
            <a:r>
              <a:rPr sz="2200" spc="5" dirty="0">
                <a:solidFill>
                  <a:srgbClr val="FF0000"/>
                </a:solidFill>
                <a:cs typeface="Times New Roman"/>
              </a:rPr>
              <a:t> </a:t>
            </a:r>
            <a:r>
              <a:rPr sz="2200" spc="-5" dirty="0">
                <a:solidFill>
                  <a:srgbClr val="FF0000"/>
                </a:solidFill>
                <a:cs typeface="Times New Roman"/>
              </a:rPr>
              <a:t>previsione</a:t>
            </a:r>
            <a:r>
              <a:rPr sz="2200" spc="5" dirty="0">
                <a:solidFill>
                  <a:srgbClr val="FF0000"/>
                </a:solidFill>
                <a:cs typeface="Times New Roman"/>
              </a:rPr>
              <a:t> </a:t>
            </a:r>
            <a:r>
              <a:rPr sz="2200" spc="-5" dirty="0">
                <a:solidFill>
                  <a:srgbClr val="FF0000"/>
                </a:solidFill>
                <a:cs typeface="Times New Roman"/>
              </a:rPr>
              <a:t>e</a:t>
            </a:r>
            <a:r>
              <a:rPr sz="2200" spc="5" dirty="0">
                <a:solidFill>
                  <a:srgbClr val="FF0000"/>
                </a:solidFill>
                <a:cs typeface="Times New Roman"/>
              </a:rPr>
              <a:t> </a:t>
            </a:r>
            <a:r>
              <a:rPr sz="2200" spc="-5" dirty="0">
                <a:solidFill>
                  <a:srgbClr val="FF0000"/>
                </a:solidFill>
                <a:cs typeface="Times New Roman"/>
              </a:rPr>
              <a:t>regolamentazione</a:t>
            </a:r>
            <a:r>
              <a:rPr sz="2200" spc="20" dirty="0">
                <a:solidFill>
                  <a:srgbClr val="FF0000"/>
                </a:solidFill>
                <a:cs typeface="Times New Roman"/>
              </a:rPr>
              <a:t> </a:t>
            </a:r>
            <a:r>
              <a:rPr sz="2200" spc="-5" dirty="0">
                <a:solidFill>
                  <a:srgbClr val="FF0000"/>
                </a:solidFill>
                <a:cs typeface="Times New Roman"/>
              </a:rPr>
              <a:t>di </a:t>
            </a:r>
            <a:r>
              <a:rPr sz="2200" dirty="0">
                <a:solidFill>
                  <a:srgbClr val="FF0000"/>
                </a:solidFill>
                <a:cs typeface="Times New Roman"/>
              </a:rPr>
              <a:t> </a:t>
            </a:r>
            <a:r>
              <a:rPr sz="2200" spc="-10" dirty="0">
                <a:solidFill>
                  <a:srgbClr val="FF0000"/>
                </a:solidFill>
                <a:cs typeface="Times New Roman"/>
              </a:rPr>
              <a:t>specifiche</a:t>
            </a:r>
            <a:r>
              <a:rPr sz="2200" dirty="0">
                <a:solidFill>
                  <a:srgbClr val="FF0000"/>
                </a:solidFill>
                <a:cs typeface="Times New Roman"/>
              </a:rPr>
              <a:t> </a:t>
            </a:r>
            <a:r>
              <a:rPr sz="2200" spc="-5" dirty="0">
                <a:solidFill>
                  <a:srgbClr val="FF0000"/>
                </a:solidFill>
                <a:cs typeface="Times New Roman"/>
              </a:rPr>
              <a:t>procedure</a:t>
            </a:r>
            <a:r>
              <a:rPr sz="2200" dirty="0">
                <a:solidFill>
                  <a:srgbClr val="FF0000"/>
                </a:solidFill>
                <a:cs typeface="Times New Roman"/>
              </a:rPr>
              <a:t> </a:t>
            </a:r>
            <a:r>
              <a:rPr sz="2200" spc="-5" dirty="0">
                <a:solidFill>
                  <a:srgbClr val="FF0000"/>
                </a:solidFill>
                <a:cs typeface="Times New Roman"/>
              </a:rPr>
              <a:t>volte alla</a:t>
            </a:r>
            <a:r>
              <a:rPr sz="2200" spc="10" dirty="0">
                <a:solidFill>
                  <a:srgbClr val="FF0000"/>
                </a:solidFill>
                <a:cs typeface="Times New Roman"/>
              </a:rPr>
              <a:t> </a:t>
            </a:r>
            <a:r>
              <a:rPr sz="2200" dirty="0">
                <a:solidFill>
                  <a:srgbClr val="FF0000"/>
                </a:solidFill>
                <a:cs typeface="Times New Roman"/>
              </a:rPr>
              <a:t>“revisione </a:t>
            </a:r>
            <a:r>
              <a:rPr sz="2200" spc="-5" dirty="0">
                <a:solidFill>
                  <a:srgbClr val="FF0000"/>
                </a:solidFill>
                <a:cs typeface="Times New Roman"/>
              </a:rPr>
              <a:t>straordinaria”</a:t>
            </a:r>
            <a:r>
              <a:rPr sz="2200" spc="10" dirty="0">
                <a:solidFill>
                  <a:srgbClr val="FF0000"/>
                </a:solidFill>
                <a:cs typeface="Times New Roman"/>
              </a:rPr>
              <a:t> </a:t>
            </a:r>
            <a:r>
              <a:rPr sz="2200" spc="-5" dirty="0">
                <a:solidFill>
                  <a:srgbClr val="FF0000"/>
                </a:solidFill>
                <a:cs typeface="Times New Roman"/>
              </a:rPr>
              <a:t>e</a:t>
            </a:r>
            <a:r>
              <a:rPr sz="2200" dirty="0">
                <a:solidFill>
                  <a:srgbClr val="FF0000"/>
                </a:solidFill>
                <a:cs typeface="Times New Roman"/>
              </a:rPr>
              <a:t> </a:t>
            </a:r>
            <a:r>
              <a:rPr sz="2200" spc="-5" dirty="0">
                <a:solidFill>
                  <a:srgbClr val="FF0000"/>
                </a:solidFill>
                <a:cs typeface="Times New Roman"/>
              </a:rPr>
              <a:t>alla </a:t>
            </a:r>
            <a:r>
              <a:rPr sz="2200" dirty="0">
                <a:solidFill>
                  <a:srgbClr val="FF0000"/>
                </a:solidFill>
                <a:cs typeface="Times New Roman"/>
              </a:rPr>
              <a:t> </a:t>
            </a:r>
            <a:r>
              <a:rPr sz="2200" spc="-5" dirty="0">
                <a:solidFill>
                  <a:srgbClr val="FF0000"/>
                </a:solidFill>
                <a:cs typeface="Times New Roman"/>
              </a:rPr>
              <a:t>“razionalizzazione</a:t>
            </a:r>
            <a:r>
              <a:rPr sz="2200" spc="5" dirty="0">
                <a:solidFill>
                  <a:srgbClr val="FF0000"/>
                </a:solidFill>
                <a:cs typeface="Times New Roman"/>
              </a:rPr>
              <a:t> </a:t>
            </a:r>
            <a:r>
              <a:rPr sz="2200" spc="-5" dirty="0">
                <a:solidFill>
                  <a:srgbClr val="FF0000"/>
                </a:solidFill>
                <a:cs typeface="Times New Roman"/>
              </a:rPr>
              <a:t>periodica”</a:t>
            </a:r>
            <a:r>
              <a:rPr sz="2200" spc="20" dirty="0">
                <a:solidFill>
                  <a:srgbClr val="FF0000"/>
                </a:solidFill>
                <a:cs typeface="Times New Roman"/>
              </a:rPr>
              <a:t> </a:t>
            </a:r>
            <a:r>
              <a:rPr sz="2200" spc="-5" dirty="0">
                <a:solidFill>
                  <a:srgbClr val="FF0000"/>
                </a:solidFill>
                <a:cs typeface="Times New Roman"/>
              </a:rPr>
              <a:t>delle</a:t>
            </a:r>
            <a:r>
              <a:rPr sz="2200" spc="10" dirty="0">
                <a:solidFill>
                  <a:srgbClr val="FF0000"/>
                </a:solidFill>
                <a:cs typeface="Times New Roman"/>
              </a:rPr>
              <a:t> </a:t>
            </a:r>
            <a:r>
              <a:rPr sz="2200" spc="-5" dirty="0">
                <a:solidFill>
                  <a:srgbClr val="FF0000"/>
                </a:solidFill>
                <a:cs typeface="Times New Roman"/>
              </a:rPr>
              <a:t>partecipazioni</a:t>
            </a:r>
            <a:r>
              <a:rPr sz="2200" spc="10" dirty="0">
                <a:solidFill>
                  <a:srgbClr val="FF0000"/>
                </a:solidFill>
                <a:cs typeface="Times New Roman"/>
              </a:rPr>
              <a:t> </a:t>
            </a:r>
            <a:r>
              <a:rPr sz="2200" spc="-5" dirty="0">
                <a:solidFill>
                  <a:srgbClr val="FF0000"/>
                </a:solidFill>
                <a:cs typeface="Times New Roman"/>
              </a:rPr>
              <a:t>pubbliche</a:t>
            </a:r>
            <a:r>
              <a:rPr sz="2200" spc="5" dirty="0">
                <a:solidFill>
                  <a:srgbClr val="FF0000"/>
                </a:solidFill>
                <a:cs typeface="Times New Roman"/>
              </a:rPr>
              <a:t> </a:t>
            </a:r>
            <a:r>
              <a:rPr sz="2200" spc="-25" dirty="0">
                <a:solidFill>
                  <a:srgbClr val="FF0000"/>
                </a:solidFill>
                <a:cs typeface="Times New Roman"/>
              </a:rPr>
              <a:t>(cfr.,</a:t>
            </a:r>
            <a:endParaRPr sz="2200" dirty="0">
              <a:solidFill>
                <a:srgbClr val="FF0000"/>
              </a:solidFill>
              <a:cs typeface="Times New Roman"/>
            </a:endParaRPr>
          </a:p>
          <a:p>
            <a:pPr marL="2375535">
              <a:lnSpc>
                <a:spcPts val="2375"/>
              </a:lnSpc>
            </a:pPr>
            <a:r>
              <a:rPr sz="2200" spc="-5" dirty="0">
                <a:solidFill>
                  <a:srgbClr val="FF0000"/>
                </a:solidFill>
                <a:cs typeface="Times New Roman"/>
              </a:rPr>
              <a:t>rispettivamente,</a:t>
            </a:r>
            <a:r>
              <a:rPr sz="2200" spc="10" dirty="0">
                <a:solidFill>
                  <a:srgbClr val="FF0000"/>
                </a:solidFill>
                <a:cs typeface="Times New Roman"/>
              </a:rPr>
              <a:t> </a:t>
            </a:r>
            <a:r>
              <a:rPr sz="2200" spc="-5" dirty="0">
                <a:solidFill>
                  <a:srgbClr val="FF0000"/>
                </a:solidFill>
                <a:cs typeface="Times New Roman"/>
              </a:rPr>
              <a:t>gli</a:t>
            </a:r>
            <a:r>
              <a:rPr sz="2200" spc="-10" dirty="0">
                <a:solidFill>
                  <a:srgbClr val="FF0000"/>
                </a:solidFill>
                <a:cs typeface="Times New Roman"/>
              </a:rPr>
              <a:t> </a:t>
            </a:r>
            <a:r>
              <a:rPr sz="2200" spc="-5" dirty="0">
                <a:solidFill>
                  <a:srgbClr val="FF0000"/>
                </a:solidFill>
                <a:cs typeface="Times New Roman"/>
              </a:rPr>
              <a:t>artt.</a:t>
            </a:r>
            <a:r>
              <a:rPr sz="2200" spc="15" dirty="0">
                <a:solidFill>
                  <a:srgbClr val="FF0000"/>
                </a:solidFill>
                <a:cs typeface="Times New Roman"/>
              </a:rPr>
              <a:t> </a:t>
            </a:r>
            <a:r>
              <a:rPr sz="2200" spc="-5" dirty="0">
                <a:solidFill>
                  <a:srgbClr val="FF0000"/>
                </a:solidFill>
                <a:cs typeface="Times New Roman"/>
              </a:rPr>
              <a:t>20 e 24).</a:t>
            </a:r>
            <a:endParaRPr sz="2200" dirty="0">
              <a:solidFill>
                <a:srgbClr val="FF0000"/>
              </a:solidFill>
              <a:cs typeface="Times New Roman"/>
            </a:endParaRPr>
          </a:p>
          <a:p>
            <a:pPr marL="131445">
              <a:lnSpc>
                <a:spcPts val="2510"/>
              </a:lnSpc>
              <a:spcBef>
                <a:spcPts val="265"/>
              </a:spcBef>
            </a:pPr>
            <a:r>
              <a:rPr sz="2200" spc="-5" dirty="0">
                <a:solidFill>
                  <a:srgbClr val="FF0000"/>
                </a:solidFill>
                <a:cs typeface="Times New Roman"/>
              </a:rPr>
              <a:t>A</a:t>
            </a:r>
            <a:r>
              <a:rPr sz="2200" spc="-130" dirty="0">
                <a:solidFill>
                  <a:srgbClr val="FF0000"/>
                </a:solidFill>
                <a:cs typeface="Times New Roman"/>
              </a:rPr>
              <a:t> </a:t>
            </a:r>
            <a:r>
              <a:rPr sz="2200" spc="-5" dirty="0">
                <a:solidFill>
                  <a:srgbClr val="FF0000"/>
                </a:solidFill>
                <a:cs typeface="Times New Roman"/>
              </a:rPr>
              <a:t>tal</a:t>
            </a:r>
            <a:r>
              <a:rPr sz="2200" spc="10" dirty="0">
                <a:solidFill>
                  <a:srgbClr val="FF0000"/>
                </a:solidFill>
                <a:cs typeface="Times New Roman"/>
              </a:rPr>
              <a:t> </a:t>
            </a:r>
            <a:r>
              <a:rPr sz="2200" spc="-5" dirty="0">
                <a:solidFill>
                  <a:srgbClr val="FF0000"/>
                </a:solidFill>
                <a:cs typeface="Times New Roman"/>
              </a:rPr>
              <a:t>fine,</a:t>
            </a:r>
            <a:r>
              <a:rPr sz="2200" spc="5" dirty="0">
                <a:solidFill>
                  <a:srgbClr val="FF0000"/>
                </a:solidFill>
                <a:cs typeface="Times New Roman"/>
              </a:rPr>
              <a:t> </a:t>
            </a:r>
            <a:r>
              <a:rPr sz="2200" spc="-5" dirty="0">
                <a:solidFill>
                  <a:srgbClr val="FF0000"/>
                </a:solidFill>
                <a:cs typeface="Times New Roman"/>
              </a:rPr>
              <a:t>è</a:t>
            </a:r>
            <a:r>
              <a:rPr sz="2200" dirty="0">
                <a:solidFill>
                  <a:srgbClr val="FF0000"/>
                </a:solidFill>
                <a:cs typeface="Times New Roman"/>
              </a:rPr>
              <a:t> </a:t>
            </a:r>
            <a:r>
              <a:rPr sz="2200" spc="-5" dirty="0">
                <a:solidFill>
                  <a:srgbClr val="FF0000"/>
                </a:solidFill>
                <a:cs typeface="Times New Roman"/>
              </a:rPr>
              <a:t>fatto</a:t>
            </a:r>
            <a:r>
              <a:rPr sz="2200" spc="25" dirty="0">
                <a:solidFill>
                  <a:srgbClr val="FF0000"/>
                </a:solidFill>
                <a:cs typeface="Times New Roman"/>
              </a:rPr>
              <a:t> </a:t>
            </a:r>
            <a:r>
              <a:rPr sz="2200" dirty="0">
                <a:solidFill>
                  <a:srgbClr val="FF0000"/>
                </a:solidFill>
                <a:cs typeface="Times New Roman"/>
              </a:rPr>
              <a:t>obbligo</a:t>
            </a:r>
            <a:r>
              <a:rPr sz="2200" spc="-10" dirty="0">
                <a:solidFill>
                  <a:srgbClr val="FF0000"/>
                </a:solidFill>
                <a:cs typeface="Times New Roman"/>
              </a:rPr>
              <a:t> </a:t>
            </a:r>
            <a:r>
              <a:rPr sz="2200" spc="-5" dirty="0">
                <a:solidFill>
                  <a:srgbClr val="FF0000"/>
                </a:solidFill>
                <a:cs typeface="Times New Roman"/>
              </a:rPr>
              <a:t>alle</a:t>
            </a:r>
            <a:r>
              <a:rPr sz="2200" spc="5" dirty="0">
                <a:solidFill>
                  <a:srgbClr val="FF0000"/>
                </a:solidFill>
                <a:cs typeface="Times New Roman"/>
              </a:rPr>
              <a:t> </a:t>
            </a:r>
            <a:r>
              <a:rPr sz="2200" spc="-5" dirty="0">
                <a:solidFill>
                  <a:srgbClr val="FF0000"/>
                </a:solidFill>
                <a:cs typeface="Times New Roman"/>
              </a:rPr>
              <a:t>pubbliche amministrazioni</a:t>
            </a:r>
            <a:r>
              <a:rPr sz="2200" spc="60" dirty="0">
                <a:solidFill>
                  <a:srgbClr val="FF0000"/>
                </a:solidFill>
                <a:cs typeface="Times New Roman"/>
              </a:rPr>
              <a:t> </a:t>
            </a:r>
            <a:r>
              <a:rPr sz="2200" spc="-5" dirty="0">
                <a:solidFill>
                  <a:srgbClr val="FF0000"/>
                </a:solidFill>
                <a:cs typeface="Times New Roman"/>
              </a:rPr>
              <a:t>di</a:t>
            </a:r>
            <a:r>
              <a:rPr sz="2200" spc="5" dirty="0">
                <a:solidFill>
                  <a:srgbClr val="FF0000"/>
                </a:solidFill>
                <a:cs typeface="Times New Roman"/>
              </a:rPr>
              <a:t> </a:t>
            </a:r>
            <a:r>
              <a:rPr sz="2200" spc="-5" dirty="0">
                <a:solidFill>
                  <a:srgbClr val="FF0000"/>
                </a:solidFill>
                <a:cs typeface="Times New Roman"/>
              </a:rPr>
              <a:t>procedere,</a:t>
            </a:r>
            <a:endParaRPr sz="2200" dirty="0">
              <a:solidFill>
                <a:srgbClr val="FF0000"/>
              </a:solidFill>
              <a:cs typeface="Times New Roman"/>
            </a:endParaRPr>
          </a:p>
          <a:p>
            <a:pPr marL="516890" marR="240665" indent="3810" algn="ctr">
              <a:lnSpc>
                <a:spcPts val="2380"/>
              </a:lnSpc>
              <a:spcBef>
                <a:spcPts val="165"/>
              </a:spcBef>
            </a:pPr>
            <a:r>
              <a:rPr sz="2200" spc="-5" dirty="0">
                <a:solidFill>
                  <a:srgbClr val="FF0000"/>
                </a:solidFill>
                <a:cs typeface="Times New Roman"/>
              </a:rPr>
              <a:t>con</a:t>
            </a:r>
            <a:r>
              <a:rPr sz="2200" spc="-15" dirty="0">
                <a:solidFill>
                  <a:srgbClr val="FF0000"/>
                </a:solidFill>
                <a:cs typeface="Times New Roman"/>
              </a:rPr>
              <a:t> </a:t>
            </a:r>
            <a:r>
              <a:rPr sz="2200" spc="-5" dirty="0">
                <a:solidFill>
                  <a:srgbClr val="FF0000"/>
                </a:solidFill>
                <a:cs typeface="Times New Roman"/>
              </a:rPr>
              <a:t>cadenza</a:t>
            </a:r>
            <a:r>
              <a:rPr sz="2200" spc="10" dirty="0">
                <a:solidFill>
                  <a:srgbClr val="FF0000"/>
                </a:solidFill>
                <a:cs typeface="Times New Roman"/>
              </a:rPr>
              <a:t> </a:t>
            </a:r>
            <a:r>
              <a:rPr sz="2200" spc="-5" dirty="0">
                <a:solidFill>
                  <a:srgbClr val="FF0000"/>
                </a:solidFill>
                <a:cs typeface="Times New Roman"/>
              </a:rPr>
              <a:t>periodica, alla</a:t>
            </a:r>
            <a:r>
              <a:rPr sz="2200" dirty="0">
                <a:solidFill>
                  <a:srgbClr val="FF0000"/>
                </a:solidFill>
                <a:cs typeface="Times New Roman"/>
              </a:rPr>
              <a:t> </a:t>
            </a:r>
            <a:r>
              <a:rPr sz="2200" spc="-5" dirty="0">
                <a:solidFill>
                  <a:srgbClr val="FF0000"/>
                </a:solidFill>
                <a:cs typeface="Times New Roman"/>
              </a:rPr>
              <a:t>ricognizione e</a:t>
            </a:r>
            <a:r>
              <a:rPr sz="2200" dirty="0">
                <a:solidFill>
                  <a:srgbClr val="FF0000"/>
                </a:solidFill>
                <a:cs typeface="Times New Roman"/>
              </a:rPr>
              <a:t> </a:t>
            </a:r>
            <a:r>
              <a:rPr sz="2200" spc="-5" dirty="0">
                <a:solidFill>
                  <a:srgbClr val="FF0000"/>
                </a:solidFill>
                <a:cs typeface="Times New Roman"/>
              </a:rPr>
              <a:t>disamina</a:t>
            </a:r>
            <a:r>
              <a:rPr sz="2200" spc="5" dirty="0">
                <a:solidFill>
                  <a:srgbClr val="FF0000"/>
                </a:solidFill>
                <a:cs typeface="Times New Roman"/>
              </a:rPr>
              <a:t> </a:t>
            </a:r>
            <a:r>
              <a:rPr sz="2200" spc="-5" dirty="0">
                <a:solidFill>
                  <a:srgbClr val="FF0000"/>
                </a:solidFill>
                <a:cs typeface="Times New Roman"/>
              </a:rPr>
              <a:t>delle </a:t>
            </a:r>
            <a:r>
              <a:rPr sz="2200" dirty="0">
                <a:solidFill>
                  <a:srgbClr val="FF0000"/>
                </a:solidFill>
                <a:cs typeface="Times New Roman"/>
              </a:rPr>
              <a:t> </a:t>
            </a:r>
            <a:r>
              <a:rPr sz="2200" spc="-5" dirty="0">
                <a:solidFill>
                  <a:srgbClr val="FF0000"/>
                </a:solidFill>
                <a:cs typeface="Times New Roman"/>
              </a:rPr>
              <a:t>partecipazioni</a:t>
            </a:r>
            <a:r>
              <a:rPr sz="2200" dirty="0">
                <a:solidFill>
                  <a:srgbClr val="FF0000"/>
                </a:solidFill>
                <a:cs typeface="Times New Roman"/>
              </a:rPr>
              <a:t> </a:t>
            </a:r>
            <a:r>
              <a:rPr sz="2200" spc="-5" dirty="0">
                <a:solidFill>
                  <a:srgbClr val="FF0000"/>
                </a:solidFill>
                <a:cs typeface="Times New Roman"/>
              </a:rPr>
              <a:t>societarie</a:t>
            </a:r>
            <a:r>
              <a:rPr sz="2200" spc="15" dirty="0">
                <a:solidFill>
                  <a:srgbClr val="FF0000"/>
                </a:solidFill>
                <a:cs typeface="Times New Roman"/>
              </a:rPr>
              <a:t> </a:t>
            </a:r>
            <a:r>
              <a:rPr sz="2200" spc="-5" dirty="0">
                <a:solidFill>
                  <a:srgbClr val="FF0000"/>
                </a:solidFill>
                <a:cs typeface="Times New Roman"/>
              </a:rPr>
              <a:t>detenute</a:t>
            </a:r>
            <a:r>
              <a:rPr sz="2200" spc="5" dirty="0">
                <a:solidFill>
                  <a:srgbClr val="FF0000"/>
                </a:solidFill>
                <a:cs typeface="Times New Roman"/>
              </a:rPr>
              <a:t> </a:t>
            </a:r>
            <a:r>
              <a:rPr sz="2200" spc="-5" dirty="0">
                <a:solidFill>
                  <a:srgbClr val="FF0000"/>
                </a:solidFill>
                <a:cs typeface="Times New Roman"/>
              </a:rPr>
              <a:t>direttamente</a:t>
            </a:r>
            <a:r>
              <a:rPr sz="2200" spc="35" dirty="0">
                <a:solidFill>
                  <a:srgbClr val="FF0000"/>
                </a:solidFill>
                <a:cs typeface="Times New Roman"/>
              </a:rPr>
              <a:t> </a:t>
            </a:r>
            <a:r>
              <a:rPr sz="2200" spc="-5" dirty="0">
                <a:solidFill>
                  <a:srgbClr val="FF0000"/>
                </a:solidFill>
                <a:cs typeface="Times New Roman"/>
              </a:rPr>
              <a:t>o</a:t>
            </a:r>
            <a:r>
              <a:rPr sz="2200" spc="20" dirty="0">
                <a:solidFill>
                  <a:srgbClr val="FF0000"/>
                </a:solidFill>
                <a:cs typeface="Times New Roman"/>
              </a:rPr>
              <a:t> </a:t>
            </a:r>
            <a:r>
              <a:rPr sz="2200" spc="-5" dirty="0">
                <a:solidFill>
                  <a:srgbClr val="FF0000"/>
                </a:solidFill>
                <a:cs typeface="Times New Roman"/>
              </a:rPr>
              <a:t>indirettamente,</a:t>
            </a:r>
            <a:r>
              <a:rPr sz="2200" spc="35" dirty="0">
                <a:solidFill>
                  <a:srgbClr val="FF0000"/>
                </a:solidFill>
                <a:cs typeface="Times New Roman"/>
              </a:rPr>
              <a:t> </a:t>
            </a:r>
            <a:r>
              <a:rPr sz="2200" spc="-5" dirty="0">
                <a:solidFill>
                  <a:srgbClr val="FF0000"/>
                </a:solidFill>
                <a:cs typeface="Times New Roman"/>
              </a:rPr>
              <a:t>al </a:t>
            </a:r>
            <a:r>
              <a:rPr sz="2200" spc="-535" dirty="0">
                <a:solidFill>
                  <a:srgbClr val="FF0000"/>
                </a:solidFill>
                <a:cs typeface="Times New Roman"/>
              </a:rPr>
              <a:t> </a:t>
            </a:r>
            <a:r>
              <a:rPr sz="2200" spc="-5" dirty="0">
                <a:solidFill>
                  <a:srgbClr val="FF0000"/>
                </a:solidFill>
                <a:cs typeface="Times New Roman"/>
              </a:rPr>
              <a:t>fine</a:t>
            </a:r>
            <a:r>
              <a:rPr sz="2200" spc="-15" dirty="0">
                <a:solidFill>
                  <a:srgbClr val="FF0000"/>
                </a:solidFill>
                <a:cs typeface="Times New Roman"/>
              </a:rPr>
              <a:t> </a:t>
            </a:r>
            <a:r>
              <a:rPr sz="2200" spc="-5" dirty="0">
                <a:solidFill>
                  <a:srgbClr val="FF0000"/>
                </a:solidFill>
                <a:cs typeface="Times New Roman"/>
              </a:rPr>
              <a:t>di</a:t>
            </a:r>
            <a:r>
              <a:rPr sz="2200" spc="5" dirty="0">
                <a:solidFill>
                  <a:srgbClr val="FF0000"/>
                </a:solidFill>
                <a:cs typeface="Times New Roman"/>
              </a:rPr>
              <a:t> </a:t>
            </a:r>
            <a:r>
              <a:rPr sz="2200" spc="-5" dirty="0">
                <a:solidFill>
                  <a:srgbClr val="FF0000"/>
                </a:solidFill>
                <a:cs typeface="Times New Roman"/>
              </a:rPr>
              <a:t>verificarne</a:t>
            </a:r>
            <a:r>
              <a:rPr sz="2200" spc="15" dirty="0">
                <a:solidFill>
                  <a:srgbClr val="FF0000"/>
                </a:solidFill>
                <a:cs typeface="Times New Roman"/>
              </a:rPr>
              <a:t> </a:t>
            </a:r>
            <a:r>
              <a:rPr sz="2200" spc="-5" dirty="0">
                <a:solidFill>
                  <a:srgbClr val="FF0000"/>
                </a:solidFill>
                <a:cs typeface="Times New Roman"/>
              </a:rPr>
              <a:t>la</a:t>
            </a:r>
            <a:r>
              <a:rPr sz="2200" spc="10" dirty="0">
                <a:solidFill>
                  <a:srgbClr val="FF0000"/>
                </a:solidFill>
                <a:cs typeface="Times New Roman"/>
              </a:rPr>
              <a:t> </a:t>
            </a:r>
            <a:r>
              <a:rPr sz="2200" spc="-5" dirty="0">
                <a:solidFill>
                  <a:srgbClr val="FF0000"/>
                </a:solidFill>
                <a:cs typeface="Times New Roman"/>
              </a:rPr>
              <a:t>rispondenza</a:t>
            </a:r>
            <a:r>
              <a:rPr sz="2200" spc="-10" dirty="0">
                <a:solidFill>
                  <a:srgbClr val="FF0000"/>
                </a:solidFill>
                <a:cs typeface="Times New Roman"/>
              </a:rPr>
              <a:t> </a:t>
            </a:r>
            <a:r>
              <a:rPr sz="2200" spc="-5" dirty="0">
                <a:solidFill>
                  <a:srgbClr val="FF0000"/>
                </a:solidFill>
                <a:cs typeface="Times New Roman"/>
              </a:rPr>
              <a:t>ai</a:t>
            </a:r>
            <a:r>
              <a:rPr sz="2200" dirty="0">
                <a:solidFill>
                  <a:srgbClr val="FF0000"/>
                </a:solidFill>
                <a:cs typeface="Times New Roman"/>
              </a:rPr>
              <a:t> </a:t>
            </a:r>
            <a:r>
              <a:rPr sz="2200" spc="-5" dirty="0">
                <a:solidFill>
                  <a:srgbClr val="FF0000"/>
                </a:solidFill>
                <a:cs typeface="Times New Roman"/>
              </a:rPr>
              <a:t>parametri</a:t>
            </a:r>
            <a:r>
              <a:rPr sz="2200" spc="40" dirty="0">
                <a:solidFill>
                  <a:srgbClr val="FF0000"/>
                </a:solidFill>
                <a:cs typeface="Times New Roman"/>
              </a:rPr>
              <a:t> </a:t>
            </a:r>
            <a:r>
              <a:rPr sz="2200" spc="-5" dirty="0">
                <a:solidFill>
                  <a:srgbClr val="FF0000"/>
                </a:solidFill>
                <a:cs typeface="Times New Roman"/>
              </a:rPr>
              <a:t>recati</a:t>
            </a:r>
            <a:r>
              <a:rPr sz="2200" spc="10" dirty="0">
                <a:solidFill>
                  <a:srgbClr val="FF0000"/>
                </a:solidFill>
                <a:cs typeface="Times New Roman"/>
              </a:rPr>
              <a:t> </a:t>
            </a:r>
            <a:r>
              <a:rPr sz="2200" spc="-5" dirty="0">
                <a:solidFill>
                  <a:srgbClr val="FF0000"/>
                </a:solidFill>
                <a:cs typeface="Times New Roman"/>
              </a:rPr>
              <a:t>dal</a:t>
            </a:r>
            <a:r>
              <a:rPr sz="2200" spc="-25" dirty="0">
                <a:solidFill>
                  <a:srgbClr val="FF0000"/>
                </a:solidFill>
                <a:cs typeface="Times New Roman"/>
              </a:rPr>
              <a:t> </a:t>
            </a:r>
            <a:r>
              <a:rPr sz="2200" spc="-50" dirty="0">
                <a:solidFill>
                  <a:srgbClr val="FF0000"/>
                </a:solidFill>
                <a:cs typeface="Times New Roman"/>
              </a:rPr>
              <a:t>TUSP.</a:t>
            </a:r>
            <a:endParaRPr sz="2200" dirty="0">
              <a:solidFill>
                <a:srgbClr val="FF0000"/>
              </a:solidFill>
              <a:cs typeface="Times New Roman"/>
            </a:endParaRPr>
          </a:p>
          <a:p>
            <a:pPr algn="ctr">
              <a:lnSpc>
                <a:spcPts val="2510"/>
              </a:lnSpc>
              <a:spcBef>
                <a:spcPts val="220"/>
              </a:spcBef>
            </a:pPr>
            <a:r>
              <a:rPr sz="2200" spc="-5" dirty="0">
                <a:solidFill>
                  <a:srgbClr val="FF0000"/>
                </a:solidFill>
                <a:cs typeface="Times New Roman"/>
              </a:rPr>
              <a:t>In</a:t>
            </a:r>
            <a:r>
              <a:rPr sz="2200" spc="15" dirty="0">
                <a:solidFill>
                  <a:srgbClr val="FF0000"/>
                </a:solidFill>
                <a:cs typeface="Times New Roman"/>
              </a:rPr>
              <a:t> </a:t>
            </a:r>
            <a:r>
              <a:rPr sz="2200" spc="-5" dirty="0">
                <a:solidFill>
                  <a:srgbClr val="FF0000"/>
                </a:solidFill>
                <a:cs typeface="Times New Roman"/>
              </a:rPr>
              <a:t>particolare,</a:t>
            </a:r>
            <a:r>
              <a:rPr sz="2200" spc="30" dirty="0">
                <a:solidFill>
                  <a:srgbClr val="FF0000"/>
                </a:solidFill>
                <a:cs typeface="Times New Roman"/>
              </a:rPr>
              <a:t> </a:t>
            </a:r>
            <a:r>
              <a:rPr sz="2200" spc="-5" dirty="0">
                <a:solidFill>
                  <a:srgbClr val="FF0000"/>
                </a:solidFill>
                <a:cs typeface="Times New Roman"/>
              </a:rPr>
              <a:t>è</a:t>
            </a:r>
            <a:r>
              <a:rPr sz="2200" spc="15" dirty="0">
                <a:solidFill>
                  <a:srgbClr val="FF0000"/>
                </a:solidFill>
                <a:cs typeface="Times New Roman"/>
              </a:rPr>
              <a:t> </a:t>
            </a:r>
            <a:r>
              <a:rPr sz="2200" spc="-5" dirty="0">
                <a:solidFill>
                  <a:srgbClr val="FF0000"/>
                </a:solidFill>
                <a:cs typeface="Times New Roman"/>
              </a:rPr>
              <a:t>previsto</a:t>
            </a:r>
            <a:r>
              <a:rPr sz="2200" spc="15" dirty="0">
                <a:solidFill>
                  <a:srgbClr val="FF0000"/>
                </a:solidFill>
                <a:cs typeface="Times New Roman"/>
              </a:rPr>
              <a:t> </a:t>
            </a:r>
            <a:r>
              <a:rPr sz="2200" spc="-5" dirty="0">
                <a:solidFill>
                  <a:srgbClr val="FF0000"/>
                </a:solidFill>
                <a:cs typeface="Times New Roman"/>
              </a:rPr>
              <a:t>che</a:t>
            </a:r>
            <a:r>
              <a:rPr sz="2200" spc="15" dirty="0">
                <a:solidFill>
                  <a:srgbClr val="FF0000"/>
                </a:solidFill>
                <a:cs typeface="Times New Roman"/>
              </a:rPr>
              <a:t> </a:t>
            </a:r>
            <a:r>
              <a:rPr sz="2200" spc="-5" dirty="0">
                <a:solidFill>
                  <a:srgbClr val="FF0000"/>
                </a:solidFill>
                <a:cs typeface="Times New Roman"/>
              </a:rPr>
              <a:t>laddove,</a:t>
            </a:r>
            <a:r>
              <a:rPr sz="2200" spc="15" dirty="0">
                <a:solidFill>
                  <a:srgbClr val="FF0000"/>
                </a:solidFill>
                <a:cs typeface="Times New Roman"/>
              </a:rPr>
              <a:t> </a:t>
            </a:r>
            <a:r>
              <a:rPr sz="2200" spc="-5" dirty="0">
                <a:solidFill>
                  <a:srgbClr val="FF0000"/>
                </a:solidFill>
                <a:cs typeface="Times New Roman"/>
              </a:rPr>
              <a:t>dall’analisi</a:t>
            </a:r>
            <a:r>
              <a:rPr sz="2200" spc="15" dirty="0">
                <a:solidFill>
                  <a:srgbClr val="FF0000"/>
                </a:solidFill>
                <a:cs typeface="Times New Roman"/>
              </a:rPr>
              <a:t> </a:t>
            </a:r>
            <a:r>
              <a:rPr sz="2200" spc="-5" dirty="0">
                <a:solidFill>
                  <a:srgbClr val="FF0000"/>
                </a:solidFill>
                <a:cs typeface="Times New Roman"/>
              </a:rPr>
              <a:t>predetta,</a:t>
            </a:r>
            <a:r>
              <a:rPr sz="2200" spc="15" dirty="0">
                <a:solidFill>
                  <a:srgbClr val="FF0000"/>
                </a:solidFill>
                <a:cs typeface="Times New Roman"/>
              </a:rPr>
              <a:t> </a:t>
            </a:r>
            <a:r>
              <a:rPr sz="2200" spc="-5" dirty="0">
                <a:solidFill>
                  <a:srgbClr val="FF0000"/>
                </a:solidFill>
                <a:cs typeface="Times New Roman"/>
              </a:rPr>
              <a:t>non</a:t>
            </a:r>
            <a:r>
              <a:rPr sz="2200" spc="10" dirty="0">
                <a:solidFill>
                  <a:srgbClr val="FF0000"/>
                </a:solidFill>
                <a:cs typeface="Times New Roman"/>
              </a:rPr>
              <a:t> </a:t>
            </a:r>
            <a:r>
              <a:rPr sz="2200" spc="-15" dirty="0">
                <a:solidFill>
                  <a:srgbClr val="FF0000"/>
                </a:solidFill>
                <a:cs typeface="Times New Roman"/>
              </a:rPr>
              <a:t>emerga</a:t>
            </a:r>
            <a:endParaRPr sz="2200" dirty="0">
              <a:solidFill>
                <a:srgbClr val="FF0000"/>
              </a:solidFill>
              <a:cs typeface="Times New Roman"/>
            </a:endParaRPr>
          </a:p>
          <a:p>
            <a:pPr marL="287020" marR="5080" indent="-5080" algn="ctr">
              <a:lnSpc>
                <a:spcPct val="90000"/>
              </a:lnSpc>
              <a:spcBef>
                <a:spcPts val="135"/>
              </a:spcBef>
            </a:pPr>
            <a:r>
              <a:rPr sz="2200" spc="-5" dirty="0">
                <a:solidFill>
                  <a:srgbClr val="FF0000"/>
                </a:solidFill>
                <a:cs typeface="Times New Roman"/>
              </a:rPr>
              <a:t>la</a:t>
            </a:r>
            <a:r>
              <a:rPr sz="2200" spc="-10" dirty="0">
                <a:solidFill>
                  <a:srgbClr val="FF0000"/>
                </a:solidFill>
                <a:cs typeface="Times New Roman"/>
              </a:rPr>
              <a:t> </a:t>
            </a:r>
            <a:r>
              <a:rPr sz="2200" spc="-5" dirty="0">
                <a:solidFill>
                  <a:srgbClr val="FF0000"/>
                </a:solidFill>
                <a:cs typeface="Times New Roman"/>
              </a:rPr>
              <a:t>rispondenza</a:t>
            </a:r>
            <a:r>
              <a:rPr sz="2200" spc="-10" dirty="0">
                <a:solidFill>
                  <a:srgbClr val="FF0000"/>
                </a:solidFill>
                <a:cs typeface="Times New Roman"/>
              </a:rPr>
              <a:t> </a:t>
            </a:r>
            <a:r>
              <a:rPr sz="2200" spc="-5" dirty="0">
                <a:solidFill>
                  <a:srgbClr val="FF0000"/>
                </a:solidFill>
                <a:cs typeface="Times New Roman"/>
              </a:rPr>
              <a:t>delle</a:t>
            </a:r>
            <a:r>
              <a:rPr sz="2200" spc="5" dirty="0">
                <a:solidFill>
                  <a:srgbClr val="FF0000"/>
                </a:solidFill>
                <a:cs typeface="Times New Roman"/>
              </a:rPr>
              <a:t> </a:t>
            </a:r>
            <a:r>
              <a:rPr sz="2200" spc="-5" dirty="0">
                <a:solidFill>
                  <a:srgbClr val="FF0000"/>
                </a:solidFill>
                <a:cs typeface="Times New Roman"/>
              </a:rPr>
              <a:t>partecipazioni</a:t>
            </a:r>
            <a:r>
              <a:rPr sz="2200" spc="15" dirty="0">
                <a:solidFill>
                  <a:srgbClr val="FF0000"/>
                </a:solidFill>
                <a:cs typeface="Times New Roman"/>
              </a:rPr>
              <a:t> </a:t>
            </a:r>
            <a:r>
              <a:rPr sz="2200" spc="-5" dirty="0">
                <a:solidFill>
                  <a:srgbClr val="FF0000"/>
                </a:solidFill>
                <a:cs typeface="Times New Roman"/>
              </a:rPr>
              <a:t>detenute:</a:t>
            </a:r>
            <a:r>
              <a:rPr sz="2200" spc="5" dirty="0">
                <a:solidFill>
                  <a:srgbClr val="FF0000"/>
                </a:solidFill>
                <a:cs typeface="Times New Roman"/>
              </a:rPr>
              <a:t> </a:t>
            </a:r>
            <a:r>
              <a:rPr sz="2200" spc="-5" dirty="0">
                <a:solidFill>
                  <a:srgbClr val="FF0000"/>
                </a:solidFill>
                <a:cs typeface="Times New Roman"/>
              </a:rPr>
              <a:t>a)</a:t>
            </a:r>
            <a:r>
              <a:rPr sz="2200" dirty="0">
                <a:solidFill>
                  <a:srgbClr val="FF0000"/>
                </a:solidFill>
                <a:cs typeface="Times New Roman"/>
              </a:rPr>
              <a:t> </a:t>
            </a:r>
            <a:r>
              <a:rPr sz="2200" spc="-5" dirty="0">
                <a:solidFill>
                  <a:srgbClr val="FF0000"/>
                </a:solidFill>
                <a:cs typeface="Times New Roman"/>
              </a:rPr>
              <a:t>al</a:t>
            </a:r>
            <a:r>
              <a:rPr sz="2200" dirty="0">
                <a:solidFill>
                  <a:srgbClr val="FF0000"/>
                </a:solidFill>
                <a:cs typeface="Times New Roman"/>
              </a:rPr>
              <a:t> </a:t>
            </a:r>
            <a:r>
              <a:rPr sz="2200" spc="-5" dirty="0">
                <a:solidFill>
                  <a:srgbClr val="FF0000"/>
                </a:solidFill>
                <a:cs typeface="Times New Roman"/>
              </a:rPr>
              <a:t>vincolo</a:t>
            </a:r>
            <a:r>
              <a:rPr sz="2200" spc="5" dirty="0">
                <a:solidFill>
                  <a:srgbClr val="FF0000"/>
                </a:solidFill>
                <a:cs typeface="Times New Roman"/>
              </a:rPr>
              <a:t> </a:t>
            </a:r>
            <a:r>
              <a:rPr sz="2200" spc="-5" dirty="0">
                <a:solidFill>
                  <a:srgbClr val="FF0000"/>
                </a:solidFill>
                <a:cs typeface="Times New Roman"/>
              </a:rPr>
              <a:t>di</a:t>
            </a:r>
            <a:r>
              <a:rPr sz="2200" spc="5" dirty="0">
                <a:solidFill>
                  <a:srgbClr val="FF0000"/>
                </a:solidFill>
                <a:cs typeface="Times New Roman"/>
              </a:rPr>
              <a:t> </a:t>
            </a:r>
            <a:r>
              <a:rPr sz="2200" spc="-5" dirty="0">
                <a:solidFill>
                  <a:srgbClr val="FF0000"/>
                </a:solidFill>
                <a:cs typeface="Times New Roman"/>
              </a:rPr>
              <a:t>scopo </a:t>
            </a:r>
            <a:r>
              <a:rPr sz="2200" dirty="0">
                <a:solidFill>
                  <a:srgbClr val="FF0000"/>
                </a:solidFill>
                <a:cs typeface="Times New Roman"/>
              </a:rPr>
              <a:t> </a:t>
            </a:r>
            <a:r>
              <a:rPr sz="2200" spc="-5" dirty="0">
                <a:solidFill>
                  <a:srgbClr val="FF0000"/>
                </a:solidFill>
                <a:cs typeface="Times New Roman"/>
              </a:rPr>
              <a:t>della</a:t>
            </a:r>
            <a:r>
              <a:rPr sz="2200" dirty="0">
                <a:solidFill>
                  <a:srgbClr val="FF0000"/>
                </a:solidFill>
                <a:cs typeface="Times New Roman"/>
              </a:rPr>
              <a:t> </a:t>
            </a:r>
            <a:r>
              <a:rPr sz="2200" spc="-10" dirty="0">
                <a:solidFill>
                  <a:srgbClr val="FF0000"/>
                </a:solidFill>
                <a:cs typeface="Times New Roman"/>
              </a:rPr>
              <a:t>“stretta</a:t>
            </a:r>
            <a:r>
              <a:rPr sz="2200" spc="25" dirty="0">
                <a:solidFill>
                  <a:srgbClr val="FF0000"/>
                </a:solidFill>
                <a:cs typeface="Times New Roman"/>
              </a:rPr>
              <a:t> </a:t>
            </a:r>
            <a:r>
              <a:rPr sz="2200" spc="-5" dirty="0">
                <a:solidFill>
                  <a:srgbClr val="FF0000"/>
                </a:solidFill>
                <a:cs typeface="Times New Roman"/>
              </a:rPr>
              <a:t>necessarietà”;</a:t>
            </a:r>
            <a:r>
              <a:rPr sz="2200" spc="30" dirty="0">
                <a:solidFill>
                  <a:srgbClr val="FF0000"/>
                </a:solidFill>
                <a:cs typeface="Times New Roman"/>
              </a:rPr>
              <a:t> </a:t>
            </a:r>
            <a:r>
              <a:rPr sz="2200" spc="-5" dirty="0">
                <a:solidFill>
                  <a:srgbClr val="FF0000"/>
                </a:solidFill>
                <a:cs typeface="Times New Roman"/>
              </a:rPr>
              <a:t>b)</a:t>
            </a:r>
            <a:r>
              <a:rPr sz="2200" spc="10" dirty="0">
                <a:solidFill>
                  <a:srgbClr val="FF0000"/>
                </a:solidFill>
                <a:cs typeface="Times New Roman"/>
              </a:rPr>
              <a:t> </a:t>
            </a:r>
            <a:r>
              <a:rPr sz="2200" spc="-5" dirty="0">
                <a:solidFill>
                  <a:srgbClr val="FF0000"/>
                </a:solidFill>
                <a:cs typeface="Times New Roman"/>
              </a:rPr>
              <a:t>ai</a:t>
            </a:r>
            <a:r>
              <a:rPr sz="2200" spc="5" dirty="0">
                <a:solidFill>
                  <a:srgbClr val="FF0000"/>
                </a:solidFill>
                <a:cs typeface="Times New Roman"/>
              </a:rPr>
              <a:t> </a:t>
            </a:r>
            <a:r>
              <a:rPr sz="2200" spc="-5" dirty="0">
                <a:solidFill>
                  <a:srgbClr val="FF0000"/>
                </a:solidFill>
                <a:cs typeface="Times New Roman"/>
              </a:rPr>
              <a:t>criteri</a:t>
            </a:r>
            <a:r>
              <a:rPr sz="2200" spc="25" dirty="0">
                <a:solidFill>
                  <a:srgbClr val="FF0000"/>
                </a:solidFill>
                <a:cs typeface="Times New Roman"/>
              </a:rPr>
              <a:t> </a:t>
            </a:r>
            <a:r>
              <a:rPr sz="2200" spc="-5" dirty="0">
                <a:solidFill>
                  <a:srgbClr val="FF0000"/>
                </a:solidFill>
                <a:cs typeface="Times New Roman"/>
              </a:rPr>
              <a:t>della</a:t>
            </a:r>
            <a:r>
              <a:rPr sz="2200" spc="5" dirty="0">
                <a:solidFill>
                  <a:srgbClr val="FF0000"/>
                </a:solidFill>
                <a:cs typeface="Times New Roman"/>
              </a:rPr>
              <a:t> </a:t>
            </a:r>
            <a:r>
              <a:rPr sz="2200" spc="-5" dirty="0">
                <a:solidFill>
                  <a:srgbClr val="FF0000"/>
                </a:solidFill>
                <a:cs typeface="Times New Roman"/>
              </a:rPr>
              <a:t>convenienza</a:t>
            </a:r>
            <a:r>
              <a:rPr sz="2200" spc="5" dirty="0">
                <a:solidFill>
                  <a:srgbClr val="FF0000"/>
                </a:solidFill>
                <a:cs typeface="Times New Roman"/>
              </a:rPr>
              <a:t> </a:t>
            </a:r>
            <a:r>
              <a:rPr sz="2200" spc="-5" dirty="0">
                <a:solidFill>
                  <a:srgbClr val="FF0000"/>
                </a:solidFill>
                <a:cs typeface="Times New Roman"/>
              </a:rPr>
              <a:t>economica</a:t>
            </a:r>
            <a:r>
              <a:rPr sz="2200" spc="15" dirty="0">
                <a:solidFill>
                  <a:srgbClr val="FF0000"/>
                </a:solidFill>
                <a:cs typeface="Times New Roman"/>
              </a:rPr>
              <a:t> </a:t>
            </a:r>
            <a:r>
              <a:rPr sz="2200" spc="-5" dirty="0">
                <a:solidFill>
                  <a:srgbClr val="FF0000"/>
                </a:solidFill>
                <a:cs typeface="Times New Roman"/>
              </a:rPr>
              <a:t>e </a:t>
            </a:r>
            <a:r>
              <a:rPr sz="2200" spc="-535" dirty="0">
                <a:solidFill>
                  <a:srgbClr val="FF0000"/>
                </a:solidFill>
                <a:cs typeface="Times New Roman"/>
              </a:rPr>
              <a:t> </a:t>
            </a:r>
            <a:r>
              <a:rPr sz="2200" spc="-5" dirty="0">
                <a:solidFill>
                  <a:srgbClr val="FF0000"/>
                </a:solidFill>
                <a:cs typeface="Times New Roman"/>
              </a:rPr>
              <a:t>della</a:t>
            </a:r>
            <a:r>
              <a:rPr sz="2200" dirty="0">
                <a:solidFill>
                  <a:srgbClr val="FF0000"/>
                </a:solidFill>
                <a:cs typeface="Times New Roman"/>
              </a:rPr>
              <a:t> </a:t>
            </a:r>
            <a:r>
              <a:rPr sz="2200" spc="-5" dirty="0">
                <a:solidFill>
                  <a:srgbClr val="FF0000"/>
                </a:solidFill>
                <a:cs typeface="Times New Roman"/>
              </a:rPr>
              <a:t>sostenibilità</a:t>
            </a:r>
            <a:r>
              <a:rPr sz="2200" dirty="0">
                <a:solidFill>
                  <a:srgbClr val="FF0000"/>
                </a:solidFill>
                <a:cs typeface="Times New Roman"/>
              </a:rPr>
              <a:t> </a:t>
            </a:r>
            <a:r>
              <a:rPr sz="2200" spc="-5" dirty="0">
                <a:solidFill>
                  <a:srgbClr val="FF0000"/>
                </a:solidFill>
                <a:cs typeface="Times New Roman"/>
              </a:rPr>
              <a:t>finanziaria;</a:t>
            </a:r>
            <a:r>
              <a:rPr sz="2200" spc="30" dirty="0">
                <a:solidFill>
                  <a:srgbClr val="FF0000"/>
                </a:solidFill>
                <a:cs typeface="Times New Roman"/>
              </a:rPr>
              <a:t> </a:t>
            </a:r>
            <a:r>
              <a:rPr sz="2200" spc="-5" dirty="0">
                <a:solidFill>
                  <a:srgbClr val="FF0000"/>
                </a:solidFill>
                <a:cs typeface="Times New Roman"/>
              </a:rPr>
              <a:t>c)</a:t>
            </a:r>
            <a:r>
              <a:rPr sz="2200" dirty="0">
                <a:solidFill>
                  <a:srgbClr val="FF0000"/>
                </a:solidFill>
                <a:cs typeface="Times New Roman"/>
              </a:rPr>
              <a:t> </a:t>
            </a:r>
            <a:r>
              <a:rPr sz="2200" spc="-5" dirty="0">
                <a:solidFill>
                  <a:srgbClr val="FF0000"/>
                </a:solidFill>
                <a:cs typeface="Times New Roman"/>
              </a:rPr>
              <a:t>alla</a:t>
            </a:r>
            <a:r>
              <a:rPr sz="2200" spc="15" dirty="0">
                <a:solidFill>
                  <a:srgbClr val="FF0000"/>
                </a:solidFill>
                <a:cs typeface="Times New Roman"/>
              </a:rPr>
              <a:t> </a:t>
            </a:r>
            <a:r>
              <a:rPr sz="2200" spc="-5" dirty="0">
                <a:solidFill>
                  <a:srgbClr val="FF0000"/>
                </a:solidFill>
                <a:cs typeface="Times New Roman"/>
              </a:rPr>
              <a:t>compatibilità</a:t>
            </a:r>
            <a:r>
              <a:rPr sz="2200" spc="15" dirty="0">
                <a:solidFill>
                  <a:srgbClr val="FF0000"/>
                </a:solidFill>
                <a:cs typeface="Times New Roman"/>
              </a:rPr>
              <a:t> </a:t>
            </a:r>
            <a:r>
              <a:rPr sz="2200" spc="-5" dirty="0">
                <a:solidFill>
                  <a:srgbClr val="FF0000"/>
                </a:solidFill>
                <a:cs typeface="Times New Roman"/>
              </a:rPr>
              <a:t>con</a:t>
            </a:r>
            <a:r>
              <a:rPr sz="2200" spc="10" dirty="0">
                <a:solidFill>
                  <a:srgbClr val="FF0000"/>
                </a:solidFill>
                <a:cs typeface="Times New Roman"/>
              </a:rPr>
              <a:t> </a:t>
            </a:r>
            <a:r>
              <a:rPr sz="2200" spc="-5" dirty="0">
                <a:solidFill>
                  <a:srgbClr val="FF0000"/>
                </a:solidFill>
                <a:cs typeface="Times New Roman"/>
              </a:rPr>
              <a:t>i</a:t>
            </a:r>
            <a:r>
              <a:rPr sz="2200" dirty="0">
                <a:solidFill>
                  <a:srgbClr val="FF0000"/>
                </a:solidFill>
                <a:cs typeface="Times New Roman"/>
              </a:rPr>
              <a:t> </a:t>
            </a:r>
            <a:r>
              <a:rPr sz="2200" spc="-5" dirty="0">
                <a:solidFill>
                  <a:srgbClr val="FF0000"/>
                </a:solidFill>
                <a:cs typeface="Times New Roman"/>
              </a:rPr>
              <a:t>principi </a:t>
            </a:r>
            <a:r>
              <a:rPr sz="2200" dirty="0">
                <a:solidFill>
                  <a:srgbClr val="FF0000"/>
                </a:solidFill>
                <a:cs typeface="Times New Roman"/>
              </a:rPr>
              <a:t> </a:t>
            </a:r>
            <a:r>
              <a:rPr sz="2200" spc="-5" dirty="0">
                <a:solidFill>
                  <a:srgbClr val="FF0000"/>
                </a:solidFill>
                <a:cs typeface="Times New Roman"/>
              </a:rPr>
              <a:t>generali</a:t>
            </a:r>
            <a:r>
              <a:rPr sz="2200" spc="-10" dirty="0">
                <a:solidFill>
                  <a:srgbClr val="FF0000"/>
                </a:solidFill>
                <a:cs typeface="Times New Roman"/>
              </a:rPr>
              <a:t> </a:t>
            </a:r>
            <a:r>
              <a:rPr sz="2200" spc="-5" dirty="0">
                <a:solidFill>
                  <a:srgbClr val="FF0000"/>
                </a:solidFill>
                <a:cs typeface="Times New Roman"/>
              </a:rPr>
              <a:t>dell’azione</a:t>
            </a:r>
            <a:r>
              <a:rPr sz="2200" spc="5" dirty="0">
                <a:solidFill>
                  <a:srgbClr val="FF0000"/>
                </a:solidFill>
                <a:cs typeface="Times New Roman"/>
              </a:rPr>
              <a:t> </a:t>
            </a:r>
            <a:r>
              <a:rPr sz="2200" spc="-5" dirty="0">
                <a:solidFill>
                  <a:srgbClr val="FF0000"/>
                </a:solidFill>
                <a:cs typeface="Times New Roman"/>
              </a:rPr>
              <a:t>amministrativa</a:t>
            </a:r>
            <a:r>
              <a:rPr sz="2200" spc="60" dirty="0">
                <a:solidFill>
                  <a:srgbClr val="FF0000"/>
                </a:solidFill>
                <a:cs typeface="Times New Roman"/>
              </a:rPr>
              <a:t> </a:t>
            </a:r>
            <a:r>
              <a:rPr sz="2200" spc="-5" dirty="0">
                <a:solidFill>
                  <a:srgbClr val="FF0000"/>
                </a:solidFill>
                <a:cs typeface="Times New Roman"/>
              </a:rPr>
              <a:t>e</a:t>
            </a:r>
            <a:r>
              <a:rPr sz="2200" spc="5" dirty="0">
                <a:solidFill>
                  <a:srgbClr val="FF0000"/>
                </a:solidFill>
                <a:cs typeface="Times New Roman"/>
              </a:rPr>
              <a:t> </a:t>
            </a:r>
            <a:r>
              <a:rPr sz="2200" spc="-5" dirty="0">
                <a:solidFill>
                  <a:srgbClr val="FF0000"/>
                </a:solidFill>
                <a:cs typeface="Times New Roman"/>
              </a:rPr>
              <a:t>con</a:t>
            </a:r>
            <a:r>
              <a:rPr sz="2200" spc="10" dirty="0">
                <a:solidFill>
                  <a:srgbClr val="FF0000"/>
                </a:solidFill>
                <a:cs typeface="Times New Roman"/>
              </a:rPr>
              <a:t> </a:t>
            </a:r>
            <a:r>
              <a:rPr sz="2200" spc="-5" dirty="0">
                <a:solidFill>
                  <a:srgbClr val="FF0000"/>
                </a:solidFill>
                <a:cs typeface="Times New Roman"/>
              </a:rPr>
              <a:t>quelli</a:t>
            </a:r>
            <a:r>
              <a:rPr sz="2200" dirty="0">
                <a:solidFill>
                  <a:srgbClr val="FF0000"/>
                </a:solidFill>
                <a:cs typeface="Times New Roman"/>
              </a:rPr>
              <a:t> </a:t>
            </a:r>
            <a:r>
              <a:rPr sz="2200" spc="-5" dirty="0">
                <a:solidFill>
                  <a:srgbClr val="FF0000"/>
                </a:solidFill>
                <a:cs typeface="Times New Roman"/>
              </a:rPr>
              <a:t>fissati</a:t>
            </a:r>
            <a:r>
              <a:rPr sz="2200" spc="5" dirty="0">
                <a:solidFill>
                  <a:srgbClr val="FF0000"/>
                </a:solidFill>
                <a:cs typeface="Times New Roman"/>
              </a:rPr>
              <a:t> </a:t>
            </a:r>
            <a:r>
              <a:rPr sz="2200" spc="-5" dirty="0">
                <a:solidFill>
                  <a:srgbClr val="FF0000"/>
                </a:solidFill>
                <a:cs typeface="Times New Roman"/>
              </a:rPr>
              <a:t>dalle</a:t>
            </a:r>
            <a:r>
              <a:rPr sz="2200" dirty="0">
                <a:solidFill>
                  <a:srgbClr val="FF0000"/>
                </a:solidFill>
                <a:cs typeface="Times New Roman"/>
              </a:rPr>
              <a:t> </a:t>
            </a:r>
            <a:r>
              <a:rPr sz="2200" spc="-5" dirty="0">
                <a:solidFill>
                  <a:srgbClr val="FF0000"/>
                </a:solidFill>
                <a:cs typeface="Times New Roman"/>
              </a:rPr>
              <a:t>norme </a:t>
            </a:r>
            <a:r>
              <a:rPr sz="2200" dirty="0">
                <a:solidFill>
                  <a:srgbClr val="FF0000"/>
                </a:solidFill>
                <a:cs typeface="Times New Roman"/>
              </a:rPr>
              <a:t> </a:t>
            </a:r>
            <a:r>
              <a:rPr sz="2200" spc="-5" dirty="0">
                <a:solidFill>
                  <a:srgbClr val="FF0000"/>
                </a:solidFill>
                <a:cs typeface="Times New Roman"/>
              </a:rPr>
              <a:t>comunitarie,</a:t>
            </a:r>
            <a:r>
              <a:rPr sz="2200" spc="15" dirty="0">
                <a:solidFill>
                  <a:srgbClr val="FF0000"/>
                </a:solidFill>
                <a:cs typeface="Times New Roman"/>
              </a:rPr>
              <a:t> </a:t>
            </a:r>
            <a:r>
              <a:rPr sz="2200" spc="-5" dirty="0">
                <a:solidFill>
                  <a:srgbClr val="FF0000"/>
                </a:solidFill>
                <a:cs typeface="Times New Roman"/>
              </a:rPr>
              <a:t>la</a:t>
            </a:r>
            <a:r>
              <a:rPr sz="2200" dirty="0">
                <a:solidFill>
                  <a:srgbClr val="FF0000"/>
                </a:solidFill>
                <a:cs typeface="Times New Roman"/>
              </a:rPr>
              <a:t> </a:t>
            </a:r>
            <a:r>
              <a:rPr sz="2200" spc="-5" dirty="0">
                <a:solidFill>
                  <a:srgbClr val="FF0000"/>
                </a:solidFill>
                <a:cs typeface="Times New Roman"/>
              </a:rPr>
              <a:t>pubblica</a:t>
            </a:r>
            <a:r>
              <a:rPr sz="2200" spc="-10" dirty="0">
                <a:solidFill>
                  <a:srgbClr val="FF0000"/>
                </a:solidFill>
                <a:cs typeface="Times New Roman"/>
              </a:rPr>
              <a:t> </a:t>
            </a:r>
            <a:r>
              <a:rPr sz="2200" spc="-5" dirty="0">
                <a:solidFill>
                  <a:srgbClr val="FF0000"/>
                </a:solidFill>
                <a:cs typeface="Times New Roman"/>
              </a:rPr>
              <a:t>amministrazione</a:t>
            </a:r>
            <a:r>
              <a:rPr sz="2200" spc="50" dirty="0">
                <a:solidFill>
                  <a:srgbClr val="FF0000"/>
                </a:solidFill>
                <a:cs typeface="Times New Roman"/>
              </a:rPr>
              <a:t> </a:t>
            </a:r>
            <a:r>
              <a:rPr sz="2200" spc="-5" dirty="0">
                <a:solidFill>
                  <a:srgbClr val="FF0000"/>
                </a:solidFill>
                <a:cs typeface="Times New Roman"/>
              </a:rPr>
              <a:t>socia</a:t>
            </a:r>
            <a:r>
              <a:rPr sz="2200" spc="30" dirty="0">
                <a:solidFill>
                  <a:srgbClr val="FF0000"/>
                </a:solidFill>
                <a:cs typeface="Times New Roman"/>
              </a:rPr>
              <a:t> </a:t>
            </a:r>
            <a:r>
              <a:rPr sz="2200" u="heavy" spc="-5" dirty="0">
                <a:solidFill>
                  <a:srgbClr val="FF0000"/>
                </a:solidFill>
                <a:uFill>
                  <a:solidFill>
                    <a:srgbClr val="FFFF00"/>
                  </a:solidFill>
                </a:uFill>
                <a:cs typeface="Times New Roman"/>
              </a:rPr>
              <a:t>debba</a:t>
            </a:r>
            <a:r>
              <a:rPr sz="2200" u="heavy" spc="5"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porre</a:t>
            </a:r>
            <a:r>
              <a:rPr sz="2200" u="heavy"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fine</a:t>
            </a:r>
            <a:r>
              <a:rPr sz="2200" u="heavy"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alla </a:t>
            </a:r>
            <a:r>
              <a:rPr sz="2200" dirty="0">
                <a:solidFill>
                  <a:srgbClr val="FF0000"/>
                </a:solidFill>
                <a:cs typeface="Times New Roman"/>
              </a:rPr>
              <a:t> </a:t>
            </a:r>
            <a:r>
              <a:rPr sz="2200" u="heavy" spc="-5" dirty="0">
                <a:solidFill>
                  <a:srgbClr val="FF0000"/>
                </a:solidFill>
                <a:uFill>
                  <a:solidFill>
                    <a:srgbClr val="FFFF00"/>
                  </a:solidFill>
                </a:uFill>
                <a:cs typeface="Times New Roman"/>
              </a:rPr>
              <a:t>sua</a:t>
            </a:r>
            <a:r>
              <a:rPr sz="2200" u="heavy" spc="-10"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partecipazione</a:t>
            </a:r>
            <a:r>
              <a:rPr sz="2200" u="heavy"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o,</a:t>
            </a:r>
            <a:r>
              <a:rPr sz="2200" u="heavy" spc="5"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comunque,</a:t>
            </a:r>
            <a:r>
              <a:rPr sz="2200" u="heavy"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procedere</a:t>
            </a:r>
            <a:r>
              <a:rPr sz="2200" u="heavy"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alla</a:t>
            </a:r>
            <a:r>
              <a:rPr sz="2200" u="heavy" spc="5" dirty="0">
                <a:solidFill>
                  <a:srgbClr val="FF0000"/>
                </a:solidFill>
                <a:uFill>
                  <a:solidFill>
                    <a:srgbClr val="FFFF00"/>
                  </a:solidFill>
                </a:uFill>
                <a:cs typeface="Times New Roman"/>
              </a:rPr>
              <a:t> </a:t>
            </a:r>
            <a:r>
              <a:rPr sz="2200" u="heavy" spc="-5" dirty="0">
                <a:solidFill>
                  <a:srgbClr val="FF0000"/>
                </a:solidFill>
                <a:uFill>
                  <a:solidFill>
                    <a:srgbClr val="FFFF00"/>
                  </a:solidFill>
                </a:uFill>
                <a:cs typeface="Times New Roman"/>
              </a:rPr>
              <a:t>riorganizzazione </a:t>
            </a:r>
            <a:r>
              <a:rPr sz="2200" dirty="0">
                <a:solidFill>
                  <a:srgbClr val="FF0000"/>
                </a:solidFill>
                <a:cs typeface="Times New Roman"/>
              </a:rPr>
              <a:t> </a:t>
            </a:r>
            <a:r>
              <a:rPr sz="2200" u="heavy" dirty="0">
                <a:solidFill>
                  <a:srgbClr val="FF0000"/>
                </a:solidFill>
                <a:uFill>
                  <a:solidFill>
                    <a:srgbClr val="FFFF00"/>
                  </a:solidFill>
                </a:uFill>
                <a:cs typeface="Times New Roman"/>
              </a:rPr>
              <a:t>dell’ente</a:t>
            </a:r>
            <a:r>
              <a:rPr sz="2200" u="heavy" spc="-30" dirty="0">
                <a:solidFill>
                  <a:srgbClr val="FF0000"/>
                </a:solidFill>
                <a:uFill>
                  <a:solidFill>
                    <a:srgbClr val="FFFF00"/>
                  </a:solidFill>
                </a:uFill>
                <a:cs typeface="Times New Roman"/>
              </a:rPr>
              <a:t> </a:t>
            </a:r>
            <a:r>
              <a:rPr sz="2200" u="heavy" spc="-10" dirty="0">
                <a:solidFill>
                  <a:srgbClr val="FF0000"/>
                </a:solidFill>
                <a:uFill>
                  <a:solidFill>
                    <a:srgbClr val="FFFF00"/>
                  </a:solidFill>
                </a:uFill>
                <a:cs typeface="Times New Roman"/>
              </a:rPr>
              <a:t>societario</a:t>
            </a:r>
            <a:r>
              <a:rPr sz="2200" u="heavy" spc="15" dirty="0">
                <a:solidFill>
                  <a:srgbClr val="FF0000"/>
                </a:solidFill>
                <a:uFill>
                  <a:solidFill>
                    <a:srgbClr val="FFFF00"/>
                  </a:solidFill>
                </a:uFill>
                <a:cs typeface="Times New Roman"/>
              </a:rPr>
              <a:t> </a:t>
            </a:r>
            <a:r>
              <a:rPr sz="2200" u="heavy" dirty="0">
                <a:solidFill>
                  <a:srgbClr val="FF0000"/>
                </a:solidFill>
                <a:uFill>
                  <a:solidFill>
                    <a:srgbClr val="FFFF00"/>
                  </a:solidFill>
                </a:uFill>
                <a:cs typeface="Times New Roman"/>
              </a:rPr>
              <a:t>partecipato</a:t>
            </a:r>
            <a:r>
              <a:rPr sz="2200" dirty="0">
                <a:solidFill>
                  <a:srgbClr val="FF0000"/>
                </a:solidFill>
                <a:cs typeface="Times New Roman"/>
              </a:rPr>
              <a:t>.</a:t>
            </a:r>
          </a:p>
        </p:txBody>
      </p:sp>
      <p:pic>
        <p:nvPicPr>
          <p:cNvPr id="9" name="Picture 2" descr="Risultato immagine per INRL">
            <a:extLst>
              <a:ext uri="{FF2B5EF4-FFF2-40B4-BE49-F238E27FC236}">
                <a16:creationId xmlns:a16="http://schemas.microsoft.com/office/drawing/2014/main" id="{633EE880-DB5F-4D5B-AA0E-13E35D3E2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521335" y="733390"/>
            <a:ext cx="8101330" cy="5391219"/>
          </a:xfrm>
          <a:prstGeom prst="rect">
            <a:avLst/>
          </a:prstGeom>
        </p:spPr>
        <p:txBody>
          <a:bodyPr vert="horz" wrap="square" lIns="0" tIns="43180" rIns="0" bIns="0" rtlCol="0">
            <a:spAutoFit/>
          </a:bodyPr>
          <a:lstStyle/>
          <a:p>
            <a:pPr marR="165735" algn="ctr">
              <a:lnSpc>
                <a:spcPct val="100000"/>
              </a:lnSpc>
              <a:spcBef>
                <a:spcPts val="340"/>
              </a:spcBef>
            </a:pPr>
            <a:r>
              <a:rPr sz="2000" u="sng" dirty="0">
                <a:solidFill>
                  <a:srgbClr val="FF0000"/>
                </a:solidFill>
                <a:uFill>
                  <a:solidFill>
                    <a:srgbClr val="FFFF00"/>
                  </a:solidFill>
                </a:uFill>
                <a:latin typeface="Times New Roman"/>
                <a:cs typeface="Times New Roman"/>
              </a:rPr>
              <a:t>LA</a:t>
            </a:r>
            <a:r>
              <a:rPr sz="2000" u="sng" spc="-120" dirty="0">
                <a:solidFill>
                  <a:srgbClr val="FF0000"/>
                </a:solidFill>
                <a:uFill>
                  <a:solidFill>
                    <a:srgbClr val="FFFF00"/>
                  </a:solidFill>
                </a:uFill>
                <a:latin typeface="Times New Roman"/>
                <a:cs typeface="Times New Roman"/>
              </a:rPr>
              <a:t> </a:t>
            </a:r>
            <a:r>
              <a:rPr sz="2000" u="sng" dirty="0">
                <a:solidFill>
                  <a:srgbClr val="FF0000"/>
                </a:solidFill>
                <a:uFill>
                  <a:solidFill>
                    <a:srgbClr val="FFFF00"/>
                  </a:solidFill>
                </a:uFill>
                <a:latin typeface="Times New Roman"/>
                <a:cs typeface="Times New Roman"/>
              </a:rPr>
              <a:t>RE</a:t>
            </a:r>
            <a:r>
              <a:rPr sz="2000" u="sng" spc="5" dirty="0">
                <a:solidFill>
                  <a:srgbClr val="FF0000"/>
                </a:solidFill>
                <a:uFill>
                  <a:solidFill>
                    <a:srgbClr val="FFFF00"/>
                  </a:solidFill>
                </a:uFill>
                <a:latin typeface="Times New Roman"/>
                <a:cs typeface="Times New Roman"/>
              </a:rPr>
              <a:t>V</a:t>
            </a:r>
            <a:r>
              <a:rPr sz="2000" u="sng" dirty="0">
                <a:solidFill>
                  <a:srgbClr val="FF0000"/>
                </a:solidFill>
                <a:uFill>
                  <a:solidFill>
                    <a:srgbClr val="FFFF00"/>
                  </a:solidFill>
                </a:uFill>
                <a:latin typeface="Times New Roman"/>
                <a:cs typeface="Times New Roman"/>
              </a:rPr>
              <a:t>I</a:t>
            </a:r>
            <a:r>
              <a:rPr sz="2000" u="sng" spc="5" dirty="0">
                <a:solidFill>
                  <a:srgbClr val="FF0000"/>
                </a:solidFill>
                <a:uFill>
                  <a:solidFill>
                    <a:srgbClr val="FFFF00"/>
                  </a:solidFill>
                </a:uFill>
                <a:latin typeface="Times New Roman"/>
                <a:cs typeface="Times New Roman"/>
              </a:rPr>
              <a:t>S</a:t>
            </a:r>
            <a:r>
              <a:rPr sz="2000" u="sng" dirty="0">
                <a:solidFill>
                  <a:srgbClr val="FF0000"/>
                </a:solidFill>
                <a:uFill>
                  <a:solidFill>
                    <a:srgbClr val="FFFF00"/>
                  </a:solidFill>
                </a:uFill>
                <a:latin typeface="Times New Roman"/>
                <a:cs typeface="Times New Roman"/>
              </a:rPr>
              <a:t>I</a:t>
            </a:r>
            <a:r>
              <a:rPr sz="2000" u="sng" spc="10" dirty="0">
                <a:solidFill>
                  <a:srgbClr val="FF0000"/>
                </a:solidFill>
                <a:uFill>
                  <a:solidFill>
                    <a:srgbClr val="FFFF00"/>
                  </a:solidFill>
                </a:uFill>
                <a:latin typeface="Times New Roman"/>
                <a:cs typeface="Times New Roman"/>
              </a:rPr>
              <a:t>O</a:t>
            </a:r>
            <a:r>
              <a:rPr sz="2000" u="sng" spc="5" dirty="0">
                <a:solidFill>
                  <a:srgbClr val="FF0000"/>
                </a:solidFill>
                <a:uFill>
                  <a:solidFill>
                    <a:srgbClr val="FFFF00"/>
                  </a:solidFill>
                </a:uFill>
                <a:latin typeface="Times New Roman"/>
                <a:cs typeface="Times New Roman"/>
              </a:rPr>
              <a:t>N</a:t>
            </a:r>
            <a:r>
              <a:rPr sz="2000" u="sng" dirty="0">
                <a:solidFill>
                  <a:srgbClr val="FF0000"/>
                </a:solidFill>
                <a:uFill>
                  <a:solidFill>
                    <a:srgbClr val="FFFF00"/>
                  </a:solidFill>
                </a:uFill>
                <a:latin typeface="Times New Roman"/>
                <a:cs typeface="Times New Roman"/>
              </a:rPr>
              <a:t>E</a:t>
            </a:r>
            <a:r>
              <a:rPr sz="2000" u="sng" spc="-20" dirty="0">
                <a:solidFill>
                  <a:srgbClr val="FF0000"/>
                </a:solidFill>
                <a:uFill>
                  <a:solidFill>
                    <a:srgbClr val="FFFF00"/>
                  </a:solidFill>
                </a:uFill>
                <a:latin typeface="Times New Roman"/>
                <a:cs typeface="Times New Roman"/>
              </a:rPr>
              <a:t> </a:t>
            </a:r>
            <a:r>
              <a:rPr sz="2000" u="sng" dirty="0">
                <a:solidFill>
                  <a:srgbClr val="FF0000"/>
                </a:solidFill>
                <a:uFill>
                  <a:solidFill>
                    <a:srgbClr val="FFFF00"/>
                  </a:solidFill>
                </a:uFill>
                <a:latin typeface="Times New Roman"/>
                <a:cs typeface="Times New Roman"/>
              </a:rPr>
              <a:t>STRA</a:t>
            </a:r>
            <a:r>
              <a:rPr sz="2000" u="sng" spc="10" dirty="0">
                <a:solidFill>
                  <a:srgbClr val="FF0000"/>
                </a:solidFill>
                <a:uFill>
                  <a:solidFill>
                    <a:srgbClr val="FFFF00"/>
                  </a:solidFill>
                </a:uFill>
                <a:latin typeface="Times New Roman"/>
                <a:cs typeface="Times New Roman"/>
              </a:rPr>
              <a:t>O</a:t>
            </a:r>
            <a:r>
              <a:rPr sz="2000" u="sng" dirty="0">
                <a:solidFill>
                  <a:srgbClr val="FF0000"/>
                </a:solidFill>
                <a:uFill>
                  <a:solidFill>
                    <a:srgbClr val="FFFF00"/>
                  </a:solidFill>
                </a:uFill>
                <a:latin typeface="Times New Roman"/>
                <a:cs typeface="Times New Roman"/>
              </a:rPr>
              <a:t>RD</a:t>
            </a:r>
            <a:r>
              <a:rPr sz="2000" u="sng" spc="5" dirty="0">
                <a:solidFill>
                  <a:srgbClr val="FF0000"/>
                </a:solidFill>
                <a:uFill>
                  <a:solidFill>
                    <a:srgbClr val="FFFF00"/>
                  </a:solidFill>
                </a:uFill>
                <a:latin typeface="Times New Roman"/>
                <a:cs typeface="Times New Roman"/>
              </a:rPr>
              <a:t>INA</a:t>
            </a:r>
            <a:r>
              <a:rPr sz="2000" u="sng" dirty="0">
                <a:solidFill>
                  <a:srgbClr val="FF0000"/>
                </a:solidFill>
                <a:uFill>
                  <a:solidFill>
                    <a:srgbClr val="FFFF00"/>
                  </a:solidFill>
                </a:uFill>
                <a:latin typeface="Times New Roman"/>
                <a:cs typeface="Times New Roman"/>
              </a:rPr>
              <a:t>RIA</a:t>
            </a:r>
            <a:endParaRPr sz="2000" dirty="0">
              <a:solidFill>
                <a:srgbClr val="FF0000"/>
              </a:solidFill>
              <a:latin typeface="Times New Roman"/>
              <a:cs typeface="Times New Roman"/>
            </a:endParaRPr>
          </a:p>
          <a:p>
            <a:pPr marR="175895" algn="ctr">
              <a:lnSpc>
                <a:spcPts val="2280"/>
              </a:lnSpc>
              <a:spcBef>
                <a:spcPts val="240"/>
              </a:spcBef>
            </a:pPr>
            <a:r>
              <a:rPr sz="2000" dirty="0">
                <a:solidFill>
                  <a:srgbClr val="FF0000"/>
                </a:solidFill>
                <a:latin typeface="Times New Roman"/>
                <a:cs typeface="Times New Roman"/>
              </a:rPr>
              <a:t>In</a:t>
            </a:r>
            <a:r>
              <a:rPr sz="2000" spc="-20" dirty="0">
                <a:solidFill>
                  <a:srgbClr val="FF0000"/>
                </a:solidFill>
                <a:latin typeface="Times New Roman"/>
                <a:cs typeface="Times New Roman"/>
              </a:rPr>
              <a:t> </a:t>
            </a:r>
            <a:r>
              <a:rPr sz="2000" dirty="0">
                <a:solidFill>
                  <a:srgbClr val="FF0000"/>
                </a:solidFill>
                <a:latin typeface="Times New Roman"/>
                <a:cs typeface="Times New Roman"/>
              </a:rPr>
              <a:t>attuazione</a:t>
            </a:r>
            <a:r>
              <a:rPr sz="2000" spc="-30" dirty="0">
                <a:solidFill>
                  <a:srgbClr val="FF0000"/>
                </a:solidFill>
                <a:latin typeface="Times New Roman"/>
                <a:cs typeface="Times New Roman"/>
              </a:rPr>
              <a:t> </a:t>
            </a:r>
            <a:r>
              <a:rPr sz="2000" dirty="0">
                <a:solidFill>
                  <a:srgbClr val="FF0000"/>
                </a:solidFill>
                <a:latin typeface="Times New Roman"/>
                <a:cs typeface="Times New Roman"/>
              </a:rPr>
              <a:t>dell’articolo</a:t>
            </a:r>
            <a:r>
              <a:rPr sz="2000" spc="-50" dirty="0">
                <a:solidFill>
                  <a:srgbClr val="FF0000"/>
                </a:solidFill>
                <a:latin typeface="Times New Roman"/>
                <a:cs typeface="Times New Roman"/>
              </a:rPr>
              <a:t> </a:t>
            </a:r>
            <a:r>
              <a:rPr sz="2000" spc="5" dirty="0">
                <a:solidFill>
                  <a:srgbClr val="FF0000"/>
                </a:solidFill>
                <a:latin typeface="Times New Roman"/>
                <a:cs typeface="Times New Roman"/>
              </a:rPr>
              <a:t>24 </a:t>
            </a:r>
            <a:r>
              <a:rPr sz="2000" dirty="0">
                <a:solidFill>
                  <a:srgbClr val="FF0000"/>
                </a:solidFill>
                <a:latin typeface="Times New Roman"/>
                <a:cs typeface="Times New Roman"/>
              </a:rPr>
              <a:t>del</a:t>
            </a:r>
            <a:r>
              <a:rPr sz="2000" spc="-60" dirty="0">
                <a:solidFill>
                  <a:srgbClr val="FF0000"/>
                </a:solidFill>
                <a:latin typeface="Times New Roman"/>
                <a:cs typeface="Times New Roman"/>
              </a:rPr>
              <a:t> </a:t>
            </a:r>
            <a:r>
              <a:rPr sz="2000" spc="-45" dirty="0">
                <a:solidFill>
                  <a:srgbClr val="FF0000"/>
                </a:solidFill>
                <a:latin typeface="Times New Roman"/>
                <a:cs typeface="Times New Roman"/>
              </a:rPr>
              <a:t>TUSP,</a:t>
            </a:r>
            <a:r>
              <a:rPr sz="2000" spc="-5" dirty="0">
                <a:solidFill>
                  <a:srgbClr val="FF0000"/>
                </a:solidFill>
                <a:latin typeface="Times New Roman"/>
                <a:cs typeface="Times New Roman"/>
              </a:rPr>
              <a:t> </a:t>
            </a:r>
            <a:r>
              <a:rPr sz="2000" dirty="0">
                <a:solidFill>
                  <a:srgbClr val="FF0000"/>
                </a:solidFill>
                <a:latin typeface="Times New Roman"/>
                <a:cs typeface="Times New Roman"/>
              </a:rPr>
              <a:t>le</a:t>
            </a:r>
            <a:r>
              <a:rPr sz="2000" spc="-10" dirty="0">
                <a:solidFill>
                  <a:srgbClr val="FF0000"/>
                </a:solidFill>
                <a:latin typeface="Times New Roman"/>
                <a:cs typeface="Times New Roman"/>
              </a:rPr>
              <a:t> </a:t>
            </a:r>
            <a:r>
              <a:rPr sz="2000" spc="-5" dirty="0">
                <a:solidFill>
                  <a:srgbClr val="FF0000"/>
                </a:solidFill>
                <a:latin typeface="Times New Roman"/>
                <a:cs typeface="Times New Roman"/>
              </a:rPr>
              <a:t>amministrazioni</a:t>
            </a:r>
            <a:r>
              <a:rPr sz="2000" spc="-25" dirty="0">
                <a:solidFill>
                  <a:srgbClr val="FF0000"/>
                </a:solidFill>
                <a:latin typeface="Times New Roman"/>
                <a:cs typeface="Times New Roman"/>
              </a:rPr>
              <a:t> </a:t>
            </a:r>
            <a:r>
              <a:rPr sz="2000" spc="5" dirty="0">
                <a:solidFill>
                  <a:srgbClr val="FF0000"/>
                </a:solidFill>
                <a:latin typeface="Times New Roman"/>
                <a:cs typeface="Times New Roman"/>
              </a:rPr>
              <a:t>hanno</a:t>
            </a:r>
            <a:r>
              <a:rPr sz="2000" spc="-25" dirty="0">
                <a:solidFill>
                  <a:srgbClr val="FF0000"/>
                </a:solidFill>
                <a:latin typeface="Times New Roman"/>
                <a:cs typeface="Times New Roman"/>
              </a:rPr>
              <a:t> </a:t>
            </a:r>
            <a:r>
              <a:rPr sz="2000" spc="-5" dirty="0">
                <a:solidFill>
                  <a:srgbClr val="FF0000"/>
                </a:solidFill>
                <a:latin typeface="Times New Roman"/>
                <a:cs typeface="Times New Roman"/>
              </a:rPr>
              <a:t>effettuato,</a:t>
            </a:r>
            <a:endParaRPr sz="2000" dirty="0">
              <a:solidFill>
                <a:srgbClr val="FF0000"/>
              </a:solidFill>
              <a:latin typeface="Times New Roman"/>
              <a:cs typeface="Times New Roman"/>
            </a:endParaRPr>
          </a:p>
          <a:p>
            <a:pPr marL="318770" marR="155575" indent="635" algn="ctr">
              <a:lnSpc>
                <a:spcPts val="2160"/>
              </a:lnSpc>
              <a:spcBef>
                <a:spcPts val="155"/>
              </a:spcBef>
            </a:pPr>
            <a:r>
              <a:rPr sz="2000" dirty="0">
                <a:solidFill>
                  <a:srgbClr val="FF0000"/>
                </a:solidFill>
                <a:latin typeface="Times New Roman"/>
                <a:cs typeface="Times New Roman"/>
              </a:rPr>
              <a:t>entro il </a:t>
            </a:r>
            <a:r>
              <a:rPr sz="2000" spc="5" dirty="0">
                <a:solidFill>
                  <a:srgbClr val="FF0000"/>
                </a:solidFill>
                <a:latin typeface="Times New Roman"/>
                <a:cs typeface="Times New Roman"/>
              </a:rPr>
              <a:t>30 </a:t>
            </a:r>
            <a:r>
              <a:rPr sz="2000" spc="-5" dirty="0">
                <a:solidFill>
                  <a:srgbClr val="FF0000"/>
                </a:solidFill>
                <a:latin typeface="Times New Roman"/>
                <a:cs typeface="Times New Roman"/>
              </a:rPr>
              <a:t>settembre </a:t>
            </a:r>
            <a:r>
              <a:rPr sz="2000" spc="5" dirty="0">
                <a:solidFill>
                  <a:srgbClr val="FF0000"/>
                </a:solidFill>
                <a:latin typeface="Times New Roman"/>
                <a:cs typeface="Times New Roman"/>
              </a:rPr>
              <a:t>2017, </a:t>
            </a:r>
            <a:r>
              <a:rPr sz="2000" dirty="0">
                <a:solidFill>
                  <a:srgbClr val="FF0000"/>
                </a:solidFill>
                <a:latin typeface="Times New Roman"/>
                <a:cs typeface="Times New Roman"/>
              </a:rPr>
              <a:t>con provvedimento </a:t>
            </a:r>
            <a:r>
              <a:rPr sz="2000" spc="-5" dirty="0">
                <a:solidFill>
                  <a:srgbClr val="FF0000"/>
                </a:solidFill>
                <a:latin typeface="Times New Roman"/>
                <a:cs typeface="Times New Roman"/>
              </a:rPr>
              <a:t>motivato, </a:t>
            </a:r>
            <a:r>
              <a:rPr sz="2000" dirty="0">
                <a:solidFill>
                  <a:srgbClr val="FF0000"/>
                </a:solidFill>
                <a:latin typeface="Times New Roman"/>
                <a:cs typeface="Times New Roman"/>
              </a:rPr>
              <a:t>la “revisione </a:t>
            </a:r>
            <a:r>
              <a:rPr sz="2000" spc="5" dirty="0">
                <a:solidFill>
                  <a:srgbClr val="FF0000"/>
                </a:solidFill>
                <a:latin typeface="Times New Roman"/>
                <a:cs typeface="Times New Roman"/>
              </a:rPr>
              <a:t> </a:t>
            </a:r>
            <a:r>
              <a:rPr sz="2000" spc="-5" dirty="0">
                <a:solidFill>
                  <a:srgbClr val="FF0000"/>
                </a:solidFill>
                <a:latin typeface="Times New Roman"/>
                <a:cs typeface="Times New Roman"/>
              </a:rPr>
              <a:t>straordinaria”</a:t>
            </a:r>
            <a:r>
              <a:rPr sz="2000" spc="-60" dirty="0">
                <a:solidFill>
                  <a:srgbClr val="FF0000"/>
                </a:solidFill>
                <a:latin typeface="Times New Roman"/>
                <a:cs typeface="Times New Roman"/>
              </a:rPr>
              <a:t> </a:t>
            </a:r>
            <a:r>
              <a:rPr sz="2000" dirty="0">
                <a:solidFill>
                  <a:srgbClr val="FF0000"/>
                </a:solidFill>
                <a:latin typeface="Times New Roman"/>
                <a:cs typeface="Times New Roman"/>
              </a:rPr>
              <a:t>delle</a:t>
            </a:r>
            <a:r>
              <a:rPr sz="2000" spc="-10" dirty="0">
                <a:solidFill>
                  <a:srgbClr val="FF0000"/>
                </a:solidFill>
                <a:latin typeface="Times New Roman"/>
                <a:cs typeface="Times New Roman"/>
              </a:rPr>
              <a:t> </a:t>
            </a:r>
            <a:r>
              <a:rPr sz="2000" dirty="0">
                <a:solidFill>
                  <a:srgbClr val="FF0000"/>
                </a:solidFill>
                <a:latin typeface="Times New Roman"/>
                <a:cs typeface="Times New Roman"/>
              </a:rPr>
              <a:t>partecipazioni</a:t>
            </a:r>
            <a:r>
              <a:rPr sz="2000" spc="-60" dirty="0">
                <a:solidFill>
                  <a:srgbClr val="FF0000"/>
                </a:solidFill>
                <a:latin typeface="Times New Roman"/>
                <a:cs typeface="Times New Roman"/>
              </a:rPr>
              <a:t> </a:t>
            </a:r>
            <a:r>
              <a:rPr sz="2000" dirty="0">
                <a:solidFill>
                  <a:srgbClr val="FF0000"/>
                </a:solidFill>
                <a:latin typeface="Times New Roman"/>
                <a:cs typeface="Times New Roman"/>
              </a:rPr>
              <a:t>dirette</a:t>
            </a:r>
            <a:r>
              <a:rPr sz="2000" spc="-20" dirty="0">
                <a:solidFill>
                  <a:srgbClr val="FF0000"/>
                </a:solidFill>
                <a:latin typeface="Times New Roman"/>
                <a:cs typeface="Times New Roman"/>
              </a:rPr>
              <a:t> </a:t>
            </a:r>
            <a:r>
              <a:rPr sz="2000" dirty="0">
                <a:solidFill>
                  <a:srgbClr val="FF0000"/>
                </a:solidFill>
                <a:latin typeface="Times New Roman"/>
                <a:cs typeface="Times New Roman"/>
              </a:rPr>
              <a:t>e</a:t>
            </a:r>
            <a:r>
              <a:rPr sz="2000" spc="-10" dirty="0">
                <a:solidFill>
                  <a:srgbClr val="FF0000"/>
                </a:solidFill>
                <a:latin typeface="Times New Roman"/>
                <a:cs typeface="Times New Roman"/>
              </a:rPr>
              <a:t> </a:t>
            </a:r>
            <a:r>
              <a:rPr sz="2000" dirty="0">
                <a:solidFill>
                  <a:srgbClr val="FF0000"/>
                </a:solidFill>
                <a:latin typeface="Times New Roman"/>
                <a:cs typeface="Times New Roman"/>
              </a:rPr>
              <a:t>indirette</a:t>
            </a:r>
            <a:r>
              <a:rPr sz="2000" spc="-35" dirty="0">
                <a:solidFill>
                  <a:srgbClr val="FF0000"/>
                </a:solidFill>
                <a:latin typeface="Times New Roman"/>
                <a:cs typeface="Times New Roman"/>
              </a:rPr>
              <a:t> </a:t>
            </a:r>
            <a:r>
              <a:rPr sz="2000" dirty="0">
                <a:solidFill>
                  <a:srgbClr val="FF0000"/>
                </a:solidFill>
                <a:latin typeface="Times New Roman"/>
                <a:cs typeface="Times New Roman"/>
              </a:rPr>
              <a:t>dalle</a:t>
            </a:r>
            <a:r>
              <a:rPr sz="2000" spc="-10" dirty="0">
                <a:solidFill>
                  <a:srgbClr val="FF0000"/>
                </a:solidFill>
                <a:latin typeface="Times New Roman"/>
                <a:cs typeface="Times New Roman"/>
              </a:rPr>
              <a:t> </a:t>
            </a:r>
            <a:r>
              <a:rPr sz="2000" spc="-5" dirty="0">
                <a:solidFill>
                  <a:srgbClr val="FF0000"/>
                </a:solidFill>
                <a:latin typeface="Times New Roman"/>
                <a:cs typeface="Times New Roman"/>
              </a:rPr>
              <a:t>stesse</a:t>
            </a:r>
            <a:r>
              <a:rPr sz="2000" spc="-20" dirty="0">
                <a:solidFill>
                  <a:srgbClr val="FF0000"/>
                </a:solidFill>
                <a:latin typeface="Times New Roman"/>
                <a:cs typeface="Times New Roman"/>
              </a:rPr>
              <a:t> </a:t>
            </a:r>
            <a:r>
              <a:rPr sz="2000" dirty="0">
                <a:solidFill>
                  <a:srgbClr val="FF0000"/>
                </a:solidFill>
                <a:latin typeface="Times New Roman"/>
                <a:cs typeface="Times New Roman"/>
              </a:rPr>
              <a:t>detenute</a:t>
            </a:r>
            <a:r>
              <a:rPr sz="2000" spc="-35" dirty="0">
                <a:solidFill>
                  <a:srgbClr val="FF0000"/>
                </a:solidFill>
                <a:latin typeface="Times New Roman"/>
                <a:cs typeface="Times New Roman"/>
              </a:rPr>
              <a:t> </a:t>
            </a:r>
            <a:r>
              <a:rPr sz="2000" dirty="0">
                <a:solidFill>
                  <a:srgbClr val="FF0000"/>
                </a:solidFill>
                <a:latin typeface="Times New Roman"/>
                <a:cs typeface="Times New Roman"/>
              </a:rPr>
              <a:t>al </a:t>
            </a:r>
            <a:r>
              <a:rPr sz="2000" spc="-484" dirty="0">
                <a:solidFill>
                  <a:srgbClr val="FF0000"/>
                </a:solidFill>
                <a:latin typeface="Times New Roman"/>
                <a:cs typeface="Times New Roman"/>
              </a:rPr>
              <a:t> </a:t>
            </a:r>
            <a:r>
              <a:rPr sz="2000" dirty="0">
                <a:solidFill>
                  <a:srgbClr val="FF0000"/>
                </a:solidFill>
                <a:latin typeface="Times New Roman"/>
                <a:cs typeface="Times New Roman"/>
              </a:rPr>
              <a:t>23</a:t>
            </a:r>
            <a:r>
              <a:rPr sz="2000" spc="-30" dirty="0">
                <a:solidFill>
                  <a:srgbClr val="FF0000"/>
                </a:solidFill>
                <a:latin typeface="Times New Roman"/>
                <a:cs typeface="Times New Roman"/>
              </a:rPr>
              <a:t> </a:t>
            </a:r>
            <a:r>
              <a:rPr sz="2000" spc="-5" dirty="0">
                <a:solidFill>
                  <a:srgbClr val="FF0000"/>
                </a:solidFill>
                <a:latin typeface="Times New Roman"/>
                <a:cs typeface="Times New Roman"/>
              </a:rPr>
              <a:t>settembre </a:t>
            </a:r>
            <a:r>
              <a:rPr sz="2000" spc="5" dirty="0">
                <a:solidFill>
                  <a:srgbClr val="FF0000"/>
                </a:solidFill>
                <a:latin typeface="Times New Roman"/>
                <a:cs typeface="Times New Roman"/>
              </a:rPr>
              <a:t>2016,</a:t>
            </a:r>
            <a:r>
              <a:rPr sz="2000" spc="-30" dirty="0">
                <a:solidFill>
                  <a:srgbClr val="FF0000"/>
                </a:solidFill>
                <a:latin typeface="Times New Roman"/>
                <a:cs typeface="Times New Roman"/>
              </a:rPr>
              <a:t> </a:t>
            </a:r>
            <a:r>
              <a:rPr sz="2000" dirty="0">
                <a:solidFill>
                  <a:srgbClr val="FF0000"/>
                </a:solidFill>
                <a:latin typeface="Times New Roman"/>
                <a:cs typeface="Times New Roman"/>
              </a:rPr>
              <a:t>data</a:t>
            </a:r>
            <a:r>
              <a:rPr sz="2000" spc="-25" dirty="0">
                <a:solidFill>
                  <a:srgbClr val="FF0000"/>
                </a:solidFill>
                <a:latin typeface="Times New Roman"/>
                <a:cs typeface="Times New Roman"/>
              </a:rPr>
              <a:t> </a:t>
            </a:r>
            <a:r>
              <a:rPr sz="2000" dirty="0">
                <a:solidFill>
                  <a:srgbClr val="FF0000"/>
                </a:solidFill>
                <a:latin typeface="Times New Roman"/>
                <a:cs typeface="Times New Roman"/>
              </a:rPr>
              <a:t>di</a:t>
            </a:r>
            <a:r>
              <a:rPr sz="2000" spc="-15" dirty="0">
                <a:solidFill>
                  <a:srgbClr val="FF0000"/>
                </a:solidFill>
                <a:latin typeface="Times New Roman"/>
                <a:cs typeface="Times New Roman"/>
              </a:rPr>
              <a:t> </a:t>
            </a:r>
            <a:r>
              <a:rPr sz="2000" dirty="0">
                <a:solidFill>
                  <a:srgbClr val="FF0000"/>
                </a:solidFill>
                <a:latin typeface="Times New Roman"/>
                <a:cs typeface="Times New Roman"/>
              </a:rPr>
              <a:t>entrata</a:t>
            </a:r>
            <a:r>
              <a:rPr sz="2000" spc="-25" dirty="0">
                <a:solidFill>
                  <a:srgbClr val="FF0000"/>
                </a:solidFill>
                <a:latin typeface="Times New Roman"/>
                <a:cs typeface="Times New Roman"/>
              </a:rPr>
              <a:t> </a:t>
            </a:r>
            <a:r>
              <a:rPr sz="2000" dirty="0">
                <a:solidFill>
                  <a:srgbClr val="FF0000"/>
                </a:solidFill>
                <a:latin typeface="Times New Roman"/>
                <a:cs typeface="Times New Roman"/>
              </a:rPr>
              <a:t>in vigore</a:t>
            </a:r>
            <a:r>
              <a:rPr sz="2000" spc="-45" dirty="0">
                <a:solidFill>
                  <a:srgbClr val="FF0000"/>
                </a:solidFill>
                <a:latin typeface="Times New Roman"/>
                <a:cs typeface="Times New Roman"/>
              </a:rPr>
              <a:t> </a:t>
            </a:r>
            <a:r>
              <a:rPr sz="2000" dirty="0">
                <a:solidFill>
                  <a:srgbClr val="FF0000"/>
                </a:solidFill>
                <a:latin typeface="Times New Roman"/>
                <a:cs typeface="Times New Roman"/>
              </a:rPr>
              <a:t>del</a:t>
            </a:r>
            <a:r>
              <a:rPr sz="2000" spc="-50" dirty="0">
                <a:solidFill>
                  <a:srgbClr val="FF0000"/>
                </a:solidFill>
                <a:latin typeface="Times New Roman"/>
                <a:cs typeface="Times New Roman"/>
              </a:rPr>
              <a:t> </a:t>
            </a:r>
            <a:r>
              <a:rPr sz="2000" spc="-30" dirty="0">
                <a:solidFill>
                  <a:srgbClr val="FF0000"/>
                </a:solidFill>
                <a:latin typeface="Times New Roman"/>
                <a:cs typeface="Times New Roman"/>
              </a:rPr>
              <a:t>Testo</a:t>
            </a:r>
            <a:r>
              <a:rPr sz="2000" spc="-5" dirty="0">
                <a:solidFill>
                  <a:srgbClr val="FF0000"/>
                </a:solidFill>
                <a:latin typeface="Times New Roman"/>
                <a:cs typeface="Times New Roman"/>
              </a:rPr>
              <a:t> </a:t>
            </a:r>
            <a:r>
              <a:rPr sz="2000" dirty="0">
                <a:solidFill>
                  <a:srgbClr val="FF0000"/>
                </a:solidFill>
                <a:latin typeface="Times New Roman"/>
                <a:cs typeface="Times New Roman"/>
              </a:rPr>
              <a:t>Unico.</a:t>
            </a:r>
          </a:p>
          <a:p>
            <a:pPr marL="1336675" marR="190500" indent="-1324610">
              <a:lnSpc>
                <a:spcPts val="2160"/>
              </a:lnSpc>
              <a:spcBef>
                <a:spcPts val="480"/>
              </a:spcBef>
            </a:pPr>
            <a:r>
              <a:rPr sz="2000" dirty="0">
                <a:solidFill>
                  <a:srgbClr val="FF0000"/>
                </a:solidFill>
                <a:latin typeface="Times New Roman"/>
                <a:cs typeface="Times New Roman"/>
              </a:rPr>
              <a:t>Il</a:t>
            </a:r>
            <a:r>
              <a:rPr sz="2000" spc="-20" dirty="0">
                <a:solidFill>
                  <a:srgbClr val="FF0000"/>
                </a:solidFill>
                <a:latin typeface="Times New Roman"/>
                <a:cs typeface="Times New Roman"/>
              </a:rPr>
              <a:t> </a:t>
            </a:r>
            <a:r>
              <a:rPr sz="2000" dirty="0">
                <a:solidFill>
                  <a:srgbClr val="FF0000"/>
                </a:solidFill>
                <a:latin typeface="Times New Roman"/>
                <a:cs typeface="Times New Roman"/>
              </a:rPr>
              <a:t>numero </a:t>
            </a:r>
            <a:r>
              <a:rPr sz="2000" spc="-5" dirty="0">
                <a:solidFill>
                  <a:srgbClr val="FF0000"/>
                </a:solidFill>
                <a:latin typeface="Times New Roman"/>
                <a:cs typeface="Times New Roman"/>
              </a:rPr>
              <a:t>complessivo</a:t>
            </a:r>
            <a:r>
              <a:rPr sz="2000" spc="-15" dirty="0">
                <a:solidFill>
                  <a:srgbClr val="FF0000"/>
                </a:solidFill>
                <a:latin typeface="Times New Roman"/>
                <a:cs typeface="Times New Roman"/>
              </a:rPr>
              <a:t> </a:t>
            </a:r>
            <a:r>
              <a:rPr sz="2000" dirty="0">
                <a:solidFill>
                  <a:srgbClr val="FF0000"/>
                </a:solidFill>
                <a:latin typeface="Times New Roman"/>
                <a:cs typeface="Times New Roman"/>
              </a:rPr>
              <a:t>di</a:t>
            </a:r>
            <a:r>
              <a:rPr sz="2000" spc="-20" dirty="0">
                <a:solidFill>
                  <a:srgbClr val="FF0000"/>
                </a:solidFill>
                <a:latin typeface="Times New Roman"/>
                <a:cs typeface="Times New Roman"/>
              </a:rPr>
              <a:t> </a:t>
            </a:r>
            <a:r>
              <a:rPr sz="2000" spc="-5" dirty="0">
                <a:solidFill>
                  <a:srgbClr val="FF0000"/>
                </a:solidFill>
                <a:latin typeface="Times New Roman"/>
                <a:cs typeface="Times New Roman"/>
              </a:rPr>
              <a:t>amministrazioni</a:t>
            </a:r>
            <a:r>
              <a:rPr sz="2000" spc="-15" dirty="0">
                <a:solidFill>
                  <a:srgbClr val="FF0000"/>
                </a:solidFill>
                <a:latin typeface="Times New Roman"/>
                <a:cs typeface="Times New Roman"/>
              </a:rPr>
              <a:t> </a:t>
            </a:r>
            <a:r>
              <a:rPr sz="2000" dirty="0">
                <a:solidFill>
                  <a:srgbClr val="FF0000"/>
                </a:solidFill>
                <a:latin typeface="Times New Roman"/>
                <a:cs typeface="Times New Roman"/>
              </a:rPr>
              <a:t>tenute</a:t>
            </a:r>
            <a:r>
              <a:rPr sz="2000" spc="-15" dirty="0">
                <a:solidFill>
                  <a:srgbClr val="FF0000"/>
                </a:solidFill>
                <a:latin typeface="Times New Roman"/>
                <a:cs typeface="Times New Roman"/>
              </a:rPr>
              <a:t> </a:t>
            </a:r>
            <a:r>
              <a:rPr sz="2000" dirty="0">
                <a:solidFill>
                  <a:srgbClr val="FF0000"/>
                </a:solidFill>
                <a:latin typeface="Times New Roman"/>
                <a:cs typeface="Times New Roman"/>
              </a:rPr>
              <a:t>ad</a:t>
            </a:r>
            <a:r>
              <a:rPr sz="2000" spc="5" dirty="0">
                <a:solidFill>
                  <a:srgbClr val="FF0000"/>
                </a:solidFill>
                <a:latin typeface="Times New Roman"/>
                <a:cs typeface="Times New Roman"/>
              </a:rPr>
              <a:t> </a:t>
            </a:r>
            <a:r>
              <a:rPr sz="2000" spc="-5" dirty="0">
                <a:solidFill>
                  <a:srgbClr val="FF0000"/>
                </a:solidFill>
                <a:latin typeface="Times New Roman"/>
                <a:cs typeface="Times New Roman"/>
              </a:rPr>
              <a:t>effettuare</a:t>
            </a:r>
            <a:r>
              <a:rPr sz="2000" spc="-40" dirty="0">
                <a:solidFill>
                  <a:srgbClr val="FF0000"/>
                </a:solidFill>
                <a:latin typeface="Times New Roman"/>
                <a:cs typeface="Times New Roman"/>
              </a:rPr>
              <a:t> </a:t>
            </a:r>
            <a:r>
              <a:rPr sz="2000" dirty="0">
                <a:solidFill>
                  <a:srgbClr val="FF0000"/>
                </a:solidFill>
                <a:latin typeface="Times New Roman"/>
                <a:cs typeface="Times New Roman"/>
              </a:rPr>
              <a:t>la</a:t>
            </a:r>
            <a:r>
              <a:rPr sz="2000" spc="5" dirty="0">
                <a:solidFill>
                  <a:srgbClr val="FF0000"/>
                </a:solidFill>
                <a:latin typeface="Times New Roman"/>
                <a:cs typeface="Times New Roman"/>
              </a:rPr>
              <a:t> </a:t>
            </a:r>
            <a:r>
              <a:rPr sz="2000" dirty="0">
                <a:solidFill>
                  <a:srgbClr val="FF0000"/>
                </a:solidFill>
                <a:latin typeface="Times New Roman"/>
                <a:cs typeface="Times New Roman"/>
              </a:rPr>
              <a:t>ricognizione </a:t>
            </a:r>
            <a:r>
              <a:rPr sz="2000" spc="-484" dirty="0">
                <a:solidFill>
                  <a:srgbClr val="FF0000"/>
                </a:solidFill>
                <a:latin typeface="Times New Roman"/>
                <a:cs typeface="Times New Roman"/>
              </a:rPr>
              <a:t> </a:t>
            </a:r>
            <a:r>
              <a:rPr sz="2000" dirty="0">
                <a:solidFill>
                  <a:srgbClr val="FF0000"/>
                </a:solidFill>
                <a:latin typeface="Times New Roman"/>
                <a:cs typeface="Times New Roman"/>
              </a:rPr>
              <a:t>straordinaria</a:t>
            </a:r>
            <a:r>
              <a:rPr sz="2000" spc="-60" dirty="0">
                <a:solidFill>
                  <a:srgbClr val="FF0000"/>
                </a:solidFill>
                <a:latin typeface="Times New Roman"/>
                <a:cs typeface="Times New Roman"/>
              </a:rPr>
              <a:t> </a:t>
            </a:r>
            <a:r>
              <a:rPr sz="2000" spc="-5" dirty="0">
                <a:solidFill>
                  <a:srgbClr val="FF0000"/>
                </a:solidFill>
                <a:latin typeface="Times New Roman"/>
                <a:cs typeface="Times New Roman"/>
              </a:rPr>
              <a:t>stabilita</a:t>
            </a:r>
            <a:r>
              <a:rPr sz="2000" spc="-30" dirty="0">
                <a:solidFill>
                  <a:srgbClr val="FF0000"/>
                </a:solidFill>
                <a:latin typeface="Times New Roman"/>
                <a:cs typeface="Times New Roman"/>
              </a:rPr>
              <a:t> </a:t>
            </a:r>
            <a:r>
              <a:rPr sz="2000" dirty="0">
                <a:solidFill>
                  <a:srgbClr val="FF0000"/>
                </a:solidFill>
                <a:latin typeface="Times New Roman"/>
                <a:cs typeface="Times New Roman"/>
              </a:rPr>
              <a:t>dal</a:t>
            </a:r>
            <a:r>
              <a:rPr sz="2000" spc="-50" dirty="0">
                <a:solidFill>
                  <a:srgbClr val="FF0000"/>
                </a:solidFill>
                <a:latin typeface="Times New Roman"/>
                <a:cs typeface="Times New Roman"/>
              </a:rPr>
              <a:t> </a:t>
            </a:r>
            <a:r>
              <a:rPr sz="2000" dirty="0">
                <a:solidFill>
                  <a:srgbClr val="FF0000"/>
                </a:solidFill>
                <a:latin typeface="Times New Roman"/>
                <a:cs typeface="Times New Roman"/>
              </a:rPr>
              <a:t>TUSP</a:t>
            </a:r>
            <a:r>
              <a:rPr sz="2000" spc="-75" dirty="0">
                <a:solidFill>
                  <a:srgbClr val="FF0000"/>
                </a:solidFill>
                <a:latin typeface="Times New Roman"/>
                <a:cs typeface="Times New Roman"/>
              </a:rPr>
              <a:t> </a:t>
            </a:r>
            <a:r>
              <a:rPr sz="2000" dirty="0">
                <a:solidFill>
                  <a:srgbClr val="FF0000"/>
                </a:solidFill>
                <a:latin typeface="Times New Roman"/>
                <a:cs typeface="Times New Roman"/>
              </a:rPr>
              <a:t>era</a:t>
            </a:r>
            <a:r>
              <a:rPr sz="2000" spc="-20" dirty="0">
                <a:solidFill>
                  <a:srgbClr val="FF0000"/>
                </a:solidFill>
                <a:latin typeface="Times New Roman"/>
                <a:cs typeface="Times New Roman"/>
              </a:rPr>
              <a:t> </a:t>
            </a:r>
            <a:r>
              <a:rPr sz="2000" dirty="0">
                <a:solidFill>
                  <a:srgbClr val="FF0000"/>
                </a:solidFill>
                <a:latin typeface="Times New Roman"/>
                <a:cs typeface="Times New Roman"/>
              </a:rPr>
              <a:t>pari</a:t>
            </a:r>
            <a:r>
              <a:rPr sz="2000" spc="-25" dirty="0">
                <a:solidFill>
                  <a:srgbClr val="FF0000"/>
                </a:solidFill>
                <a:latin typeface="Times New Roman"/>
                <a:cs typeface="Times New Roman"/>
              </a:rPr>
              <a:t> </a:t>
            </a:r>
            <a:r>
              <a:rPr sz="2000" dirty="0">
                <a:solidFill>
                  <a:srgbClr val="FF0000"/>
                </a:solidFill>
                <a:latin typeface="Times New Roman"/>
                <a:cs typeface="Times New Roman"/>
              </a:rPr>
              <a:t>a circa</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10.700.</a:t>
            </a:r>
            <a:endParaRPr sz="2000" dirty="0">
              <a:solidFill>
                <a:srgbClr val="FF0000"/>
              </a:solidFill>
              <a:latin typeface="Times New Roman"/>
              <a:cs typeface="Times New Roman"/>
            </a:endParaRPr>
          </a:p>
          <a:p>
            <a:pPr marL="508000" marR="342265" indent="-224154">
              <a:lnSpc>
                <a:spcPts val="2160"/>
              </a:lnSpc>
              <a:spcBef>
                <a:spcPts val="480"/>
              </a:spcBef>
            </a:pPr>
            <a:r>
              <a:rPr sz="2000" dirty="0">
                <a:solidFill>
                  <a:srgbClr val="FF0000"/>
                </a:solidFill>
                <a:latin typeface="Times New Roman"/>
                <a:cs typeface="Times New Roman"/>
              </a:rPr>
              <a:t>Le </a:t>
            </a:r>
            <a:r>
              <a:rPr sz="2000" spc="-5" dirty="0">
                <a:solidFill>
                  <a:srgbClr val="FF0000"/>
                </a:solidFill>
                <a:latin typeface="Times New Roman"/>
                <a:cs typeface="Times New Roman"/>
              </a:rPr>
              <a:t>amministrazioni </a:t>
            </a:r>
            <a:r>
              <a:rPr sz="2000" dirty="0">
                <a:solidFill>
                  <a:srgbClr val="FF0000"/>
                </a:solidFill>
                <a:latin typeface="Times New Roman"/>
                <a:cs typeface="Times New Roman"/>
              </a:rPr>
              <a:t>che hanno </a:t>
            </a:r>
            <a:r>
              <a:rPr sz="2000" spc="-5" dirty="0">
                <a:solidFill>
                  <a:srgbClr val="FF0000"/>
                </a:solidFill>
                <a:latin typeface="Times New Roman"/>
                <a:cs typeface="Times New Roman"/>
              </a:rPr>
              <a:t>effettivamente adempiuto </a:t>
            </a:r>
            <a:r>
              <a:rPr sz="2000" dirty="0">
                <a:solidFill>
                  <a:srgbClr val="FF0000"/>
                </a:solidFill>
                <a:latin typeface="Times New Roman"/>
                <a:cs typeface="Times New Roman"/>
              </a:rPr>
              <a:t>agli obblighi di </a:t>
            </a:r>
            <a:r>
              <a:rPr sz="2000" spc="5" dirty="0">
                <a:solidFill>
                  <a:srgbClr val="FF0000"/>
                </a:solidFill>
                <a:latin typeface="Times New Roman"/>
                <a:cs typeface="Times New Roman"/>
              </a:rPr>
              <a:t> </a:t>
            </a:r>
            <a:r>
              <a:rPr sz="2000" dirty="0">
                <a:solidFill>
                  <a:srgbClr val="FF0000"/>
                </a:solidFill>
                <a:latin typeface="Times New Roman"/>
                <a:cs typeface="Times New Roman"/>
              </a:rPr>
              <a:t>comunicazione</a:t>
            </a:r>
            <a:r>
              <a:rPr sz="2000" spc="-45" dirty="0">
                <a:solidFill>
                  <a:srgbClr val="FF0000"/>
                </a:solidFill>
                <a:latin typeface="Times New Roman"/>
                <a:cs typeface="Times New Roman"/>
              </a:rPr>
              <a:t> </a:t>
            </a:r>
            <a:r>
              <a:rPr sz="2000" dirty="0">
                <a:solidFill>
                  <a:srgbClr val="FF0000"/>
                </a:solidFill>
                <a:latin typeface="Times New Roman"/>
                <a:cs typeface="Times New Roman"/>
              </a:rPr>
              <a:t>al</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Dipartimento</a:t>
            </a:r>
            <a:r>
              <a:rPr sz="2000" spc="-15" dirty="0">
                <a:solidFill>
                  <a:srgbClr val="FF0000"/>
                </a:solidFill>
                <a:latin typeface="Times New Roman"/>
                <a:cs typeface="Times New Roman"/>
              </a:rPr>
              <a:t> </a:t>
            </a:r>
            <a:r>
              <a:rPr sz="2000" dirty="0">
                <a:solidFill>
                  <a:srgbClr val="FF0000"/>
                </a:solidFill>
                <a:latin typeface="Times New Roman"/>
                <a:cs typeface="Times New Roman"/>
              </a:rPr>
              <a:t>del</a:t>
            </a:r>
            <a:r>
              <a:rPr sz="2000" spc="-65" dirty="0">
                <a:solidFill>
                  <a:srgbClr val="FF0000"/>
                </a:solidFill>
                <a:latin typeface="Times New Roman"/>
                <a:cs typeface="Times New Roman"/>
              </a:rPr>
              <a:t> </a:t>
            </a:r>
            <a:r>
              <a:rPr sz="2000" spc="-25" dirty="0">
                <a:solidFill>
                  <a:srgbClr val="FF0000"/>
                </a:solidFill>
                <a:latin typeface="Times New Roman"/>
                <a:cs typeface="Times New Roman"/>
              </a:rPr>
              <a:t>Tesoro</a:t>
            </a:r>
            <a:r>
              <a:rPr sz="2000" spc="-5" dirty="0">
                <a:solidFill>
                  <a:srgbClr val="FF0000"/>
                </a:solidFill>
                <a:latin typeface="Times New Roman"/>
                <a:cs typeface="Times New Roman"/>
              </a:rPr>
              <a:t> </a:t>
            </a:r>
            <a:r>
              <a:rPr sz="2000" dirty="0">
                <a:solidFill>
                  <a:srgbClr val="FF0000"/>
                </a:solidFill>
                <a:latin typeface="Times New Roman"/>
                <a:cs typeface="Times New Roman"/>
              </a:rPr>
              <a:t>(comprese</a:t>
            </a:r>
            <a:r>
              <a:rPr sz="2000" spc="-35" dirty="0">
                <a:solidFill>
                  <a:srgbClr val="FF0000"/>
                </a:solidFill>
                <a:latin typeface="Times New Roman"/>
                <a:cs typeface="Times New Roman"/>
              </a:rPr>
              <a:t> </a:t>
            </a:r>
            <a:r>
              <a:rPr sz="2000" dirty="0">
                <a:solidFill>
                  <a:srgbClr val="FF0000"/>
                </a:solidFill>
                <a:latin typeface="Times New Roman"/>
                <a:cs typeface="Times New Roman"/>
              </a:rPr>
              <a:t>le comunicazioni</a:t>
            </a:r>
          </a:p>
          <a:p>
            <a:pPr marL="177165">
              <a:lnSpc>
                <a:spcPts val="2010"/>
              </a:lnSpc>
            </a:pPr>
            <a:r>
              <a:rPr sz="2000" dirty="0">
                <a:solidFill>
                  <a:srgbClr val="FF0000"/>
                </a:solidFill>
                <a:latin typeface="Times New Roman"/>
                <a:cs typeface="Times New Roman"/>
              </a:rPr>
              <a:t>negative,</a:t>
            </a:r>
            <a:r>
              <a:rPr sz="2000" spc="-45" dirty="0">
                <a:solidFill>
                  <a:srgbClr val="FF0000"/>
                </a:solidFill>
                <a:latin typeface="Times New Roman"/>
                <a:cs typeface="Times New Roman"/>
              </a:rPr>
              <a:t> </a:t>
            </a:r>
            <a:r>
              <a:rPr sz="2000" dirty="0">
                <a:solidFill>
                  <a:srgbClr val="FF0000"/>
                </a:solidFill>
                <a:latin typeface="Times New Roman"/>
                <a:cs typeface="Times New Roman"/>
              </a:rPr>
              <a:t>di</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non</a:t>
            </a:r>
            <a:r>
              <a:rPr sz="2000" spc="-30" dirty="0">
                <a:solidFill>
                  <a:srgbClr val="FF0000"/>
                </a:solidFill>
                <a:latin typeface="Times New Roman"/>
                <a:cs typeface="Times New Roman"/>
              </a:rPr>
              <a:t> </a:t>
            </a:r>
            <a:r>
              <a:rPr sz="2000" dirty="0">
                <a:solidFill>
                  <a:srgbClr val="FF0000"/>
                </a:solidFill>
                <a:latin typeface="Times New Roman"/>
                <a:cs typeface="Times New Roman"/>
              </a:rPr>
              <a:t>detenzione</a:t>
            </a:r>
            <a:r>
              <a:rPr sz="2000" spc="-35" dirty="0">
                <a:solidFill>
                  <a:srgbClr val="FF0000"/>
                </a:solidFill>
                <a:latin typeface="Times New Roman"/>
                <a:cs typeface="Times New Roman"/>
              </a:rPr>
              <a:t> </a:t>
            </a:r>
            <a:r>
              <a:rPr sz="2000" dirty="0">
                <a:solidFill>
                  <a:srgbClr val="FF0000"/>
                </a:solidFill>
                <a:latin typeface="Times New Roman"/>
                <a:cs typeface="Times New Roman"/>
              </a:rPr>
              <a:t>di</a:t>
            </a:r>
            <a:r>
              <a:rPr sz="2000" spc="-15" dirty="0">
                <a:solidFill>
                  <a:srgbClr val="FF0000"/>
                </a:solidFill>
                <a:latin typeface="Times New Roman"/>
                <a:cs typeface="Times New Roman"/>
              </a:rPr>
              <a:t> </a:t>
            </a:r>
            <a:r>
              <a:rPr sz="2000" dirty="0">
                <a:solidFill>
                  <a:srgbClr val="FF0000"/>
                </a:solidFill>
                <a:latin typeface="Times New Roman"/>
                <a:cs typeface="Times New Roman"/>
              </a:rPr>
              <a:t>partecipazioni)</a:t>
            </a:r>
            <a:r>
              <a:rPr sz="2000" spc="-55" dirty="0">
                <a:solidFill>
                  <a:srgbClr val="FF0000"/>
                </a:solidFill>
                <a:latin typeface="Times New Roman"/>
                <a:cs typeface="Times New Roman"/>
              </a:rPr>
              <a:t> </a:t>
            </a:r>
            <a:r>
              <a:rPr sz="2000" dirty="0">
                <a:solidFill>
                  <a:srgbClr val="FF0000"/>
                </a:solidFill>
                <a:latin typeface="Times New Roman"/>
                <a:cs typeface="Times New Roman"/>
              </a:rPr>
              <a:t>sono</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state</a:t>
            </a:r>
            <a:r>
              <a:rPr sz="2000" spc="-25" dirty="0">
                <a:solidFill>
                  <a:srgbClr val="FF0000"/>
                </a:solidFill>
                <a:latin typeface="Times New Roman"/>
                <a:cs typeface="Times New Roman"/>
              </a:rPr>
              <a:t> </a:t>
            </a:r>
            <a:r>
              <a:rPr sz="2000" spc="5" dirty="0">
                <a:solidFill>
                  <a:srgbClr val="FF0000"/>
                </a:solidFill>
                <a:latin typeface="Times New Roman"/>
                <a:cs typeface="Times New Roman"/>
              </a:rPr>
              <a:t>9.341,</a:t>
            </a:r>
            <a:r>
              <a:rPr sz="2000" spc="-30" dirty="0">
                <a:solidFill>
                  <a:srgbClr val="FF0000"/>
                </a:solidFill>
                <a:latin typeface="Times New Roman"/>
                <a:cs typeface="Times New Roman"/>
              </a:rPr>
              <a:t> </a:t>
            </a:r>
            <a:r>
              <a:rPr sz="2000" dirty="0">
                <a:solidFill>
                  <a:srgbClr val="FF0000"/>
                </a:solidFill>
                <a:latin typeface="Times New Roman"/>
                <a:cs typeface="Times New Roman"/>
              </a:rPr>
              <a:t>pari</a:t>
            </a:r>
            <a:r>
              <a:rPr sz="2000" spc="-25" dirty="0">
                <a:solidFill>
                  <a:srgbClr val="FF0000"/>
                </a:solidFill>
                <a:latin typeface="Times New Roman"/>
                <a:cs typeface="Times New Roman"/>
              </a:rPr>
              <a:t> </a:t>
            </a:r>
            <a:r>
              <a:rPr sz="2000" dirty="0">
                <a:solidFill>
                  <a:srgbClr val="FF0000"/>
                </a:solidFill>
                <a:latin typeface="Times New Roman"/>
                <a:cs typeface="Times New Roman"/>
              </a:rPr>
              <a:t>all’87</a:t>
            </a:r>
            <a:r>
              <a:rPr sz="2000" spc="-30" dirty="0">
                <a:solidFill>
                  <a:srgbClr val="FF0000"/>
                </a:solidFill>
                <a:latin typeface="Times New Roman"/>
                <a:cs typeface="Times New Roman"/>
              </a:rPr>
              <a:t> </a:t>
            </a:r>
            <a:r>
              <a:rPr sz="2000" dirty="0">
                <a:solidFill>
                  <a:srgbClr val="FF0000"/>
                </a:solidFill>
                <a:latin typeface="Times New Roman"/>
                <a:cs typeface="Times New Roman"/>
              </a:rPr>
              <a:t>per</a:t>
            </a:r>
          </a:p>
          <a:p>
            <a:pPr marL="3321050">
              <a:lnSpc>
                <a:spcPts val="2280"/>
              </a:lnSpc>
            </a:pPr>
            <a:r>
              <a:rPr sz="2000" dirty="0">
                <a:solidFill>
                  <a:srgbClr val="FF0000"/>
                </a:solidFill>
                <a:latin typeface="Times New Roman"/>
                <a:cs typeface="Times New Roman"/>
              </a:rPr>
              <a:t>cento</a:t>
            </a:r>
            <a:r>
              <a:rPr sz="2000" spc="-45" dirty="0">
                <a:solidFill>
                  <a:srgbClr val="FF0000"/>
                </a:solidFill>
                <a:latin typeface="Times New Roman"/>
                <a:cs typeface="Times New Roman"/>
              </a:rPr>
              <a:t> </a:t>
            </a:r>
            <a:r>
              <a:rPr sz="2000" dirty="0">
                <a:solidFill>
                  <a:srgbClr val="FF0000"/>
                </a:solidFill>
                <a:latin typeface="Times New Roman"/>
                <a:cs typeface="Times New Roman"/>
              </a:rPr>
              <a:t>del</a:t>
            </a:r>
            <a:r>
              <a:rPr sz="2000" spc="-30" dirty="0">
                <a:solidFill>
                  <a:srgbClr val="FF0000"/>
                </a:solidFill>
                <a:latin typeface="Times New Roman"/>
                <a:cs typeface="Times New Roman"/>
              </a:rPr>
              <a:t> </a:t>
            </a:r>
            <a:r>
              <a:rPr sz="2000" spc="-5" dirty="0">
                <a:solidFill>
                  <a:srgbClr val="FF0000"/>
                </a:solidFill>
                <a:latin typeface="Times New Roman"/>
                <a:cs typeface="Times New Roman"/>
              </a:rPr>
              <a:t>totale.</a:t>
            </a:r>
            <a:endParaRPr sz="2000" dirty="0">
              <a:solidFill>
                <a:srgbClr val="FF0000"/>
              </a:solidFill>
              <a:latin typeface="Times New Roman"/>
              <a:cs typeface="Times New Roman"/>
            </a:endParaRPr>
          </a:p>
          <a:p>
            <a:pPr marL="387350" marR="222885" indent="-332740">
              <a:lnSpc>
                <a:spcPts val="2160"/>
              </a:lnSpc>
              <a:spcBef>
                <a:spcPts val="509"/>
              </a:spcBef>
            </a:pPr>
            <a:r>
              <a:rPr sz="2000" dirty="0">
                <a:solidFill>
                  <a:srgbClr val="FF0000"/>
                </a:solidFill>
                <a:latin typeface="Times New Roman"/>
                <a:cs typeface="Times New Roman"/>
              </a:rPr>
              <a:t>Le</a:t>
            </a:r>
            <a:r>
              <a:rPr sz="2000" spc="-10" dirty="0">
                <a:solidFill>
                  <a:srgbClr val="FF0000"/>
                </a:solidFill>
                <a:latin typeface="Times New Roman"/>
                <a:cs typeface="Times New Roman"/>
              </a:rPr>
              <a:t> </a:t>
            </a:r>
            <a:r>
              <a:rPr sz="2000" dirty="0">
                <a:solidFill>
                  <a:srgbClr val="FF0000"/>
                </a:solidFill>
                <a:latin typeface="Times New Roman"/>
                <a:cs typeface="Times New Roman"/>
              </a:rPr>
              <a:t>partecipazioni</a:t>
            </a:r>
            <a:r>
              <a:rPr sz="2000" spc="-65" dirty="0">
                <a:solidFill>
                  <a:srgbClr val="FF0000"/>
                </a:solidFill>
                <a:latin typeface="Times New Roman"/>
                <a:cs typeface="Times New Roman"/>
              </a:rPr>
              <a:t> </a:t>
            </a:r>
            <a:r>
              <a:rPr sz="2000" dirty="0">
                <a:solidFill>
                  <a:srgbClr val="FF0000"/>
                </a:solidFill>
                <a:latin typeface="Times New Roman"/>
                <a:cs typeface="Times New Roman"/>
              </a:rPr>
              <a:t>detenute</a:t>
            </a:r>
            <a:r>
              <a:rPr sz="2000" spc="-40" dirty="0">
                <a:solidFill>
                  <a:srgbClr val="FF0000"/>
                </a:solidFill>
                <a:latin typeface="Times New Roman"/>
                <a:cs typeface="Times New Roman"/>
              </a:rPr>
              <a:t> </a:t>
            </a:r>
            <a:r>
              <a:rPr sz="2000" dirty="0">
                <a:solidFill>
                  <a:srgbClr val="FF0000"/>
                </a:solidFill>
                <a:latin typeface="Times New Roman"/>
                <a:cs typeface="Times New Roman"/>
              </a:rPr>
              <a:t>in</a:t>
            </a:r>
            <a:r>
              <a:rPr sz="2000" spc="-10" dirty="0">
                <a:solidFill>
                  <a:srgbClr val="FF0000"/>
                </a:solidFill>
                <a:latin typeface="Times New Roman"/>
                <a:cs typeface="Times New Roman"/>
              </a:rPr>
              <a:t> </a:t>
            </a:r>
            <a:r>
              <a:rPr sz="2000" spc="5" dirty="0">
                <a:solidFill>
                  <a:srgbClr val="FF0000"/>
                </a:solidFill>
                <a:latin typeface="Times New Roman"/>
                <a:cs typeface="Times New Roman"/>
              </a:rPr>
              <a:t>5.693</a:t>
            </a:r>
            <a:r>
              <a:rPr sz="2000" spc="-30" dirty="0">
                <a:solidFill>
                  <a:srgbClr val="FF0000"/>
                </a:solidFill>
                <a:latin typeface="Times New Roman"/>
                <a:cs typeface="Times New Roman"/>
              </a:rPr>
              <a:t> </a:t>
            </a:r>
            <a:r>
              <a:rPr sz="2000" spc="-5" dirty="0">
                <a:solidFill>
                  <a:srgbClr val="FF0000"/>
                </a:solidFill>
                <a:latin typeface="Times New Roman"/>
                <a:cs typeface="Times New Roman"/>
              </a:rPr>
              <a:t>società</a:t>
            </a:r>
            <a:r>
              <a:rPr sz="2000" spc="-25" dirty="0">
                <a:solidFill>
                  <a:srgbClr val="FF0000"/>
                </a:solidFill>
                <a:latin typeface="Times New Roman"/>
                <a:cs typeface="Times New Roman"/>
              </a:rPr>
              <a:t> </a:t>
            </a:r>
            <a:r>
              <a:rPr sz="2000" dirty="0">
                <a:solidFill>
                  <a:srgbClr val="FF0000"/>
                </a:solidFill>
                <a:latin typeface="Times New Roman"/>
                <a:cs typeface="Times New Roman"/>
              </a:rPr>
              <a:t>partecipate</a:t>
            </a:r>
            <a:r>
              <a:rPr sz="2000" spc="-35" dirty="0">
                <a:solidFill>
                  <a:srgbClr val="FF0000"/>
                </a:solidFill>
                <a:latin typeface="Times New Roman"/>
                <a:cs typeface="Times New Roman"/>
              </a:rPr>
              <a:t> </a:t>
            </a:r>
            <a:r>
              <a:rPr sz="2000" dirty="0">
                <a:solidFill>
                  <a:srgbClr val="FF0000"/>
                </a:solidFill>
                <a:latin typeface="Times New Roman"/>
                <a:cs typeface="Times New Roman"/>
              </a:rPr>
              <a:t>e</a:t>
            </a:r>
            <a:r>
              <a:rPr sz="2000" spc="-10" dirty="0">
                <a:solidFill>
                  <a:srgbClr val="FF0000"/>
                </a:solidFill>
                <a:latin typeface="Times New Roman"/>
                <a:cs typeface="Times New Roman"/>
              </a:rPr>
              <a:t> </a:t>
            </a:r>
            <a:r>
              <a:rPr sz="2000" dirty="0">
                <a:solidFill>
                  <a:srgbClr val="FF0000"/>
                </a:solidFill>
                <a:latin typeface="Times New Roman"/>
                <a:cs typeface="Times New Roman"/>
              </a:rPr>
              <a:t>dichiarate</a:t>
            </a:r>
            <a:r>
              <a:rPr sz="2000" spc="-35" dirty="0">
                <a:solidFill>
                  <a:srgbClr val="FF0000"/>
                </a:solidFill>
                <a:latin typeface="Times New Roman"/>
                <a:cs typeface="Times New Roman"/>
              </a:rPr>
              <a:t> </a:t>
            </a:r>
            <a:r>
              <a:rPr sz="2000" dirty="0">
                <a:solidFill>
                  <a:srgbClr val="FF0000"/>
                </a:solidFill>
                <a:latin typeface="Times New Roman"/>
                <a:cs typeface="Times New Roman"/>
              </a:rPr>
              <a:t>in sede</a:t>
            </a:r>
            <a:r>
              <a:rPr sz="2000" spc="-10" dirty="0">
                <a:solidFill>
                  <a:srgbClr val="FF0000"/>
                </a:solidFill>
                <a:latin typeface="Times New Roman"/>
                <a:cs typeface="Times New Roman"/>
              </a:rPr>
              <a:t> </a:t>
            </a:r>
            <a:r>
              <a:rPr sz="2000" dirty="0">
                <a:solidFill>
                  <a:srgbClr val="FF0000"/>
                </a:solidFill>
                <a:latin typeface="Times New Roman"/>
                <a:cs typeface="Times New Roman"/>
              </a:rPr>
              <a:t>di </a:t>
            </a:r>
            <a:r>
              <a:rPr sz="2000" spc="-484" dirty="0">
                <a:solidFill>
                  <a:srgbClr val="FF0000"/>
                </a:solidFill>
                <a:latin typeface="Times New Roman"/>
                <a:cs typeface="Times New Roman"/>
              </a:rPr>
              <a:t> </a:t>
            </a:r>
            <a:r>
              <a:rPr sz="2000" dirty="0">
                <a:solidFill>
                  <a:srgbClr val="FF0000"/>
                </a:solidFill>
                <a:latin typeface="Times New Roman"/>
                <a:cs typeface="Times New Roman"/>
              </a:rPr>
              <a:t>ricognizione</a:t>
            </a:r>
            <a:r>
              <a:rPr sz="2000" spc="-50" dirty="0">
                <a:solidFill>
                  <a:srgbClr val="FF0000"/>
                </a:solidFill>
                <a:latin typeface="Times New Roman"/>
                <a:cs typeface="Times New Roman"/>
              </a:rPr>
              <a:t> </a:t>
            </a:r>
            <a:r>
              <a:rPr sz="2000" dirty="0">
                <a:solidFill>
                  <a:srgbClr val="FF0000"/>
                </a:solidFill>
                <a:latin typeface="Times New Roman"/>
                <a:cs typeface="Times New Roman"/>
              </a:rPr>
              <a:t>straordinaria</a:t>
            </a:r>
            <a:r>
              <a:rPr sz="2000" spc="-60" dirty="0">
                <a:solidFill>
                  <a:srgbClr val="FF0000"/>
                </a:solidFill>
                <a:latin typeface="Times New Roman"/>
                <a:cs typeface="Times New Roman"/>
              </a:rPr>
              <a:t> </a:t>
            </a:r>
            <a:r>
              <a:rPr sz="2000" dirty="0">
                <a:solidFill>
                  <a:srgbClr val="FF0000"/>
                </a:solidFill>
                <a:latin typeface="Times New Roman"/>
                <a:cs typeface="Times New Roman"/>
              </a:rPr>
              <a:t>sono</a:t>
            </a:r>
            <a:r>
              <a:rPr sz="2000" spc="-25" dirty="0">
                <a:solidFill>
                  <a:srgbClr val="FF0000"/>
                </a:solidFill>
                <a:latin typeface="Times New Roman"/>
                <a:cs typeface="Times New Roman"/>
              </a:rPr>
              <a:t> </a:t>
            </a:r>
            <a:r>
              <a:rPr sz="2000" spc="-5" dirty="0">
                <a:solidFill>
                  <a:srgbClr val="FF0000"/>
                </a:solidFill>
                <a:latin typeface="Times New Roman"/>
                <a:cs typeface="Times New Roman"/>
              </a:rPr>
              <a:t>state</a:t>
            </a:r>
            <a:r>
              <a:rPr sz="2000" spc="-10" dirty="0">
                <a:solidFill>
                  <a:srgbClr val="FF0000"/>
                </a:solidFill>
                <a:latin typeface="Times New Roman"/>
                <a:cs typeface="Times New Roman"/>
              </a:rPr>
              <a:t> </a:t>
            </a:r>
            <a:r>
              <a:rPr sz="2000" dirty="0">
                <a:solidFill>
                  <a:srgbClr val="FF0000"/>
                </a:solidFill>
                <a:latin typeface="Times New Roman"/>
                <a:cs typeface="Times New Roman"/>
              </a:rPr>
              <a:t>pari</a:t>
            </a:r>
            <a:r>
              <a:rPr sz="2000" spc="-25" dirty="0">
                <a:solidFill>
                  <a:srgbClr val="FF0000"/>
                </a:solidFill>
                <a:latin typeface="Times New Roman"/>
                <a:cs typeface="Times New Roman"/>
              </a:rPr>
              <a:t> </a:t>
            </a:r>
            <a:r>
              <a:rPr sz="2000" dirty="0">
                <a:solidFill>
                  <a:srgbClr val="FF0000"/>
                </a:solidFill>
                <a:latin typeface="Times New Roman"/>
                <a:cs typeface="Times New Roman"/>
              </a:rPr>
              <a:t>a</a:t>
            </a:r>
            <a:r>
              <a:rPr sz="2000" spc="5" dirty="0">
                <a:solidFill>
                  <a:srgbClr val="FF0000"/>
                </a:solidFill>
                <a:latin typeface="Times New Roman"/>
                <a:cs typeface="Times New Roman"/>
              </a:rPr>
              <a:t> 32.427</a:t>
            </a:r>
            <a:r>
              <a:rPr sz="2000" spc="-40" dirty="0">
                <a:solidFill>
                  <a:srgbClr val="FF0000"/>
                </a:solidFill>
                <a:latin typeface="Times New Roman"/>
                <a:cs typeface="Times New Roman"/>
              </a:rPr>
              <a:t> </a:t>
            </a:r>
            <a:r>
              <a:rPr sz="2000" dirty="0">
                <a:solidFill>
                  <a:srgbClr val="FF0000"/>
                </a:solidFill>
                <a:latin typeface="Times New Roman"/>
                <a:cs typeface="Times New Roman"/>
              </a:rPr>
              <a:t>(di</a:t>
            </a:r>
            <a:r>
              <a:rPr sz="2000" spc="-20" dirty="0">
                <a:solidFill>
                  <a:srgbClr val="FF0000"/>
                </a:solidFill>
                <a:latin typeface="Times New Roman"/>
                <a:cs typeface="Times New Roman"/>
              </a:rPr>
              <a:t> </a:t>
            </a:r>
            <a:r>
              <a:rPr sz="2000" dirty="0">
                <a:solidFill>
                  <a:srgbClr val="FF0000"/>
                </a:solidFill>
                <a:latin typeface="Times New Roman"/>
                <a:cs typeface="Times New Roman"/>
              </a:rPr>
              <a:t>cui</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28.629</a:t>
            </a:r>
            <a:r>
              <a:rPr sz="2000" spc="-35" dirty="0">
                <a:solidFill>
                  <a:srgbClr val="FF0000"/>
                </a:solidFill>
                <a:latin typeface="Times New Roman"/>
                <a:cs typeface="Times New Roman"/>
              </a:rPr>
              <a:t> </a:t>
            </a:r>
            <a:r>
              <a:rPr sz="2000" dirty="0">
                <a:solidFill>
                  <a:srgbClr val="FF0000"/>
                </a:solidFill>
                <a:latin typeface="Times New Roman"/>
                <a:cs typeface="Times New Roman"/>
              </a:rPr>
              <a:t>detenute</a:t>
            </a:r>
          </a:p>
          <a:p>
            <a:pPr marL="167640">
              <a:lnSpc>
                <a:spcPts val="2010"/>
              </a:lnSpc>
            </a:pPr>
            <a:r>
              <a:rPr sz="2000" spc="-5" dirty="0">
                <a:solidFill>
                  <a:srgbClr val="FF0000"/>
                </a:solidFill>
                <a:latin typeface="Times New Roman"/>
                <a:cs typeface="Times New Roman"/>
              </a:rPr>
              <a:t>direttamente</a:t>
            </a:r>
            <a:r>
              <a:rPr sz="2000" spc="-25" dirty="0">
                <a:solidFill>
                  <a:srgbClr val="FF0000"/>
                </a:solidFill>
                <a:latin typeface="Times New Roman"/>
                <a:cs typeface="Times New Roman"/>
              </a:rPr>
              <a:t> </a:t>
            </a:r>
            <a:r>
              <a:rPr sz="2000" dirty="0">
                <a:solidFill>
                  <a:srgbClr val="FF0000"/>
                </a:solidFill>
                <a:latin typeface="Times New Roman"/>
                <a:cs typeface="Times New Roman"/>
              </a:rPr>
              <a:t>e</a:t>
            </a:r>
            <a:r>
              <a:rPr sz="2000" spc="5" dirty="0">
                <a:solidFill>
                  <a:srgbClr val="FF0000"/>
                </a:solidFill>
                <a:latin typeface="Times New Roman"/>
                <a:cs typeface="Times New Roman"/>
              </a:rPr>
              <a:t> 5.290</a:t>
            </a:r>
            <a:r>
              <a:rPr sz="2000" spc="-10" dirty="0">
                <a:solidFill>
                  <a:srgbClr val="FF0000"/>
                </a:solidFill>
                <a:latin typeface="Times New Roman"/>
                <a:cs typeface="Times New Roman"/>
              </a:rPr>
              <a:t> </a:t>
            </a:r>
            <a:r>
              <a:rPr sz="2000" spc="-5" dirty="0">
                <a:solidFill>
                  <a:srgbClr val="FF0000"/>
                </a:solidFill>
                <a:latin typeface="Times New Roman"/>
                <a:cs typeface="Times New Roman"/>
              </a:rPr>
              <a:t>indirettamente)</a:t>
            </a:r>
            <a:r>
              <a:rPr sz="2000" spc="-35" dirty="0">
                <a:solidFill>
                  <a:srgbClr val="FF0000"/>
                </a:solidFill>
                <a:latin typeface="Times New Roman"/>
                <a:cs typeface="Times New Roman"/>
              </a:rPr>
              <a:t> </a:t>
            </a:r>
            <a:r>
              <a:rPr sz="2000" dirty="0">
                <a:solidFill>
                  <a:srgbClr val="FF0000"/>
                </a:solidFill>
                <a:latin typeface="Times New Roman"/>
                <a:cs typeface="Times New Roman"/>
              </a:rPr>
              <a:t>Le</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amministrazioni </a:t>
            </a:r>
            <a:r>
              <a:rPr sz="2000" dirty="0">
                <a:solidFill>
                  <a:srgbClr val="FF0000"/>
                </a:solidFill>
                <a:latin typeface="Times New Roman"/>
                <a:cs typeface="Times New Roman"/>
              </a:rPr>
              <a:t>hanno</a:t>
            </a:r>
            <a:r>
              <a:rPr sz="2000" spc="-15" dirty="0">
                <a:solidFill>
                  <a:srgbClr val="FF0000"/>
                </a:solidFill>
                <a:latin typeface="Times New Roman"/>
                <a:cs typeface="Times New Roman"/>
              </a:rPr>
              <a:t> </a:t>
            </a:r>
            <a:r>
              <a:rPr sz="2000" spc="-5" dirty="0">
                <a:solidFill>
                  <a:srgbClr val="FF0000"/>
                </a:solidFill>
                <a:latin typeface="Times New Roman"/>
                <a:cs typeface="Times New Roman"/>
              </a:rPr>
              <a:t>comunicato</a:t>
            </a:r>
            <a:r>
              <a:rPr sz="2000" spc="5" dirty="0">
                <a:solidFill>
                  <a:srgbClr val="FF0000"/>
                </a:solidFill>
                <a:latin typeface="Times New Roman"/>
                <a:cs typeface="Times New Roman"/>
              </a:rPr>
              <a:t> </a:t>
            </a:r>
            <a:r>
              <a:rPr sz="2000" dirty="0">
                <a:solidFill>
                  <a:srgbClr val="FF0000"/>
                </a:solidFill>
                <a:latin typeface="Times New Roman"/>
                <a:cs typeface="Times New Roman"/>
              </a:rPr>
              <a:t>di</a:t>
            </a:r>
          </a:p>
          <a:p>
            <a:pPr marL="169545" marR="5080" indent="-2540" algn="ctr">
              <a:lnSpc>
                <a:spcPts val="2160"/>
              </a:lnSpc>
              <a:spcBef>
                <a:spcPts val="155"/>
              </a:spcBef>
            </a:pPr>
            <a:r>
              <a:rPr sz="2000" dirty="0">
                <a:solidFill>
                  <a:srgbClr val="FF0000"/>
                </a:solidFill>
                <a:latin typeface="Times New Roman"/>
                <a:cs typeface="Times New Roman"/>
              </a:rPr>
              <a:t>voler mantenere </a:t>
            </a:r>
            <a:r>
              <a:rPr sz="2000" spc="5" dirty="0">
                <a:solidFill>
                  <a:srgbClr val="FF0000"/>
                </a:solidFill>
                <a:latin typeface="Times New Roman"/>
                <a:cs typeface="Times New Roman"/>
              </a:rPr>
              <a:t>21.037 </a:t>
            </a:r>
            <a:r>
              <a:rPr sz="2000" dirty="0">
                <a:solidFill>
                  <a:srgbClr val="FF0000"/>
                </a:solidFill>
                <a:latin typeface="Times New Roman"/>
                <a:cs typeface="Times New Roman"/>
              </a:rPr>
              <a:t>partecipazioni, riferibili a 3.312 </a:t>
            </a:r>
            <a:r>
              <a:rPr sz="2000" spc="-5" dirty="0">
                <a:solidFill>
                  <a:srgbClr val="FF0000"/>
                </a:solidFill>
                <a:latin typeface="Times New Roman"/>
                <a:cs typeface="Times New Roman"/>
              </a:rPr>
              <a:t>società; </a:t>
            </a:r>
            <a:r>
              <a:rPr sz="2000" dirty="0">
                <a:solidFill>
                  <a:srgbClr val="FF0000"/>
                </a:solidFill>
                <a:latin typeface="Times New Roman"/>
                <a:cs typeface="Times New Roman"/>
              </a:rPr>
              <a:t>per altre </a:t>
            </a:r>
            <a:r>
              <a:rPr sz="2000" spc="5" dirty="0">
                <a:solidFill>
                  <a:srgbClr val="FF0000"/>
                </a:solidFill>
                <a:latin typeface="Times New Roman"/>
                <a:cs typeface="Times New Roman"/>
              </a:rPr>
              <a:t> 7.845</a:t>
            </a:r>
            <a:r>
              <a:rPr sz="2000" spc="-40" dirty="0">
                <a:solidFill>
                  <a:srgbClr val="FF0000"/>
                </a:solidFill>
                <a:latin typeface="Times New Roman"/>
                <a:cs typeface="Times New Roman"/>
              </a:rPr>
              <a:t> </a:t>
            </a:r>
            <a:r>
              <a:rPr sz="2000" dirty="0">
                <a:solidFill>
                  <a:srgbClr val="FF0000"/>
                </a:solidFill>
                <a:latin typeface="Times New Roman"/>
                <a:cs typeface="Times New Roman"/>
              </a:rPr>
              <a:t>partecipazioni</a:t>
            </a:r>
            <a:r>
              <a:rPr sz="2000" spc="-60" dirty="0">
                <a:solidFill>
                  <a:srgbClr val="FF0000"/>
                </a:solidFill>
                <a:latin typeface="Times New Roman"/>
                <a:cs typeface="Times New Roman"/>
              </a:rPr>
              <a:t> </a:t>
            </a:r>
            <a:r>
              <a:rPr sz="2000" dirty="0">
                <a:solidFill>
                  <a:srgbClr val="FF0000"/>
                </a:solidFill>
                <a:latin typeface="Times New Roman"/>
                <a:cs typeface="Times New Roman"/>
              </a:rPr>
              <a:t>(riferibili</a:t>
            </a:r>
            <a:r>
              <a:rPr sz="2000" spc="-45" dirty="0">
                <a:solidFill>
                  <a:srgbClr val="FF0000"/>
                </a:solidFill>
                <a:latin typeface="Times New Roman"/>
                <a:cs typeface="Times New Roman"/>
              </a:rPr>
              <a:t> </a:t>
            </a:r>
            <a:r>
              <a:rPr sz="2000" dirty="0">
                <a:solidFill>
                  <a:srgbClr val="FF0000"/>
                </a:solidFill>
                <a:latin typeface="Times New Roman"/>
                <a:cs typeface="Times New Roman"/>
              </a:rPr>
              <a:t>a</a:t>
            </a:r>
            <a:r>
              <a:rPr sz="2000" spc="5" dirty="0">
                <a:solidFill>
                  <a:srgbClr val="FF0000"/>
                </a:solidFill>
                <a:latin typeface="Times New Roman"/>
                <a:cs typeface="Times New Roman"/>
              </a:rPr>
              <a:t> 2.586</a:t>
            </a:r>
            <a:r>
              <a:rPr sz="2000" spc="-35" dirty="0">
                <a:solidFill>
                  <a:srgbClr val="FF0000"/>
                </a:solidFill>
                <a:latin typeface="Times New Roman"/>
                <a:cs typeface="Times New Roman"/>
              </a:rPr>
              <a:t> </a:t>
            </a:r>
            <a:r>
              <a:rPr sz="2000" spc="-5" dirty="0">
                <a:solidFill>
                  <a:srgbClr val="FF0000"/>
                </a:solidFill>
                <a:latin typeface="Times New Roman"/>
                <a:cs typeface="Times New Roman"/>
              </a:rPr>
              <a:t>società</a:t>
            </a:r>
            <a:r>
              <a:rPr sz="2000" spc="-20" dirty="0">
                <a:solidFill>
                  <a:srgbClr val="FF0000"/>
                </a:solidFill>
                <a:latin typeface="Times New Roman"/>
                <a:cs typeface="Times New Roman"/>
              </a:rPr>
              <a:t> </a:t>
            </a:r>
            <a:r>
              <a:rPr sz="2000" dirty="0">
                <a:solidFill>
                  <a:srgbClr val="FF0000"/>
                </a:solidFill>
                <a:latin typeface="Times New Roman"/>
                <a:cs typeface="Times New Roman"/>
              </a:rPr>
              <a:t>partecipate),</a:t>
            </a:r>
            <a:r>
              <a:rPr sz="2000" spc="-35" dirty="0">
                <a:solidFill>
                  <a:srgbClr val="FF0000"/>
                </a:solidFill>
                <a:latin typeface="Times New Roman"/>
                <a:cs typeface="Times New Roman"/>
              </a:rPr>
              <a:t> </a:t>
            </a:r>
            <a:r>
              <a:rPr sz="2000" dirty="0">
                <a:solidFill>
                  <a:srgbClr val="FF0000"/>
                </a:solidFill>
                <a:latin typeface="Times New Roman"/>
                <a:cs typeface="Times New Roman"/>
              </a:rPr>
              <a:t>le </a:t>
            </a:r>
            <a:r>
              <a:rPr sz="2000" spc="-5" dirty="0">
                <a:solidFill>
                  <a:srgbClr val="FF0000"/>
                </a:solidFill>
                <a:latin typeface="Times New Roman"/>
                <a:cs typeface="Times New Roman"/>
              </a:rPr>
              <a:t>amministrazioni </a:t>
            </a:r>
            <a:r>
              <a:rPr sz="2000" spc="-484" dirty="0">
                <a:solidFill>
                  <a:srgbClr val="FF0000"/>
                </a:solidFill>
                <a:latin typeface="Times New Roman"/>
                <a:cs typeface="Times New Roman"/>
              </a:rPr>
              <a:t> </a:t>
            </a:r>
            <a:r>
              <a:rPr sz="2000" dirty="0">
                <a:solidFill>
                  <a:srgbClr val="FF0000"/>
                </a:solidFill>
                <a:latin typeface="Times New Roman"/>
                <a:cs typeface="Times New Roman"/>
              </a:rPr>
              <a:t>hanno </a:t>
            </a:r>
            <a:r>
              <a:rPr sz="2000" spc="-5" dirty="0">
                <a:solidFill>
                  <a:srgbClr val="FF0000"/>
                </a:solidFill>
                <a:latin typeface="Times New Roman"/>
                <a:cs typeface="Times New Roman"/>
              </a:rPr>
              <a:t>manifestato </a:t>
            </a:r>
            <a:r>
              <a:rPr sz="2000" dirty="0">
                <a:solidFill>
                  <a:srgbClr val="FF0000"/>
                </a:solidFill>
                <a:latin typeface="Times New Roman"/>
                <a:cs typeface="Times New Roman"/>
              </a:rPr>
              <a:t>la volontà di procedere ad </a:t>
            </a:r>
            <a:r>
              <a:rPr sz="2000" spc="5" dirty="0">
                <a:solidFill>
                  <a:srgbClr val="FF0000"/>
                </a:solidFill>
                <a:latin typeface="Times New Roman"/>
                <a:cs typeface="Times New Roman"/>
              </a:rPr>
              <a:t>uno </a:t>
            </a:r>
            <a:r>
              <a:rPr sz="2000" dirty="0">
                <a:solidFill>
                  <a:srgbClr val="FF0000"/>
                </a:solidFill>
                <a:latin typeface="Times New Roman"/>
                <a:cs typeface="Times New Roman"/>
              </a:rPr>
              <a:t>o più interventi di </a:t>
            </a:r>
            <a:r>
              <a:rPr sz="2000" spc="5" dirty="0">
                <a:solidFill>
                  <a:srgbClr val="FF0000"/>
                </a:solidFill>
                <a:latin typeface="Times New Roman"/>
                <a:cs typeface="Times New Roman"/>
              </a:rPr>
              <a:t> </a:t>
            </a:r>
            <a:r>
              <a:rPr sz="2000" dirty="0">
                <a:solidFill>
                  <a:srgbClr val="FF0000"/>
                </a:solidFill>
                <a:latin typeface="Times New Roman"/>
                <a:cs typeface="Times New Roman"/>
              </a:rPr>
              <a:t>razionalizzazione</a:t>
            </a:r>
          </a:p>
        </p:txBody>
      </p:sp>
      <p:pic>
        <p:nvPicPr>
          <p:cNvPr id="9" name="Picture 2" descr="Risultato immagine per INRL">
            <a:extLst>
              <a:ext uri="{FF2B5EF4-FFF2-40B4-BE49-F238E27FC236}">
                <a16:creationId xmlns:a16="http://schemas.microsoft.com/office/drawing/2014/main" id="{7B170AA2-6E80-4331-9CAD-053DE1F3C5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p:nvPr/>
        </p:nvSpPr>
        <p:spPr>
          <a:xfrm>
            <a:off x="631825" y="1295400"/>
            <a:ext cx="7464425" cy="5591274"/>
          </a:xfrm>
          <a:prstGeom prst="rect">
            <a:avLst/>
          </a:prstGeom>
        </p:spPr>
        <p:txBody>
          <a:bodyPr vert="horz" wrap="square" lIns="0" tIns="12700" rIns="0" bIns="0" rtlCol="0">
            <a:spAutoFit/>
          </a:bodyPr>
          <a:lstStyle/>
          <a:p>
            <a:pPr marL="12700" marR="5080" algn="just">
              <a:spcBef>
                <a:spcPts val="100"/>
              </a:spcBef>
            </a:pPr>
            <a:r>
              <a:rPr sz="2400" dirty="0">
                <a:solidFill>
                  <a:srgbClr val="FF0000"/>
                </a:solidFill>
                <a:cs typeface="Times New Roman"/>
              </a:rPr>
              <a:t>Il</a:t>
            </a:r>
            <a:r>
              <a:rPr sz="2400" spc="-15" dirty="0">
                <a:solidFill>
                  <a:srgbClr val="FF0000"/>
                </a:solidFill>
                <a:cs typeface="Times New Roman"/>
              </a:rPr>
              <a:t> </a:t>
            </a:r>
            <a:r>
              <a:rPr sz="2400" spc="-5" dirty="0">
                <a:solidFill>
                  <a:srgbClr val="FF0000"/>
                </a:solidFill>
                <a:cs typeface="Times New Roman"/>
              </a:rPr>
              <a:t>mantenimento</a:t>
            </a:r>
            <a:r>
              <a:rPr sz="2400" spc="45" dirty="0">
                <a:solidFill>
                  <a:srgbClr val="FF0000"/>
                </a:solidFill>
                <a:cs typeface="Times New Roman"/>
              </a:rPr>
              <a:t> </a:t>
            </a:r>
            <a:r>
              <a:rPr sz="2400" dirty="0">
                <a:solidFill>
                  <a:srgbClr val="FF0000"/>
                </a:solidFill>
                <a:cs typeface="Times New Roman"/>
              </a:rPr>
              <a:t>di partecipazioni in società</a:t>
            </a:r>
            <a:r>
              <a:rPr sz="2400" spc="-5" dirty="0">
                <a:solidFill>
                  <a:srgbClr val="FF0000"/>
                </a:solidFill>
                <a:cs typeface="Times New Roman"/>
              </a:rPr>
              <a:t> </a:t>
            </a:r>
            <a:r>
              <a:rPr sz="2400" dirty="0">
                <a:solidFill>
                  <a:srgbClr val="FF0000"/>
                </a:solidFill>
                <a:cs typeface="Times New Roman"/>
              </a:rPr>
              <a:t>in perdita</a:t>
            </a:r>
            <a:r>
              <a:rPr sz="2400" spc="5" dirty="0">
                <a:solidFill>
                  <a:srgbClr val="FF0000"/>
                </a:solidFill>
                <a:cs typeface="Times New Roman"/>
              </a:rPr>
              <a:t> </a:t>
            </a:r>
            <a:r>
              <a:rPr sz="2400" dirty="0">
                <a:solidFill>
                  <a:srgbClr val="FF0000"/>
                </a:solidFill>
                <a:cs typeface="Times New Roman"/>
              </a:rPr>
              <a:t>(laddove </a:t>
            </a:r>
            <a:r>
              <a:rPr sz="2400" spc="5" dirty="0">
                <a:solidFill>
                  <a:srgbClr val="FF0000"/>
                </a:solidFill>
                <a:cs typeface="Times New Roman"/>
              </a:rPr>
              <a:t> </a:t>
            </a:r>
            <a:r>
              <a:rPr sz="2400" spc="-10" dirty="0">
                <a:solidFill>
                  <a:srgbClr val="FF0000"/>
                </a:solidFill>
                <a:cs typeface="Times New Roman"/>
              </a:rPr>
              <a:t>ammesso </a:t>
            </a:r>
            <a:r>
              <a:rPr sz="2400" dirty="0">
                <a:solidFill>
                  <a:srgbClr val="FF0000"/>
                </a:solidFill>
                <a:cs typeface="Times New Roman"/>
              </a:rPr>
              <a:t>dal </a:t>
            </a:r>
            <a:r>
              <a:rPr sz="2400" spc="-5" dirty="0">
                <a:solidFill>
                  <a:srgbClr val="FF0000"/>
                </a:solidFill>
                <a:cs typeface="Times New Roman"/>
              </a:rPr>
              <a:t>TUSP) </a:t>
            </a:r>
            <a:r>
              <a:rPr sz="2400" dirty="0">
                <a:solidFill>
                  <a:srgbClr val="FF0000"/>
                </a:solidFill>
                <a:cs typeface="Times New Roman"/>
              </a:rPr>
              <a:t>è prevalentemente riconducibile alla circostanza </a:t>
            </a:r>
            <a:r>
              <a:rPr sz="2400" spc="-509" dirty="0">
                <a:solidFill>
                  <a:srgbClr val="FF0000"/>
                </a:solidFill>
                <a:cs typeface="Times New Roman"/>
              </a:rPr>
              <a:t> </a:t>
            </a:r>
            <a:r>
              <a:rPr sz="2400" dirty="0">
                <a:solidFill>
                  <a:srgbClr val="FF0000"/>
                </a:solidFill>
                <a:cs typeface="Times New Roman"/>
              </a:rPr>
              <a:t>che queste, secondo quanto dichiarato dalle </a:t>
            </a:r>
            <a:r>
              <a:rPr sz="2400" spc="-5" dirty="0">
                <a:solidFill>
                  <a:srgbClr val="FF0000"/>
                </a:solidFill>
                <a:cs typeface="Times New Roman"/>
              </a:rPr>
              <a:t>amministrazioni, </a:t>
            </a:r>
            <a:r>
              <a:rPr sz="2400" dirty="0">
                <a:solidFill>
                  <a:srgbClr val="FF0000"/>
                </a:solidFill>
                <a:cs typeface="Times New Roman"/>
              </a:rPr>
              <a:t>erogano </a:t>
            </a:r>
            <a:r>
              <a:rPr sz="2400" spc="-509" dirty="0">
                <a:solidFill>
                  <a:srgbClr val="FF0000"/>
                </a:solidFill>
                <a:cs typeface="Times New Roman"/>
              </a:rPr>
              <a:t> </a:t>
            </a:r>
            <a:r>
              <a:rPr sz="2400" dirty="0">
                <a:solidFill>
                  <a:srgbClr val="FF0000"/>
                </a:solidFill>
                <a:cs typeface="Times New Roman"/>
              </a:rPr>
              <a:t>servizi</a:t>
            </a:r>
            <a:r>
              <a:rPr sz="2400" spc="-15" dirty="0">
                <a:solidFill>
                  <a:srgbClr val="FF0000"/>
                </a:solidFill>
                <a:cs typeface="Times New Roman"/>
              </a:rPr>
              <a:t> </a:t>
            </a:r>
            <a:r>
              <a:rPr sz="2400" dirty="0">
                <a:solidFill>
                  <a:srgbClr val="FF0000"/>
                </a:solidFill>
                <a:cs typeface="Times New Roman"/>
              </a:rPr>
              <a:t>di</a:t>
            </a:r>
            <a:r>
              <a:rPr sz="2400" spc="5" dirty="0">
                <a:solidFill>
                  <a:srgbClr val="FF0000"/>
                </a:solidFill>
                <a:cs typeface="Times New Roman"/>
              </a:rPr>
              <a:t> </a:t>
            </a:r>
            <a:r>
              <a:rPr sz="2400" dirty="0">
                <a:solidFill>
                  <a:srgbClr val="FF0000"/>
                </a:solidFill>
                <a:cs typeface="Times New Roman"/>
              </a:rPr>
              <a:t>interesse generale. </a:t>
            </a:r>
            <a:r>
              <a:rPr sz="2400" spc="-5" dirty="0">
                <a:solidFill>
                  <a:srgbClr val="FF0000"/>
                </a:solidFill>
                <a:cs typeface="Times New Roman"/>
              </a:rPr>
              <a:t>Il</a:t>
            </a:r>
            <a:r>
              <a:rPr sz="2400" dirty="0">
                <a:solidFill>
                  <a:srgbClr val="FF0000"/>
                </a:solidFill>
                <a:cs typeface="Times New Roman"/>
              </a:rPr>
              <a:t> </a:t>
            </a:r>
            <a:r>
              <a:rPr sz="2400" spc="-5" dirty="0">
                <a:solidFill>
                  <a:srgbClr val="FF0000"/>
                </a:solidFill>
                <a:cs typeface="Times New Roman"/>
              </a:rPr>
              <a:t>ricorrere</a:t>
            </a:r>
            <a:r>
              <a:rPr sz="2400" spc="20" dirty="0">
                <a:solidFill>
                  <a:srgbClr val="FF0000"/>
                </a:solidFill>
                <a:cs typeface="Times New Roman"/>
              </a:rPr>
              <a:t> </a:t>
            </a:r>
            <a:r>
              <a:rPr sz="2400" dirty="0">
                <a:solidFill>
                  <a:srgbClr val="FF0000"/>
                </a:solidFill>
                <a:cs typeface="Times New Roman"/>
              </a:rPr>
              <a:t>di tale</a:t>
            </a:r>
            <a:r>
              <a:rPr sz="2400" spc="5" dirty="0">
                <a:solidFill>
                  <a:srgbClr val="FF0000"/>
                </a:solidFill>
                <a:cs typeface="Times New Roman"/>
              </a:rPr>
              <a:t> </a:t>
            </a:r>
            <a:r>
              <a:rPr sz="2400" dirty="0">
                <a:solidFill>
                  <a:srgbClr val="FF0000"/>
                </a:solidFill>
                <a:cs typeface="Times New Roman"/>
              </a:rPr>
              <a:t>ipotesi </a:t>
            </a:r>
            <a:r>
              <a:rPr sz="2400" spc="-5" dirty="0">
                <a:solidFill>
                  <a:srgbClr val="FF0000"/>
                </a:solidFill>
                <a:cs typeface="Times New Roman"/>
              </a:rPr>
              <a:t>permette</a:t>
            </a:r>
            <a:r>
              <a:rPr sz="2400" spc="30" dirty="0">
                <a:solidFill>
                  <a:srgbClr val="FF0000"/>
                </a:solidFill>
                <a:cs typeface="Times New Roman"/>
              </a:rPr>
              <a:t> </a:t>
            </a:r>
            <a:r>
              <a:rPr sz="2400" dirty="0">
                <a:solidFill>
                  <a:srgbClr val="FF0000"/>
                </a:solidFill>
                <a:cs typeface="Times New Roman"/>
              </a:rPr>
              <a:t>di </a:t>
            </a:r>
            <a:r>
              <a:rPr sz="2400" spc="5" dirty="0">
                <a:solidFill>
                  <a:srgbClr val="FF0000"/>
                </a:solidFill>
                <a:cs typeface="Times New Roman"/>
              </a:rPr>
              <a:t> </a:t>
            </a:r>
            <a:r>
              <a:rPr sz="2400" dirty="0">
                <a:solidFill>
                  <a:srgbClr val="FF0000"/>
                </a:solidFill>
                <a:cs typeface="Times New Roman"/>
              </a:rPr>
              <a:t>derogare alla </a:t>
            </a:r>
            <a:r>
              <a:rPr sz="2400" spc="-5" dirty="0">
                <a:solidFill>
                  <a:srgbClr val="FF0000"/>
                </a:solidFill>
                <a:cs typeface="Times New Roman"/>
              </a:rPr>
              <a:t>norma </a:t>
            </a:r>
            <a:r>
              <a:rPr sz="2400" dirty="0">
                <a:solidFill>
                  <a:srgbClr val="FF0000"/>
                </a:solidFill>
                <a:cs typeface="Times New Roman"/>
              </a:rPr>
              <a:t>del </a:t>
            </a:r>
            <a:r>
              <a:rPr sz="2400" spc="-5" dirty="0">
                <a:solidFill>
                  <a:srgbClr val="FF0000"/>
                </a:solidFill>
                <a:cs typeface="Times New Roman"/>
              </a:rPr>
              <a:t>TUSP </a:t>
            </a:r>
            <a:r>
              <a:rPr sz="2400" dirty="0">
                <a:solidFill>
                  <a:srgbClr val="FF0000"/>
                </a:solidFill>
                <a:cs typeface="Times New Roman"/>
              </a:rPr>
              <a:t>che, nell’ipotesi di perdite reiterate </a:t>
            </a:r>
            <a:r>
              <a:rPr sz="2400" spc="5" dirty="0">
                <a:solidFill>
                  <a:srgbClr val="FF0000"/>
                </a:solidFill>
                <a:cs typeface="Times New Roman"/>
              </a:rPr>
              <a:t> </a:t>
            </a:r>
            <a:r>
              <a:rPr sz="2400" dirty="0">
                <a:solidFill>
                  <a:srgbClr val="FF0000"/>
                </a:solidFill>
                <a:cs typeface="Times New Roman"/>
              </a:rPr>
              <a:t>(quattro</a:t>
            </a:r>
            <a:r>
              <a:rPr sz="2400" spc="-25" dirty="0">
                <a:solidFill>
                  <a:srgbClr val="FF0000"/>
                </a:solidFill>
                <a:cs typeface="Times New Roman"/>
              </a:rPr>
              <a:t> </a:t>
            </a:r>
            <a:r>
              <a:rPr sz="2400" dirty="0">
                <a:solidFill>
                  <a:srgbClr val="FF0000"/>
                </a:solidFill>
                <a:cs typeface="Times New Roman"/>
              </a:rPr>
              <a:t>esercizi </a:t>
            </a:r>
            <a:r>
              <a:rPr sz="2400" spc="-5" dirty="0">
                <a:solidFill>
                  <a:srgbClr val="FF0000"/>
                </a:solidFill>
                <a:cs typeface="Times New Roman"/>
              </a:rPr>
              <a:t>su</a:t>
            </a:r>
            <a:r>
              <a:rPr sz="2400" dirty="0">
                <a:solidFill>
                  <a:srgbClr val="FF0000"/>
                </a:solidFill>
                <a:cs typeface="Times New Roman"/>
              </a:rPr>
              <a:t> cinque), </a:t>
            </a:r>
            <a:r>
              <a:rPr sz="2400" spc="-5" dirty="0">
                <a:solidFill>
                  <a:srgbClr val="FF0000"/>
                </a:solidFill>
                <a:cs typeface="Times New Roman"/>
              </a:rPr>
              <a:t>impone</a:t>
            </a:r>
            <a:r>
              <a:rPr sz="2400" spc="5" dirty="0">
                <a:solidFill>
                  <a:srgbClr val="FF0000"/>
                </a:solidFill>
                <a:cs typeface="Times New Roman"/>
              </a:rPr>
              <a:t> </a:t>
            </a:r>
            <a:r>
              <a:rPr sz="2400" dirty="0">
                <a:solidFill>
                  <a:srgbClr val="FF0000"/>
                </a:solidFill>
                <a:cs typeface="Times New Roman"/>
              </a:rPr>
              <a:t>la </a:t>
            </a:r>
            <a:r>
              <a:rPr sz="2400" dirty="0" err="1">
                <a:solidFill>
                  <a:srgbClr val="FF0000"/>
                </a:solidFill>
                <a:cs typeface="Times New Roman"/>
              </a:rPr>
              <a:t>razionalizzazione</a:t>
            </a:r>
            <a:r>
              <a:rPr sz="2400" dirty="0">
                <a:solidFill>
                  <a:srgbClr val="FF0000"/>
                </a:solidFill>
                <a:cs typeface="Times New Roman"/>
              </a:rPr>
              <a:t> </a:t>
            </a:r>
            <a:r>
              <a:rPr sz="2400" dirty="0" err="1">
                <a:solidFill>
                  <a:srgbClr val="FF0000"/>
                </a:solidFill>
                <a:cs typeface="Times New Roman"/>
              </a:rPr>
              <a:t>della</a:t>
            </a:r>
            <a:r>
              <a:rPr lang="it-IT" sz="2400" dirty="0">
                <a:solidFill>
                  <a:srgbClr val="FF0000"/>
                </a:solidFill>
                <a:cs typeface="Times New Roman"/>
              </a:rPr>
              <a:t>partecipazione,</a:t>
            </a:r>
            <a:r>
              <a:rPr lang="it-IT" sz="2400" spc="-35" dirty="0">
                <a:solidFill>
                  <a:srgbClr val="FF0000"/>
                </a:solidFill>
                <a:cs typeface="Times New Roman"/>
              </a:rPr>
              <a:t> </a:t>
            </a:r>
            <a:r>
              <a:rPr lang="it-IT" sz="2400" dirty="0">
                <a:solidFill>
                  <a:srgbClr val="FF0000"/>
                </a:solidFill>
                <a:cs typeface="Times New Roman"/>
              </a:rPr>
              <a:t>poiché</a:t>
            </a:r>
            <a:r>
              <a:rPr lang="it-IT" sz="2400" spc="-5" dirty="0">
                <a:solidFill>
                  <a:srgbClr val="FF0000"/>
                </a:solidFill>
                <a:cs typeface="Times New Roman"/>
              </a:rPr>
              <a:t> </a:t>
            </a:r>
            <a:r>
              <a:rPr lang="it-IT" sz="2400" dirty="0">
                <a:solidFill>
                  <a:srgbClr val="FF0000"/>
                </a:solidFill>
                <a:cs typeface="Times New Roman"/>
              </a:rPr>
              <a:t>per</a:t>
            </a:r>
            <a:r>
              <a:rPr lang="it-IT" sz="2400" spc="15" dirty="0">
                <a:solidFill>
                  <a:srgbClr val="FF0000"/>
                </a:solidFill>
                <a:cs typeface="Times New Roman"/>
              </a:rPr>
              <a:t> </a:t>
            </a:r>
            <a:r>
              <a:rPr lang="it-IT" sz="2400" b="1" u="heavy" dirty="0">
                <a:solidFill>
                  <a:srgbClr val="FF0000"/>
                </a:solidFill>
                <a:uFill>
                  <a:solidFill>
                    <a:srgbClr val="FF1A1A"/>
                  </a:solidFill>
                </a:uFill>
                <a:cs typeface="Times New Roman"/>
              </a:rPr>
              <a:t>le</a:t>
            </a:r>
            <a:r>
              <a:rPr lang="it-IT" sz="2400" b="1" u="heavy" spc="-10" dirty="0">
                <a:solidFill>
                  <a:srgbClr val="FF0000"/>
                </a:solidFill>
                <a:uFill>
                  <a:solidFill>
                    <a:srgbClr val="FF1A1A"/>
                  </a:solidFill>
                </a:uFill>
                <a:cs typeface="Times New Roman"/>
              </a:rPr>
              <a:t> </a:t>
            </a:r>
            <a:r>
              <a:rPr lang="it-IT" sz="2400" b="1" u="heavy" dirty="0">
                <a:solidFill>
                  <a:srgbClr val="FF0000"/>
                </a:solidFill>
                <a:uFill>
                  <a:solidFill>
                    <a:srgbClr val="FF1A1A"/>
                  </a:solidFill>
                </a:uFill>
                <a:cs typeface="Times New Roman"/>
              </a:rPr>
              <a:t>società </a:t>
            </a:r>
            <a:r>
              <a:rPr lang="it-IT" sz="2400" b="1" u="heavy" spc="-5" dirty="0">
                <a:solidFill>
                  <a:srgbClr val="FF0000"/>
                </a:solidFill>
                <a:uFill>
                  <a:solidFill>
                    <a:srgbClr val="FF1A1A"/>
                  </a:solidFill>
                </a:uFill>
                <a:cs typeface="Times New Roman"/>
              </a:rPr>
              <a:t>che offrono</a:t>
            </a:r>
            <a:r>
              <a:rPr lang="it-IT" sz="2400" b="1" u="heavy" spc="-10"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un</a:t>
            </a:r>
            <a:r>
              <a:rPr lang="it-IT" sz="2400" b="1" u="heavy" spc="5"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servizio</a:t>
            </a:r>
            <a:r>
              <a:rPr lang="it-IT" sz="2400" b="1" u="heavy" spc="-30"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di</a:t>
            </a:r>
            <a:r>
              <a:rPr lang="it-IT" sz="2400" u="heavy" dirty="0">
                <a:solidFill>
                  <a:srgbClr val="FF0000"/>
                </a:solidFill>
                <a:uFill>
                  <a:solidFill>
                    <a:srgbClr val="FF1A1A"/>
                  </a:solidFill>
                </a:uFill>
                <a:cs typeface="Times New Roman"/>
              </a:rPr>
              <a:t> </a:t>
            </a:r>
            <a:r>
              <a:rPr lang="it-IT" sz="2400" b="1" spc="-5" dirty="0">
                <a:solidFill>
                  <a:srgbClr val="FF0000"/>
                </a:solidFill>
                <a:cs typeface="Times New Roman"/>
              </a:rPr>
              <a:t>interesse</a:t>
            </a:r>
            <a:r>
              <a:rPr lang="it-IT" sz="2400" b="1" spc="-60" dirty="0">
                <a:solidFill>
                  <a:srgbClr val="FF0000"/>
                </a:solidFill>
                <a:cs typeface="Times New Roman"/>
              </a:rPr>
              <a:t> </a:t>
            </a:r>
            <a:r>
              <a:rPr lang="it-IT" sz="2400" b="1" dirty="0">
                <a:solidFill>
                  <a:srgbClr val="FF0000"/>
                </a:solidFill>
                <a:cs typeface="Times New Roman"/>
              </a:rPr>
              <a:t>generale </a:t>
            </a:r>
            <a:r>
              <a:rPr lang="it-IT" sz="2400" b="1" spc="-5" dirty="0">
                <a:solidFill>
                  <a:srgbClr val="FF0000"/>
                </a:solidFill>
                <a:cs typeface="Times New Roman"/>
              </a:rPr>
              <a:t>non</a:t>
            </a:r>
            <a:r>
              <a:rPr lang="it-IT" sz="2400" b="1" spc="-20" dirty="0">
                <a:solidFill>
                  <a:srgbClr val="FF0000"/>
                </a:solidFill>
                <a:cs typeface="Times New Roman"/>
              </a:rPr>
              <a:t> </a:t>
            </a:r>
            <a:r>
              <a:rPr lang="it-IT" sz="2400" b="1" dirty="0">
                <a:solidFill>
                  <a:srgbClr val="FF0000"/>
                </a:solidFill>
                <a:cs typeface="Times New Roman"/>
              </a:rPr>
              <a:t>rileva,</a:t>
            </a:r>
            <a:r>
              <a:rPr lang="it-IT" sz="2400" b="1" spc="-25" dirty="0">
                <a:solidFill>
                  <a:srgbClr val="FF0000"/>
                </a:solidFill>
                <a:cs typeface="Times New Roman"/>
              </a:rPr>
              <a:t> </a:t>
            </a:r>
            <a:r>
              <a:rPr lang="it-IT" sz="2400" b="1" dirty="0">
                <a:solidFill>
                  <a:srgbClr val="FF0000"/>
                </a:solidFill>
                <a:cs typeface="Times New Roman"/>
              </a:rPr>
              <a:t>ai fini </a:t>
            </a:r>
            <a:r>
              <a:rPr lang="it-IT" sz="2400" b="1" spc="-5" dirty="0">
                <a:solidFill>
                  <a:srgbClr val="FF0000"/>
                </a:solidFill>
                <a:cs typeface="Times New Roman"/>
              </a:rPr>
              <a:t>dell’obbligo</a:t>
            </a:r>
            <a:r>
              <a:rPr lang="it-IT" sz="2400" b="1" spc="-15" dirty="0">
                <a:solidFill>
                  <a:srgbClr val="FF0000"/>
                </a:solidFill>
                <a:cs typeface="Times New Roman"/>
              </a:rPr>
              <a:t> </a:t>
            </a:r>
            <a:r>
              <a:rPr lang="it-IT" sz="2400" b="1" spc="-5" dirty="0" err="1">
                <a:solidFill>
                  <a:srgbClr val="FF0000"/>
                </a:solidFill>
                <a:cs typeface="Times New Roman"/>
              </a:rPr>
              <a:t>di</a:t>
            </a:r>
            <a:r>
              <a:rPr lang="it-IT" sz="2400" b="1" u="heavy" spc="-5" dirty="0" err="1">
                <a:solidFill>
                  <a:srgbClr val="FF0000"/>
                </a:solidFill>
                <a:uFill>
                  <a:solidFill>
                    <a:srgbClr val="FF1A1A"/>
                  </a:solidFill>
                </a:uFill>
                <a:cs typeface="Times New Roman"/>
              </a:rPr>
              <a:t>razionalizzazione</a:t>
            </a:r>
            <a:r>
              <a:rPr lang="it-IT" sz="2400" b="1" u="heavy" spc="-5" dirty="0">
                <a:solidFill>
                  <a:srgbClr val="FF0000"/>
                </a:solidFill>
                <a:uFill>
                  <a:solidFill>
                    <a:srgbClr val="FF1A1A"/>
                  </a:solidFill>
                </a:uFill>
                <a:cs typeface="Times New Roman"/>
              </a:rPr>
              <a:t>,</a:t>
            </a:r>
            <a:r>
              <a:rPr lang="it-IT" sz="2400" b="1" u="heavy" spc="45"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un</a:t>
            </a:r>
            <a:r>
              <a:rPr lang="it-IT" sz="2400" b="1" u="heavy"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risultato</a:t>
            </a:r>
            <a:r>
              <a:rPr lang="it-IT" sz="2400" b="1" u="heavy" spc="10"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negativo</a:t>
            </a:r>
            <a:r>
              <a:rPr lang="it-IT" sz="2400" b="1" u="heavy"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per</a:t>
            </a:r>
            <a:r>
              <a:rPr lang="it-IT" sz="2400" b="1" u="heavy" spc="-25" dirty="0">
                <a:solidFill>
                  <a:srgbClr val="FF0000"/>
                </a:solidFill>
                <a:uFill>
                  <a:solidFill>
                    <a:srgbClr val="FF1A1A"/>
                  </a:solidFill>
                </a:uFill>
                <a:cs typeface="Times New Roman"/>
              </a:rPr>
              <a:t> </a:t>
            </a:r>
            <a:r>
              <a:rPr lang="it-IT" sz="2400" b="1" u="heavy" spc="-10" dirty="0">
                <a:solidFill>
                  <a:srgbClr val="FF0000"/>
                </a:solidFill>
                <a:uFill>
                  <a:solidFill>
                    <a:srgbClr val="FF1A1A"/>
                  </a:solidFill>
                </a:uFill>
                <a:cs typeface="Times New Roman"/>
              </a:rPr>
              <a:t>quattro</a:t>
            </a:r>
            <a:r>
              <a:rPr lang="it-IT" sz="2400" b="1" u="heavy" spc="10"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dei</a:t>
            </a:r>
            <a:r>
              <a:rPr lang="it-IT" sz="2400" b="1" u="heavy" spc="5"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cinque </a:t>
            </a:r>
            <a:r>
              <a:rPr lang="it-IT" sz="2400" b="1" spc="-509" dirty="0">
                <a:solidFill>
                  <a:srgbClr val="FF0000"/>
                </a:solidFill>
                <a:cs typeface="Times New Roman"/>
              </a:rPr>
              <a:t> </a:t>
            </a:r>
            <a:r>
              <a:rPr lang="it-IT" sz="2400" b="1" u="heavy" spc="-10" dirty="0">
                <a:solidFill>
                  <a:srgbClr val="FF0000"/>
                </a:solidFill>
                <a:uFill>
                  <a:solidFill>
                    <a:srgbClr val="FF1A1A"/>
                  </a:solidFill>
                </a:uFill>
                <a:cs typeface="Times New Roman"/>
              </a:rPr>
              <a:t>esercizi</a:t>
            </a:r>
            <a:r>
              <a:rPr lang="it-IT" sz="2400" b="1" u="heavy" spc="15"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precedenti</a:t>
            </a:r>
            <a:r>
              <a:rPr lang="it-IT" sz="2400" b="1" u="heavy" dirty="0">
                <a:solidFill>
                  <a:srgbClr val="FF0000"/>
                </a:solidFill>
                <a:uFill>
                  <a:solidFill>
                    <a:srgbClr val="FF1A1A"/>
                  </a:solidFill>
                </a:uFill>
                <a:cs typeface="Times New Roman"/>
              </a:rPr>
              <a:t> (art. 20,</a:t>
            </a:r>
            <a:r>
              <a:rPr lang="it-IT" sz="2400" b="1" u="heavy" spc="-20" dirty="0">
                <a:solidFill>
                  <a:srgbClr val="FF0000"/>
                </a:solidFill>
                <a:uFill>
                  <a:solidFill>
                    <a:srgbClr val="FF1A1A"/>
                  </a:solidFill>
                </a:uFill>
                <a:cs typeface="Times New Roman"/>
              </a:rPr>
              <a:t> </a:t>
            </a:r>
            <a:r>
              <a:rPr lang="it-IT" sz="2400" b="1" u="heavy" dirty="0">
                <a:solidFill>
                  <a:srgbClr val="FF0000"/>
                </a:solidFill>
                <a:uFill>
                  <a:solidFill>
                    <a:srgbClr val="FF1A1A"/>
                  </a:solidFill>
                </a:uFill>
                <a:cs typeface="Times New Roman"/>
              </a:rPr>
              <a:t>comma 2,</a:t>
            </a:r>
            <a:r>
              <a:rPr lang="it-IT" sz="2400" b="1" u="heavy" spc="-5" dirty="0">
                <a:solidFill>
                  <a:srgbClr val="FF0000"/>
                </a:solidFill>
                <a:uFill>
                  <a:solidFill>
                    <a:srgbClr val="FF1A1A"/>
                  </a:solidFill>
                </a:uFill>
                <a:cs typeface="Times New Roman"/>
              </a:rPr>
              <a:t> lett.</a:t>
            </a:r>
            <a:r>
              <a:rPr lang="it-IT" sz="2400" b="1" u="heavy" dirty="0">
                <a:solidFill>
                  <a:srgbClr val="FF0000"/>
                </a:solidFill>
                <a:uFill>
                  <a:solidFill>
                    <a:srgbClr val="FF1A1A"/>
                  </a:solidFill>
                </a:uFill>
                <a:cs typeface="Times New Roman"/>
              </a:rPr>
              <a:t> e), </a:t>
            </a:r>
            <a:r>
              <a:rPr lang="it-IT" sz="2400" b="1" u="heavy" spc="-5" dirty="0">
                <a:solidFill>
                  <a:srgbClr val="FF0000"/>
                </a:solidFill>
                <a:uFill>
                  <a:solidFill>
                    <a:srgbClr val="FF1A1A"/>
                  </a:solidFill>
                </a:uFill>
                <a:cs typeface="Times New Roman"/>
              </a:rPr>
              <a:t>del</a:t>
            </a:r>
            <a:r>
              <a:rPr lang="it-IT" sz="2400" b="1" u="heavy" spc="-30" dirty="0">
                <a:solidFill>
                  <a:srgbClr val="FF0000"/>
                </a:solidFill>
                <a:uFill>
                  <a:solidFill>
                    <a:srgbClr val="FF1A1A"/>
                  </a:solidFill>
                </a:uFill>
                <a:cs typeface="Times New Roman"/>
              </a:rPr>
              <a:t> </a:t>
            </a:r>
            <a:r>
              <a:rPr lang="it-IT" sz="2400" b="1" u="heavy" spc="-5" dirty="0">
                <a:solidFill>
                  <a:srgbClr val="FF0000"/>
                </a:solidFill>
                <a:uFill>
                  <a:solidFill>
                    <a:srgbClr val="FF1A1A"/>
                  </a:solidFill>
                </a:uFill>
                <a:cs typeface="Times New Roman"/>
              </a:rPr>
              <a:t>TUSP).</a:t>
            </a:r>
            <a:endParaRPr lang="it-IT" sz="2400" dirty="0">
              <a:solidFill>
                <a:srgbClr val="FF0000"/>
              </a:solidFill>
              <a:cs typeface="Times New Roman"/>
            </a:endParaRPr>
          </a:p>
          <a:p>
            <a:pPr marL="12700" marR="5080" algn="just">
              <a:spcBef>
                <a:spcPts val="100"/>
              </a:spcBef>
            </a:pPr>
            <a:endParaRPr lang="it-IT" sz="2400" dirty="0">
              <a:solidFill>
                <a:srgbClr val="FF0000"/>
              </a:solidFill>
              <a:cs typeface="Times New Roman"/>
            </a:endParaRPr>
          </a:p>
          <a:p>
            <a:pPr marL="12700" marR="5080" algn="just">
              <a:spcBef>
                <a:spcPts val="100"/>
              </a:spcBef>
            </a:pPr>
            <a:endParaRPr lang="it-IT" sz="2400" dirty="0">
              <a:solidFill>
                <a:srgbClr val="FF0000"/>
              </a:solidFill>
              <a:cs typeface="Times New Roman"/>
            </a:endParaRPr>
          </a:p>
          <a:p>
            <a:pPr marL="12700" marR="5080" algn="just">
              <a:lnSpc>
                <a:spcPct val="100000"/>
              </a:lnSpc>
              <a:spcBef>
                <a:spcPts val="100"/>
              </a:spcBef>
            </a:pPr>
            <a:endParaRPr sz="2400" dirty="0">
              <a:solidFill>
                <a:srgbClr val="FF0000"/>
              </a:solidFill>
              <a:cs typeface="Times New Roman"/>
            </a:endParaRPr>
          </a:p>
        </p:txBody>
      </p:sp>
      <p:pic>
        <p:nvPicPr>
          <p:cNvPr id="17" name="Picture 2" descr="Risultato immagine per INRL">
            <a:extLst>
              <a:ext uri="{FF2B5EF4-FFF2-40B4-BE49-F238E27FC236}">
                <a16:creationId xmlns:a16="http://schemas.microsoft.com/office/drawing/2014/main" id="{484EB555-E11C-4803-82B9-6E4F0BF0D6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547217" y="1190625"/>
            <a:ext cx="8121015" cy="5277485"/>
          </a:xfrm>
          <a:prstGeom prst="rect">
            <a:avLst/>
          </a:prstGeom>
        </p:spPr>
        <p:txBody>
          <a:bodyPr vert="horz" wrap="square" lIns="0" tIns="13335" rIns="0" bIns="0" rtlCol="0">
            <a:spAutoFit/>
          </a:bodyPr>
          <a:lstStyle/>
          <a:p>
            <a:pPr marR="56515" algn="just">
              <a:lnSpc>
                <a:spcPts val="2280"/>
              </a:lnSpc>
              <a:spcBef>
                <a:spcPts val="105"/>
              </a:spcBef>
            </a:pPr>
            <a:r>
              <a:rPr sz="2000" u="sng" dirty="0">
                <a:solidFill>
                  <a:srgbClr val="FF0000"/>
                </a:solidFill>
                <a:uFill>
                  <a:solidFill>
                    <a:srgbClr val="FFFF00"/>
                  </a:solidFill>
                </a:uFill>
                <a:cs typeface="Times New Roman"/>
              </a:rPr>
              <a:t>LA</a:t>
            </a:r>
            <a:r>
              <a:rPr sz="2000" u="sng" spc="-120" dirty="0">
                <a:solidFill>
                  <a:srgbClr val="FF0000"/>
                </a:solidFill>
                <a:uFill>
                  <a:solidFill>
                    <a:srgbClr val="FFFF00"/>
                  </a:solidFill>
                </a:uFill>
                <a:cs typeface="Times New Roman"/>
              </a:rPr>
              <a:t> </a:t>
            </a:r>
            <a:r>
              <a:rPr sz="2000" u="sng" spc="5" dirty="0">
                <a:solidFill>
                  <a:srgbClr val="FF0000"/>
                </a:solidFill>
                <a:uFill>
                  <a:solidFill>
                    <a:srgbClr val="FFFF00"/>
                  </a:solidFill>
                </a:uFill>
                <a:cs typeface="Times New Roman"/>
              </a:rPr>
              <a:t>REVISIONE</a:t>
            </a:r>
            <a:r>
              <a:rPr sz="2000" u="sng" spc="-15" dirty="0">
                <a:solidFill>
                  <a:srgbClr val="FF0000"/>
                </a:solidFill>
                <a:uFill>
                  <a:solidFill>
                    <a:srgbClr val="FFFF00"/>
                  </a:solidFill>
                </a:uFill>
                <a:cs typeface="Times New Roman"/>
              </a:rPr>
              <a:t> </a:t>
            </a:r>
            <a:r>
              <a:rPr sz="2000" u="sng" dirty="0">
                <a:solidFill>
                  <a:srgbClr val="FF0000"/>
                </a:solidFill>
                <a:uFill>
                  <a:solidFill>
                    <a:srgbClr val="FFFF00"/>
                  </a:solidFill>
                </a:uFill>
                <a:cs typeface="Times New Roman"/>
              </a:rPr>
              <a:t>STRAORDINARIA:</a:t>
            </a:r>
            <a:r>
              <a:rPr sz="2000" u="sng" spc="-15" dirty="0">
                <a:solidFill>
                  <a:srgbClr val="FF0000"/>
                </a:solidFill>
                <a:uFill>
                  <a:solidFill>
                    <a:srgbClr val="FFFF00"/>
                  </a:solidFill>
                </a:uFill>
                <a:cs typeface="Times New Roman"/>
              </a:rPr>
              <a:t> </a:t>
            </a:r>
            <a:r>
              <a:rPr sz="2000" u="sng" spc="-35" dirty="0">
                <a:solidFill>
                  <a:srgbClr val="FF0000"/>
                </a:solidFill>
                <a:uFill>
                  <a:solidFill>
                    <a:srgbClr val="FFFF00"/>
                  </a:solidFill>
                </a:uFill>
                <a:cs typeface="Times New Roman"/>
              </a:rPr>
              <a:t>PARTECIPAZIONI</a:t>
            </a:r>
            <a:r>
              <a:rPr sz="2000" u="sng" spc="-25" dirty="0">
                <a:solidFill>
                  <a:srgbClr val="FF0000"/>
                </a:solidFill>
                <a:uFill>
                  <a:solidFill>
                    <a:srgbClr val="FFFF00"/>
                  </a:solidFill>
                </a:uFill>
                <a:cs typeface="Times New Roman"/>
              </a:rPr>
              <a:t> </a:t>
            </a:r>
            <a:r>
              <a:rPr sz="2000" u="sng" dirty="0">
                <a:solidFill>
                  <a:srgbClr val="FF0000"/>
                </a:solidFill>
                <a:uFill>
                  <a:solidFill>
                    <a:srgbClr val="FFFF00"/>
                  </a:solidFill>
                </a:uFill>
                <a:cs typeface="Times New Roman"/>
              </a:rPr>
              <a:t>OGGETTO DI</a:t>
            </a:r>
            <a:endParaRPr sz="2000" dirty="0">
              <a:solidFill>
                <a:srgbClr val="FF0000"/>
              </a:solidFill>
              <a:cs typeface="Times New Roman"/>
            </a:endParaRPr>
          </a:p>
          <a:p>
            <a:pPr marL="274320" algn="just">
              <a:lnSpc>
                <a:spcPts val="2280"/>
              </a:lnSpc>
            </a:pPr>
            <a:r>
              <a:rPr sz="2000" u="sng" dirty="0">
                <a:solidFill>
                  <a:srgbClr val="FF0000"/>
                </a:solidFill>
                <a:uFill>
                  <a:solidFill>
                    <a:srgbClr val="FFFF00"/>
                  </a:solidFill>
                </a:uFill>
                <a:cs typeface="Times New Roman"/>
              </a:rPr>
              <a:t>MANTENIMENTO</a:t>
            </a:r>
            <a:endParaRPr sz="2000" dirty="0">
              <a:solidFill>
                <a:srgbClr val="FF0000"/>
              </a:solidFill>
              <a:cs typeface="Times New Roman"/>
            </a:endParaRPr>
          </a:p>
          <a:p>
            <a:pPr marL="12700" marR="5080" algn="just">
              <a:lnSpc>
                <a:spcPct val="100000"/>
              </a:lnSpc>
              <a:spcBef>
                <a:spcPts val="780"/>
              </a:spcBef>
            </a:pPr>
            <a:r>
              <a:rPr sz="2000" dirty="0">
                <a:solidFill>
                  <a:srgbClr val="FF0000"/>
                </a:solidFill>
                <a:cs typeface="Times New Roman"/>
              </a:rPr>
              <a:t>Si </a:t>
            </a:r>
            <a:r>
              <a:rPr sz="2000" spc="-5" dirty="0">
                <a:solidFill>
                  <a:srgbClr val="FF0000"/>
                </a:solidFill>
                <a:cs typeface="Times New Roman"/>
              </a:rPr>
              <a:t>rileva </a:t>
            </a:r>
            <a:r>
              <a:rPr sz="2000" dirty="0">
                <a:solidFill>
                  <a:srgbClr val="FF0000"/>
                </a:solidFill>
                <a:cs typeface="Times New Roman"/>
              </a:rPr>
              <a:t>che rispetto </a:t>
            </a:r>
            <a:r>
              <a:rPr sz="2000" spc="-5" dirty="0">
                <a:solidFill>
                  <a:srgbClr val="FF0000"/>
                </a:solidFill>
                <a:cs typeface="Times New Roman"/>
              </a:rPr>
              <a:t>alle </a:t>
            </a:r>
            <a:r>
              <a:rPr sz="2000" dirty="0">
                <a:solidFill>
                  <a:srgbClr val="FF0000"/>
                </a:solidFill>
                <a:cs typeface="Times New Roman"/>
              </a:rPr>
              <a:t>partecipazioni per le quali era </a:t>
            </a:r>
            <a:r>
              <a:rPr sz="2000" spc="-5" dirty="0">
                <a:solidFill>
                  <a:srgbClr val="FF0000"/>
                </a:solidFill>
                <a:cs typeface="Times New Roman"/>
              </a:rPr>
              <a:t>stata indicata </a:t>
            </a:r>
            <a:r>
              <a:rPr sz="2000" dirty="0">
                <a:solidFill>
                  <a:srgbClr val="FF0000"/>
                </a:solidFill>
                <a:cs typeface="Times New Roman"/>
              </a:rPr>
              <a:t>la volontà </a:t>
            </a:r>
            <a:r>
              <a:rPr sz="2000" spc="-484" dirty="0">
                <a:solidFill>
                  <a:srgbClr val="FF0000"/>
                </a:solidFill>
                <a:cs typeface="Times New Roman"/>
              </a:rPr>
              <a:t> </a:t>
            </a:r>
            <a:r>
              <a:rPr sz="2000" dirty="0">
                <a:solidFill>
                  <a:srgbClr val="FF0000"/>
                </a:solidFill>
                <a:cs typeface="Times New Roman"/>
              </a:rPr>
              <a:t>di </a:t>
            </a:r>
            <a:r>
              <a:rPr sz="2000" spc="-5" dirty="0">
                <a:solidFill>
                  <a:srgbClr val="FF0000"/>
                </a:solidFill>
                <a:cs typeface="Times New Roman"/>
              </a:rPr>
              <a:t>alienare </a:t>
            </a:r>
            <a:r>
              <a:rPr sz="2000" dirty="0">
                <a:solidFill>
                  <a:srgbClr val="FF0000"/>
                </a:solidFill>
                <a:cs typeface="Times New Roman"/>
              </a:rPr>
              <a:t>solo il 18 per cento è </a:t>
            </a:r>
            <a:r>
              <a:rPr sz="2000" spc="-5" dirty="0">
                <a:solidFill>
                  <a:srgbClr val="FF0000"/>
                </a:solidFill>
                <a:cs typeface="Times New Roman"/>
              </a:rPr>
              <a:t>stato effettivamente </a:t>
            </a:r>
            <a:r>
              <a:rPr sz="2000" dirty="0">
                <a:solidFill>
                  <a:srgbClr val="FF0000"/>
                </a:solidFill>
                <a:cs typeface="Times New Roman"/>
              </a:rPr>
              <a:t>alienato. </a:t>
            </a:r>
            <a:r>
              <a:rPr sz="2000" spc="-40" dirty="0">
                <a:solidFill>
                  <a:srgbClr val="FF0000"/>
                </a:solidFill>
                <a:cs typeface="Times New Roman"/>
              </a:rPr>
              <a:t>Tali </a:t>
            </a:r>
            <a:r>
              <a:rPr sz="2000" dirty="0">
                <a:solidFill>
                  <a:srgbClr val="FF0000"/>
                </a:solidFill>
                <a:cs typeface="Times New Roman"/>
              </a:rPr>
              <a:t>conclusioni </a:t>
            </a:r>
            <a:r>
              <a:rPr sz="2000" spc="5" dirty="0">
                <a:solidFill>
                  <a:srgbClr val="FF0000"/>
                </a:solidFill>
                <a:cs typeface="Times New Roman"/>
              </a:rPr>
              <a:t> </a:t>
            </a:r>
            <a:r>
              <a:rPr sz="2000" dirty="0">
                <a:solidFill>
                  <a:srgbClr val="FF0000"/>
                </a:solidFill>
                <a:cs typeface="Times New Roman"/>
              </a:rPr>
              <a:t>devono essere </a:t>
            </a:r>
            <a:r>
              <a:rPr sz="2000" spc="-5" dirty="0">
                <a:solidFill>
                  <a:srgbClr val="FF0000"/>
                </a:solidFill>
                <a:cs typeface="Times New Roman"/>
              </a:rPr>
              <a:t>lette alla </a:t>
            </a:r>
            <a:r>
              <a:rPr sz="2000" dirty="0">
                <a:solidFill>
                  <a:srgbClr val="FF0000"/>
                </a:solidFill>
                <a:cs typeface="Times New Roman"/>
              </a:rPr>
              <a:t>luce degli </a:t>
            </a:r>
            <a:r>
              <a:rPr sz="2000" spc="-10" dirty="0">
                <a:solidFill>
                  <a:srgbClr val="FF0000"/>
                </a:solidFill>
                <a:cs typeface="Times New Roman"/>
              </a:rPr>
              <a:t>effetti </a:t>
            </a:r>
            <a:r>
              <a:rPr sz="2000" dirty="0">
                <a:solidFill>
                  <a:srgbClr val="FF0000"/>
                </a:solidFill>
                <a:cs typeface="Times New Roman"/>
              </a:rPr>
              <a:t>derivanti dall’applicazione del </a:t>
            </a:r>
            <a:r>
              <a:rPr sz="2000" spc="-10" dirty="0">
                <a:solidFill>
                  <a:srgbClr val="FF0000"/>
                </a:solidFill>
                <a:cs typeface="Times New Roman"/>
              </a:rPr>
              <a:t>comma </a:t>
            </a:r>
            <a:r>
              <a:rPr sz="2000" spc="-484" dirty="0">
                <a:solidFill>
                  <a:srgbClr val="FF0000"/>
                </a:solidFill>
                <a:cs typeface="Times New Roman"/>
              </a:rPr>
              <a:t> </a:t>
            </a:r>
            <a:r>
              <a:rPr sz="2000" dirty="0">
                <a:solidFill>
                  <a:srgbClr val="FF0000"/>
                </a:solidFill>
                <a:cs typeface="Times New Roman"/>
              </a:rPr>
              <a:t>723 dell’articolo 1 della legge di bilancio 2019 (L. 30 </a:t>
            </a:r>
            <a:r>
              <a:rPr sz="2000" spc="-5" dirty="0">
                <a:solidFill>
                  <a:srgbClr val="FF0000"/>
                </a:solidFill>
                <a:cs typeface="Times New Roman"/>
              </a:rPr>
              <a:t>dicembre </a:t>
            </a:r>
            <a:r>
              <a:rPr sz="2000" dirty="0">
                <a:solidFill>
                  <a:srgbClr val="FF0000"/>
                </a:solidFill>
                <a:cs typeface="Times New Roman"/>
              </a:rPr>
              <a:t>2018, n. 145), </a:t>
            </a:r>
            <a:r>
              <a:rPr sz="2000" spc="5" dirty="0">
                <a:solidFill>
                  <a:srgbClr val="FF0000"/>
                </a:solidFill>
                <a:cs typeface="Times New Roman"/>
              </a:rPr>
              <a:t> </a:t>
            </a:r>
            <a:r>
              <a:rPr sz="2000" dirty="0">
                <a:solidFill>
                  <a:srgbClr val="FF0000"/>
                </a:solidFill>
                <a:cs typeface="Times New Roman"/>
              </a:rPr>
              <a:t>che ha introdotto </a:t>
            </a:r>
            <a:r>
              <a:rPr sz="2000" spc="5" dirty="0">
                <a:solidFill>
                  <a:srgbClr val="FF0000"/>
                </a:solidFill>
                <a:cs typeface="Times New Roman"/>
              </a:rPr>
              <a:t>una </a:t>
            </a:r>
            <a:r>
              <a:rPr sz="2000" dirty="0">
                <a:solidFill>
                  <a:srgbClr val="FF0000"/>
                </a:solidFill>
                <a:cs typeface="Times New Roman"/>
              </a:rPr>
              <a:t>deroga all’obbligo di </a:t>
            </a:r>
            <a:r>
              <a:rPr sz="2000" spc="-5" dirty="0">
                <a:solidFill>
                  <a:srgbClr val="FF0000"/>
                </a:solidFill>
                <a:cs typeface="Times New Roman"/>
              </a:rPr>
              <a:t>alienare, </a:t>
            </a:r>
            <a:r>
              <a:rPr sz="2000" dirty="0">
                <a:solidFill>
                  <a:srgbClr val="FF0000"/>
                </a:solidFill>
                <a:cs typeface="Times New Roman"/>
              </a:rPr>
              <a:t>entro il 30 </a:t>
            </a:r>
            <a:r>
              <a:rPr sz="2000" spc="-5" dirty="0">
                <a:solidFill>
                  <a:srgbClr val="FF0000"/>
                </a:solidFill>
                <a:cs typeface="Times New Roman"/>
              </a:rPr>
              <a:t>settembre </a:t>
            </a:r>
            <a:r>
              <a:rPr sz="2000" spc="5" dirty="0">
                <a:solidFill>
                  <a:srgbClr val="FF0000"/>
                </a:solidFill>
                <a:cs typeface="Times New Roman"/>
              </a:rPr>
              <a:t>2018, </a:t>
            </a:r>
            <a:r>
              <a:rPr sz="2000" spc="-484" dirty="0">
                <a:solidFill>
                  <a:srgbClr val="FF0000"/>
                </a:solidFill>
                <a:cs typeface="Times New Roman"/>
              </a:rPr>
              <a:t> </a:t>
            </a:r>
            <a:r>
              <a:rPr sz="2000" dirty="0">
                <a:solidFill>
                  <a:srgbClr val="FF0000"/>
                </a:solidFill>
                <a:cs typeface="Times New Roman"/>
              </a:rPr>
              <a:t>le</a:t>
            </a:r>
            <a:r>
              <a:rPr sz="2000" spc="-20" dirty="0">
                <a:solidFill>
                  <a:srgbClr val="FF0000"/>
                </a:solidFill>
                <a:cs typeface="Times New Roman"/>
              </a:rPr>
              <a:t> </a:t>
            </a:r>
            <a:r>
              <a:rPr sz="2000" dirty="0">
                <a:solidFill>
                  <a:srgbClr val="FF0000"/>
                </a:solidFill>
                <a:cs typeface="Times New Roman"/>
              </a:rPr>
              <a:t>partecipazioni</a:t>
            </a:r>
            <a:r>
              <a:rPr sz="2000" spc="-50" dirty="0">
                <a:solidFill>
                  <a:srgbClr val="FF0000"/>
                </a:solidFill>
                <a:cs typeface="Times New Roman"/>
              </a:rPr>
              <a:t> </a:t>
            </a:r>
            <a:r>
              <a:rPr sz="2000" spc="-5" dirty="0">
                <a:solidFill>
                  <a:srgbClr val="FF0000"/>
                </a:solidFill>
                <a:cs typeface="Times New Roman"/>
              </a:rPr>
              <a:t>societarie</a:t>
            </a:r>
            <a:r>
              <a:rPr sz="2000" spc="-30" dirty="0">
                <a:solidFill>
                  <a:srgbClr val="FF0000"/>
                </a:solidFill>
                <a:cs typeface="Times New Roman"/>
              </a:rPr>
              <a:t> </a:t>
            </a:r>
            <a:r>
              <a:rPr sz="2000" dirty="0">
                <a:solidFill>
                  <a:srgbClr val="FF0000"/>
                </a:solidFill>
                <a:cs typeface="Times New Roman"/>
              </a:rPr>
              <a:t>per</a:t>
            </a:r>
            <a:r>
              <a:rPr sz="2000" spc="-10" dirty="0">
                <a:solidFill>
                  <a:srgbClr val="FF0000"/>
                </a:solidFill>
                <a:cs typeface="Times New Roman"/>
              </a:rPr>
              <a:t> </a:t>
            </a:r>
            <a:r>
              <a:rPr sz="2000" dirty="0">
                <a:solidFill>
                  <a:srgbClr val="FF0000"/>
                </a:solidFill>
                <a:cs typeface="Times New Roman"/>
              </a:rPr>
              <a:t>le</a:t>
            </a:r>
            <a:r>
              <a:rPr sz="2000" spc="5" dirty="0">
                <a:solidFill>
                  <a:srgbClr val="FF0000"/>
                </a:solidFill>
                <a:cs typeface="Times New Roman"/>
              </a:rPr>
              <a:t> </a:t>
            </a:r>
            <a:r>
              <a:rPr sz="2000" dirty="0">
                <a:solidFill>
                  <a:srgbClr val="FF0000"/>
                </a:solidFill>
                <a:cs typeface="Times New Roman"/>
              </a:rPr>
              <a:t>quali</a:t>
            </a:r>
            <a:r>
              <a:rPr sz="2000" spc="-30" dirty="0">
                <a:solidFill>
                  <a:srgbClr val="FF0000"/>
                </a:solidFill>
                <a:cs typeface="Times New Roman"/>
              </a:rPr>
              <a:t> </a:t>
            </a:r>
            <a:r>
              <a:rPr sz="2000" spc="-5" dirty="0">
                <a:solidFill>
                  <a:srgbClr val="FF0000"/>
                </a:solidFill>
                <a:cs typeface="Times New Roman"/>
              </a:rPr>
              <a:t>tale misura</a:t>
            </a:r>
            <a:r>
              <a:rPr sz="2000" spc="5" dirty="0">
                <a:solidFill>
                  <a:srgbClr val="FF0000"/>
                </a:solidFill>
                <a:cs typeface="Times New Roman"/>
              </a:rPr>
              <a:t> </a:t>
            </a:r>
            <a:r>
              <a:rPr sz="2000" dirty="0">
                <a:solidFill>
                  <a:srgbClr val="FF0000"/>
                </a:solidFill>
                <a:cs typeface="Times New Roman"/>
              </a:rPr>
              <a:t>di</a:t>
            </a:r>
            <a:r>
              <a:rPr sz="2000" spc="-20" dirty="0">
                <a:solidFill>
                  <a:srgbClr val="FF0000"/>
                </a:solidFill>
                <a:cs typeface="Times New Roman"/>
              </a:rPr>
              <a:t> </a:t>
            </a:r>
            <a:r>
              <a:rPr sz="2000" dirty="0">
                <a:solidFill>
                  <a:srgbClr val="FF0000"/>
                </a:solidFill>
                <a:cs typeface="Times New Roman"/>
              </a:rPr>
              <a:t>razionalizzazione</a:t>
            </a:r>
            <a:r>
              <a:rPr sz="2000" spc="-40" dirty="0">
                <a:solidFill>
                  <a:srgbClr val="FF0000"/>
                </a:solidFill>
                <a:cs typeface="Times New Roman"/>
              </a:rPr>
              <a:t> </a:t>
            </a:r>
            <a:r>
              <a:rPr sz="2000" dirty="0">
                <a:solidFill>
                  <a:srgbClr val="FF0000"/>
                </a:solidFill>
                <a:cs typeface="Times New Roman"/>
              </a:rPr>
              <a:t>era</a:t>
            </a:r>
            <a:r>
              <a:rPr sz="2000" spc="-15" dirty="0">
                <a:solidFill>
                  <a:srgbClr val="FF0000"/>
                </a:solidFill>
                <a:cs typeface="Times New Roman"/>
              </a:rPr>
              <a:t> </a:t>
            </a:r>
            <a:r>
              <a:rPr sz="2000" spc="-5" dirty="0">
                <a:solidFill>
                  <a:srgbClr val="FF0000"/>
                </a:solidFill>
                <a:cs typeface="Times New Roman"/>
              </a:rPr>
              <a:t>stata </a:t>
            </a:r>
            <a:r>
              <a:rPr sz="2000" spc="-484" dirty="0">
                <a:solidFill>
                  <a:srgbClr val="FF0000"/>
                </a:solidFill>
                <a:cs typeface="Times New Roman"/>
              </a:rPr>
              <a:t> </a:t>
            </a:r>
            <a:r>
              <a:rPr sz="2000" dirty="0">
                <a:solidFill>
                  <a:srgbClr val="FF0000"/>
                </a:solidFill>
                <a:cs typeface="Times New Roman"/>
              </a:rPr>
              <a:t>dichiarata dalle </a:t>
            </a:r>
            <a:r>
              <a:rPr sz="2000" spc="-5" dirty="0">
                <a:solidFill>
                  <a:srgbClr val="FF0000"/>
                </a:solidFill>
                <a:cs typeface="Times New Roman"/>
              </a:rPr>
              <a:t>amministrazioni socie </a:t>
            </a:r>
            <a:r>
              <a:rPr sz="2000" dirty="0">
                <a:solidFill>
                  <a:srgbClr val="FF0000"/>
                </a:solidFill>
                <a:cs typeface="Times New Roman"/>
              </a:rPr>
              <a:t>nei provvedimenti di revisione </a:t>
            </a:r>
            <a:r>
              <a:rPr sz="2000" spc="5" dirty="0">
                <a:solidFill>
                  <a:srgbClr val="FF0000"/>
                </a:solidFill>
                <a:cs typeface="Times New Roman"/>
              </a:rPr>
              <a:t> </a:t>
            </a:r>
            <a:r>
              <a:rPr sz="2000" spc="-5" dirty="0">
                <a:solidFill>
                  <a:srgbClr val="FF0000"/>
                </a:solidFill>
                <a:cs typeface="Times New Roman"/>
              </a:rPr>
              <a:t>straordinaria.</a:t>
            </a:r>
            <a:endParaRPr sz="2000" dirty="0">
              <a:solidFill>
                <a:srgbClr val="FF0000"/>
              </a:solidFill>
              <a:cs typeface="Times New Roman"/>
            </a:endParaRPr>
          </a:p>
          <a:p>
            <a:pPr marL="12700" marR="153035" algn="just">
              <a:lnSpc>
                <a:spcPct val="100000"/>
              </a:lnSpc>
              <a:spcBef>
                <a:spcPts val="5"/>
              </a:spcBef>
            </a:pPr>
            <a:r>
              <a:rPr sz="2000" spc="-5" dirty="0">
                <a:solidFill>
                  <a:srgbClr val="FF0000"/>
                </a:solidFill>
                <a:cs typeface="Times New Roman"/>
              </a:rPr>
              <a:t>Nello </a:t>
            </a:r>
            <a:r>
              <a:rPr sz="2000" dirty="0">
                <a:solidFill>
                  <a:srgbClr val="FF0000"/>
                </a:solidFill>
                <a:cs typeface="Times New Roman"/>
              </a:rPr>
              <a:t>specifico, la disposizione </a:t>
            </a:r>
            <a:r>
              <a:rPr sz="2000" spc="-5" dirty="0">
                <a:solidFill>
                  <a:srgbClr val="FF0000"/>
                </a:solidFill>
                <a:cs typeface="Times New Roman"/>
              </a:rPr>
              <a:t>normativa richiamata </a:t>
            </a:r>
            <a:r>
              <a:rPr sz="2000" dirty="0">
                <a:solidFill>
                  <a:srgbClr val="FF0000"/>
                </a:solidFill>
                <a:cs typeface="Times New Roman"/>
              </a:rPr>
              <a:t>ha aggiunto, </a:t>
            </a:r>
            <a:r>
              <a:rPr sz="2000" spc="-5" dirty="0">
                <a:solidFill>
                  <a:srgbClr val="FF0000"/>
                </a:solidFill>
                <a:cs typeface="Times New Roman"/>
              </a:rPr>
              <a:t>all’articolo </a:t>
            </a:r>
            <a:r>
              <a:rPr sz="2000" spc="-484" dirty="0">
                <a:solidFill>
                  <a:srgbClr val="FF0000"/>
                </a:solidFill>
                <a:cs typeface="Times New Roman"/>
              </a:rPr>
              <a:t> </a:t>
            </a:r>
            <a:r>
              <a:rPr sz="2000" dirty="0">
                <a:solidFill>
                  <a:srgbClr val="FF0000"/>
                </a:solidFill>
                <a:cs typeface="Times New Roman"/>
              </a:rPr>
              <a:t>24 del </a:t>
            </a:r>
            <a:r>
              <a:rPr sz="2000" spc="-45" dirty="0">
                <a:solidFill>
                  <a:srgbClr val="FF0000"/>
                </a:solidFill>
                <a:cs typeface="Times New Roman"/>
              </a:rPr>
              <a:t>TUSP, </a:t>
            </a:r>
            <a:r>
              <a:rPr sz="2000" dirty="0">
                <a:solidFill>
                  <a:srgbClr val="FF0000"/>
                </a:solidFill>
                <a:cs typeface="Times New Roman"/>
              </a:rPr>
              <a:t>il </a:t>
            </a:r>
            <a:r>
              <a:rPr sz="2000" spc="-10" dirty="0">
                <a:solidFill>
                  <a:srgbClr val="FF0000"/>
                </a:solidFill>
                <a:cs typeface="Times New Roman"/>
              </a:rPr>
              <a:t>comma </a:t>
            </a:r>
            <a:r>
              <a:rPr sz="2000" dirty="0">
                <a:solidFill>
                  <a:srgbClr val="FF0000"/>
                </a:solidFill>
                <a:cs typeface="Times New Roman"/>
              </a:rPr>
              <a:t>5-bis: </a:t>
            </a:r>
            <a:r>
              <a:rPr sz="2000" spc="-5" dirty="0">
                <a:solidFill>
                  <a:srgbClr val="FF0000"/>
                </a:solidFill>
                <a:cs typeface="Times New Roman"/>
              </a:rPr>
              <a:t>“</a:t>
            </a:r>
            <a:r>
              <a:rPr sz="2000" i="1" spc="-5" dirty="0">
                <a:solidFill>
                  <a:srgbClr val="FF0000"/>
                </a:solidFill>
                <a:cs typeface="Times New Roman"/>
              </a:rPr>
              <a:t>A tutela </a:t>
            </a:r>
            <a:r>
              <a:rPr sz="2000" i="1" dirty="0">
                <a:solidFill>
                  <a:srgbClr val="FF0000"/>
                </a:solidFill>
                <a:cs typeface="Times New Roman"/>
              </a:rPr>
              <a:t>del patrimonio pubblico e del </a:t>
            </a:r>
            <a:r>
              <a:rPr sz="2000" i="1" spc="-10" dirty="0">
                <a:solidFill>
                  <a:srgbClr val="FF0000"/>
                </a:solidFill>
                <a:cs typeface="Times New Roman"/>
              </a:rPr>
              <a:t>valore </a:t>
            </a:r>
            <a:r>
              <a:rPr sz="2000" i="1" spc="-5" dirty="0">
                <a:solidFill>
                  <a:srgbClr val="FF0000"/>
                </a:solidFill>
                <a:cs typeface="Times New Roman"/>
              </a:rPr>
              <a:t> </a:t>
            </a:r>
            <a:r>
              <a:rPr sz="2000" i="1" dirty="0">
                <a:solidFill>
                  <a:srgbClr val="FF0000"/>
                </a:solidFill>
                <a:cs typeface="Times New Roman"/>
              </a:rPr>
              <a:t>delle quote </a:t>
            </a:r>
            <a:r>
              <a:rPr sz="2000" i="1" spc="-5" dirty="0">
                <a:solidFill>
                  <a:srgbClr val="FF0000"/>
                </a:solidFill>
                <a:cs typeface="Times New Roman"/>
              </a:rPr>
              <a:t>societarie </a:t>
            </a:r>
            <a:r>
              <a:rPr sz="2000" i="1" dirty="0">
                <a:solidFill>
                  <a:srgbClr val="FF0000"/>
                </a:solidFill>
                <a:cs typeface="Times New Roman"/>
              </a:rPr>
              <a:t>pubbliche, </a:t>
            </a:r>
            <a:r>
              <a:rPr sz="2000" i="1" spc="-5" dirty="0">
                <a:solidFill>
                  <a:srgbClr val="FF0000"/>
                </a:solidFill>
                <a:cs typeface="Times New Roman"/>
              </a:rPr>
              <a:t>fino </a:t>
            </a:r>
            <a:r>
              <a:rPr sz="2000" i="1" dirty="0">
                <a:solidFill>
                  <a:srgbClr val="FF0000"/>
                </a:solidFill>
                <a:cs typeface="Times New Roman"/>
              </a:rPr>
              <a:t>al 31 </a:t>
            </a:r>
            <a:r>
              <a:rPr sz="2000" i="1" spc="-10" dirty="0">
                <a:solidFill>
                  <a:srgbClr val="FF0000"/>
                </a:solidFill>
                <a:cs typeface="Times New Roman"/>
              </a:rPr>
              <a:t>dicembre </a:t>
            </a:r>
            <a:r>
              <a:rPr sz="2000" i="1" dirty="0">
                <a:solidFill>
                  <a:srgbClr val="FF0000"/>
                </a:solidFill>
                <a:cs typeface="Times New Roman"/>
              </a:rPr>
              <a:t>2021 le disposizioni dei </a:t>
            </a:r>
            <a:r>
              <a:rPr sz="2000" i="1" spc="5" dirty="0">
                <a:solidFill>
                  <a:srgbClr val="FF0000"/>
                </a:solidFill>
                <a:cs typeface="Times New Roman"/>
              </a:rPr>
              <a:t> </a:t>
            </a:r>
            <a:r>
              <a:rPr sz="2000" i="1" dirty="0">
                <a:solidFill>
                  <a:srgbClr val="FF0000"/>
                </a:solidFill>
                <a:cs typeface="Times New Roman"/>
              </a:rPr>
              <a:t>commi 4 e 5 non si applicano nel caso in cui le </a:t>
            </a:r>
            <a:r>
              <a:rPr sz="2000" i="1" spc="-5" dirty="0">
                <a:solidFill>
                  <a:srgbClr val="FF0000"/>
                </a:solidFill>
                <a:cs typeface="Times New Roman"/>
              </a:rPr>
              <a:t>società </a:t>
            </a:r>
            <a:r>
              <a:rPr sz="2000" i="1" dirty="0">
                <a:solidFill>
                  <a:srgbClr val="FF0000"/>
                </a:solidFill>
                <a:cs typeface="Times New Roman"/>
              </a:rPr>
              <a:t>partecipate abbiano </a:t>
            </a:r>
            <a:r>
              <a:rPr sz="2000" i="1" spc="5" dirty="0">
                <a:solidFill>
                  <a:srgbClr val="FF0000"/>
                </a:solidFill>
                <a:cs typeface="Times New Roman"/>
              </a:rPr>
              <a:t> </a:t>
            </a:r>
            <a:r>
              <a:rPr sz="2000" i="1" spc="-10" dirty="0">
                <a:solidFill>
                  <a:srgbClr val="FF0000"/>
                </a:solidFill>
                <a:cs typeface="Times New Roman"/>
              </a:rPr>
              <a:t>prodotto </a:t>
            </a:r>
            <a:r>
              <a:rPr sz="2000" i="1" dirty="0">
                <a:solidFill>
                  <a:srgbClr val="FF0000"/>
                </a:solidFill>
                <a:cs typeface="Times New Roman"/>
              </a:rPr>
              <a:t>un risultato medio in </a:t>
            </a:r>
            <a:r>
              <a:rPr sz="2000" i="1" spc="-5" dirty="0">
                <a:solidFill>
                  <a:srgbClr val="FF0000"/>
                </a:solidFill>
                <a:cs typeface="Times New Roman"/>
              </a:rPr>
              <a:t>utile </a:t>
            </a:r>
            <a:r>
              <a:rPr sz="2000" i="1" dirty="0">
                <a:solidFill>
                  <a:srgbClr val="FF0000"/>
                </a:solidFill>
                <a:cs typeface="Times New Roman"/>
              </a:rPr>
              <a:t>nel triennio </a:t>
            </a:r>
            <a:r>
              <a:rPr sz="2000" i="1" spc="-10" dirty="0">
                <a:solidFill>
                  <a:srgbClr val="FF0000"/>
                </a:solidFill>
                <a:cs typeface="Times New Roman"/>
              </a:rPr>
              <a:t>precedente </a:t>
            </a:r>
            <a:r>
              <a:rPr sz="2000" i="1" dirty="0">
                <a:solidFill>
                  <a:srgbClr val="FF0000"/>
                </a:solidFill>
                <a:cs typeface="Times New Roman"/>
              </a:rPr>
              <a:t>alla ricognizione. </a:t>
            </a:r>
            <a:r>
              <a:rPr sz="2000" i="1" spc="5" dirty="0">
                <a:solidFill>
                  <a:srgbClr val="FF0000"/>
                </a:solidFill>
                <a:cs typeface="Times New Roman"/>
              </a:rPr>
              <a:t> </a:t>
            </a:r>
            <a:r>
              <a:rPr sz="2000" i="1" spc="-10" dirty="0">
                <a:solidFill>
                  <a:srgbClr val="FF0000"/>
                </a:solidFill>
                <a:cs typeface="Times New Roman"/>
              </a:rPr>
              <a:t>L’amministrazione </a:t>
            </a:r>
            <a:r>
              <a:rPr sz="2000" i="1" dirty="0">
                <a:solidFill>
                  <a:srgbClr val="FF0000"/>
                </a:solidFill>
                <a:cs typeface="Times New Roman"/>
              </a:rPr>
              <a:t>pubblica che detiene le </a:t>
            </a:r>
            <a:r>
              <a:rPr sz="2000" i="1" spc="-5" dirty="0">
                <a:solidFill>
                  <a:srgbClr val="FF0000"/>
                </a:solidFill>
                <a:cs typeface="Times New Roman"/>
              </a:rPr>
              <a:t>partecipazioni </a:t>
            </a:r>
            <a:r>
              <a:rPr sz="2000" i="1" dirty="0">
                <a:solidFill>
                  <a:srgbClr val="FF0000"/>
                </a:solidFill>
                <a:cs typeface="Times New Roman"/>
              </a:rPr>
              <a:t>è conseguentemente </a:t>
            </a:r>
            <a:r>
              <a:rPr sz="2000" i="1" spc="-484" dirty="0">
                <a:solidFill>
                  <a:srgbClr val="FF0000"/>
                </a:solidFill>
                <a:cs typeface="Times New Roman"/>
              </a:rPr>
              <a:t> </a:t>
            </a:r>
            <a:r>
              <a:rPr sz="2000" i="1" dirty="0">
                <a:solidFill>
                  <a:srgbClr val="FF0000"/>
                </a:solidFill>
                <a:cs typeface="Times New Roman"/>
              </a:rPr>
              <a:t>autorizzata</a:t>
            </a:r>
            <a:r>
              <a:rPr sz="2000" i="1" spc="-50" dirty="0">
                <a:solidFill>
                  <a:srgbClr val="FF0000"/>
                </a:solidFill>
                <a:cs typeface="Times New Roman"/>
              </a:rPr>
              <a:t> </a:t>
            </a:r>
            <a:r>
              <a:rPr sz="2000" i="1" dirty="0">
                <a:solidFill>
                  <a:srgbClr val="FF0000"/>
                </a:solidFill>
                <a:cs typeface="Times New Roman"/>
              </a:rPr>
              <a:t>a non</a:t>
            </a:r>
            <a:r>
              <a:rPr sz="2000" i="1" spc="-30" dirty="0">
                <a:solidFill>
                  <a:srgbClr val="FF0000"/>
                </a:solidFill>
                <a:cs typeface="Times New Roman"/>
              </a:rPr>
              <a:t> </a:t>
            </a:r>
            <a:r>
              <a:rPr sz="2000" i="1" spc="-15" dirty="0">
                <a:solidFill>
                  <a:srgbClr val="FF0000"/>
                </a:solidFill>
                <a:cs typeface="Times New Roman"/>
              </a:rPr>
              <a:t>procedere</a:t>
            </a:r>
            <a:r>
              <a:rPr sz="2000" i="1" spc="-35" dirty="0">
                <a:solidFill>
                  <a:srgbClr val="FF0000"/>
                </a:solidFill>
                <a:cs typeface="Times New Roman"/>
              </a:rPr>
              <a:t> </a:t>
            </a:r>
            <a:r>
              <a:rPr sz="2000" i="1" spc="-5" dirty="0">
                <a:solidFill>
                  <a:srgbClr val="FF0000"/>
                </a:solidFill>
                <a:cs typeface="Times New Roman"/>
              </a:rPr>
              <a:t>all’alienazione</a:t>
            </a:r>
            <a:r>
              <a:rPr sz="2000" spc="-5" dirty="0">
                <a:solidFill>
                  <a:srgbClr val="FF0000"/>
                </a:solidFill>
                <a:cs typeface="Times New Roman"/>
              </a:rPr>
              <a:t>”.</a:t>
            </a:r>
            <a:endParaRPr sz="2000" dirty="0">
              <a:solidFill>
                <a:srgbClr val="FF0000"/>
              </a:solidFill>
              <a:cs typeface="Times New Roman"/>
            </a:endParaRPr>
          </a:p>
        </p:txBody>
      </p:sp>
      <p:pic>
        <p:nvPicPr>
          <p:cNvPr id="9" name="Picture 2" descr="Risultato immagine per INRL">
            <a:extLst>
              <a:ext uri="{FF2B5EF4-FFF2-40B4-BE49-F238E27FC236}">
                <a16:creationId xmlns:a16="http://schemas.microsoft.com/office/drawing/2014/main" id="{90284DD9-C77A-41C5-8762-804AED7EA4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948052" y="967232"/>
            <a:ext cx="5246370" cy="391160"/>
          </a:xfrm>
          <a:prstGeom prst="rect">
            <a:avLst/>
          </a:prstGeom>
        </p:spPr>
        <p:txBody>
          <a:bodyPr vert="horz" wrap="square" lIns="0" tIns="12700" rIns="0" bIns="0" rtlCol="0">
            <a:spAutoFit/>
          </a:bodyPr>
          <a:lstStyle/>
          <a:p>
            <a:pPr marL="12700">
              <a:lnSpc>
                <a:spcPct val="100000"/>
              </a:lnSpc>
              <a:spcBef>
                <a:spcPts val="100"/>
              </a:spcBef>
            </a:pPr>
            <a:r>
              <a:rPr sz="2400" u="heavy" spc="-5" dirty="0">
                <a:solidFill>
                  <a:srgbClr val="FF0000"/>
                </a:solidFill>
                <a:uFill>
                  <a:solidFill>
                    <a:srgbClr val="FFFF00"/>
                  </a:solidFill>
                </a:uFill>
                <a:latin typeface="+mn-lt"/>
              </a:rPr>
              <a:t>IL</a:t>
            </a:r>
            <a:r>
              <a:rPr sz="2400" u="heavy" spc="-150" dirty="0">
                <a:solidFill>
                  <a:srgbClr val="FF0000"/>
                </a:solidFill>
                <a:uFill>
                  <a:solidFill>
                    <a:srgbClr val="FFFF00"/>
                  </a:solidFill>
                </a:uFill>
                <a:latin typeface="+mn-lt"/>
              </a:rPr>
              <a:t> </a:t>
            </a:r>
            <a:r>
              <a:rPr sz="2400" u="heavy" spc="-5" dirty="0">
                <a:solidFill>
                  <a:srgbClr val="FF0000"/>
                </a:solidFill>
                <a:uFill>
                  <a:solidFill>
                    <a:srgbClr val="FFFF00"/>
                  </a:solidFill>
                </a:uFill>
                <a:latin typeface="+mn-lt"/>
              </a:rPr>
              <a:t>C.</a:t>
            </a:r>
            <a:r>
              <a:rPr sz="2400" u="heavy" spc="-15" dirty="0">
                <a:solidFill>
                  <a:srgbClr val="FF0000"/>
                </a:solidFill>
                <a:uFill>
                  <a:solidFill>
                    <a:srgbClr val="FFFF00"/>
                  </a:solidFill>
                </a:uFill>
                <a:latin typeface="+mn-lt"/>
              </a:rPr>
              <a:t>D</a:t>
            </a:r>
            <a:r>
              <a:rPr sz="2400" u="heavy" dirty="0">
                <a:solidFill>
                  <a:srgbClr val="FF0000"/>
                </a:solidFill>
                <a:uFill>
                  <a:solidFill>
                    <a:srgbClr val="FFFF00"/>
                  </a:solidFill>
                </a:uFill>
                <a:latin typeface="+mn-lt"/>
              </a:rPr>
              <a:t>.</a:t>
            </a:r>
            <a:r>
              <a:rPr sz="2400" u="heavy" spc="20" dirty="0">
                <a:solidFill>
                  <a:srgbClr val="FF0000"/>
                </a:solidFill>
                <a:uFill>
                  <a:solidFill>
                    <a:srgbClr val="FFFF00"/>
                  </a:solidFill>
                </a:uFill>
                <a:latin typeface="+mn-lt"/>
              </a:rPr>
              <a:t> </a:t>
            </a:r>
            <a:r>
              <a:rPr sz="2400" u="heavy" spc="-5" dirty="0">
                <a:solidFill>
                  <a:srgbClr val="FF0000"/>
                </a:solidFill>
                <a:uFill>
                  <a:solidFill>
                    <a:srgbClr val="FFFF00"/>
                  </a:solidFill>
                </a:uFill>
                <a:latin typeface="+mn-lt"/>
              </a:rPr>
              <a:t>«SOC</a:t>
            </a:r>
            <a:r>
              <a:rPr sz="2400" u="heavy" spc="-15" dirty="0">
                <a:solidFill>
                  <a:srgbClr val="FF0000"/>
                </a:solidFill>
                <a:uFill>
                  <a:solidFill>
                    <a:srgbClr val="FFFF00"/>
                  </a:solidFill>
                </a:uFill>
                <a:latin typeface="+mn-lt"/>
              </a:rPr>
              <a:t>C</a:t>
            </a:r>
            <a:r>
              <a:rPr sz="2400" u="heavy" spc="-5" dirty="0">
                <a:solidFill>
                  <a:srgbClr val="FF0000"/>
                </a:solidFill>
                <a:uFill>
                  <a:solidFill>
                    <a:srgbClr val="FFFF00"/>
                  </a:solidFill>
                </a:uFill>
                <a:latin typeface="+mn-lt"/>
              </a:rPr>
              <a:t>ORS</a:t>
            </a:r>
            <a:r>
              <a:rPr sz="2400" u="heavy" dirty="0">
                <a:solidFill>
                  <a:srgbClr val="FF0000"/>
                </a:solidFill>
                <a:uFill>
                  <a:solidFill>
                    <a:srgbClr val="FFFF00"/>
                  </a:solidFill>
                </a:uFill>
                <a:latin typeface="+mn-lt"/>
              </a:rPr>
              <a:t>O</a:t>
            </a:r>
            <a:r>
              <a:rPr sz="2400" u="heavy" spc="10" dirty="0">
                <a:solidFill>
                  <a:srgbClr val="FF0000"/>
                </a:solidFill>
                <a:uFill>
                  <a:solidFill>
                    <a:srgbClr val="FFFF00"/>
                  </a:solidFill>
                </a:uFill>
                <a:latin typeface="+mn-lt"/>
              </a:rPr>
              <a:t> </a:t>
            </a:r>
            <a:r>
              <a:rPr sz="2400" u="heavy" spc="-5" dirty="0">
                <a:solidFill>
                  <a:srgbClr val="FF0000"/>
                </a:solidFill>
                <a:uFill>
                  <a:solidFill>
                    <a:srgbClr val="FFFF00"/>
                  </a:solidFill>
                </a:uFill>
                <a:latin typeface="+mn-lt"/>
              </a:rPr>
              <a:t>FIN</a:t>
            </a:r>
            <a:r>
              <a:rPr sz="2400" u="heavy" spc="-15" dirty="0">
                <a:solidFill>
                  <a:srgbClr val="FF0000"/>
                </a:solidFill>
                <a:uFill>
                  <a:solidFill>
                    <a:srgbClr val="FFFF00"/>
                  </a:solidFill>
                </a:uFill>
                <a:latin typeface="+mn-lt"/>
              </a:rPr>
              <a:t>A</a:t>
            </a:r>
            <a:r>
              <a:rPr sz="2400" u="heavy" spc="-5" dirty="0">
                <a:solidFill>
                  <a:srgbClr val="FF0000"/>
                </a:solidFill>
                <a:uFill>
                  <a:solidFill>
                    <a:srgbClr val="FFFF00"/>
                  </a:solidFill>
                </a:uFill>
                <a:latin typeface="+mn-lt"/>
              </a:rPr>
              <a:t>N</a:t>
            </a:r>
            <a:r>
              <a:rPr sz="2400" u="heavy" spc="-30" dirty="0">
                <a:solidFill>
                  <a:srgbClr val="FF0000"/>
                </a:solidFill>
                <a:uFill>
                  <a:solidFill>
                    <a:srgbClr val="FFFF00"/>
                  </a:solidFill>
                </a:uFill>
                <a:latin typeface="+mn-lt"/>
              </a:rPr>
              <a:t>Z</a:t>
            </a:r>
            <a:r>
              <a:rPr sz="2400" u="heavy" spc="5" dirty="0">
                <a:solidFill>
                  <a:srgbClr val="FF0000"/>
                </a:solidFill>
                <a:uFill>
                  <a:solidFill>
                    <a:srgbClr val="FFFF00"/>
                  </a:solidFill>
                </a:uFill>
                <a:latin typeface="+mn-lt"/>
              </a:rPr>
              <a:t>I</a:t>
            </a:r>
            <a:r>
              <a:rPr sz="2400" u="heavy" spc="-5" dirty="0">
                <a:solidFill>
                  <a:srgbClr val="FF0000"/>
                </a:solidFill>
                <a:uFill>
                  <a:solidFill>
                    <a:srgbClr val="FFFF00"/>
                  </a:solidFill>
                </a:uFill>
                <a:latin typeface="+mn-lt"/>
              </a:rPr>
              <a:t>A</a:t>
            </a:r>
            <a:r>
              <a:rPr sz="2400" u="heavy" spc="-15" dirty="0">
                <a:solidFill>
                  <a:srgbClr val="FF0000"/>
                </a:solidFill>
                <a:uFill>
                  <a:solidFill>
                    <a:srgbClr val="FFFF00"/>
                  </a:solidFill>
                </a:uFill>
                <a:latin typeface="+mn-lt"/>
              </a:rPr>
              <a:t>R</a:t>
            </a:r>
            <a:r>
              <a:rPr sz="2400" u="heavy" spc="-5" dirty="0">
                <a:solidFill>
                  <a:srgbClr val="FF0000"/>
                </a:solidFill>
                <a:uFill>
                  <a:solidFill>
                    <a:srgbClr val="FFFF00"/>
                  </a:solidFill>
                </a:uFill>
                <a:latin typeface="+mn-lt"/>
              </a:rPr>
              <a:t>IO»</a:t>
            </a:r>
            <a:endParaRPr sz="2400">
              <a:solidFill>
                <a:srgbClr val="FF0000"/>
              </a:solidFill>
              <a:latin typeface="+mn-lt"/>
            </a:endParaRPr>
          </a:p>
        </p:txBody>
      </p:sp>
      <p:sp>
        <p:nvSpPr>
          <p:cNvPr id="10" name="object 10"/>
          <p:cNvSpPr txBox="1"/>
          <p:nvPr/>
        </p:nvSpPr>
        <p:spPr>
          <a:xfrm>
            <a:off x="559752" y="1818622"/>
            <a:ext cx="7964170" cy="3311804"/>
          </a:xfrm>
          <a:prstGeom prst="rect">
            <a:avLst/>
          </a:prstGeom>
        </p:spPr>
        <p:txBody>
          <a:bodyPr vert="horz" wrap="square" lIns="0" tIns="13335" rIns="0" bIns="0" rtlCol="0">
            <a:spAutoFit/>
          </a:bodyPr>
          <a:lstStyle/>
          <a:p>
            <a:pPr marL="12700" algn="just">
              <a:lnSpc>
                <a:spcPts val="1630"/>
              </a:lnSpc>
              <a:spcBef>
                <a:spcPts val="105"/>
              </a:spcBef>
            </a:pPr>
            <a:r>
              <a:rPr sz="1400" spc="-60" dirty="0">
                <a:solidFill>
                  <a:srgbClr val="FF0000"/>
                </a:solidFill>
                <a:cs typeface="Tahoma"/>
              </a:rPr>
              <a:t>ART.</a:t>
            </a:r>
            <a:r>
              <a:rPr sz="1400" spc="-35" dirty="0">
                <a:solidFill>
                  <a:srgbClr val="FF0000"/>
                </a:solidFill>
                <a:cs typeface="Tahoma"/>
              </a:rPr>
              <a:t> </a:t>
            </a:r>
            <a:r>
              <a:rPr sz="1400" dirty="0">
                <a:solidFill>
                  <a:srgbClr val="FF0000"/>
                </a:solidFill>
                <a:cs typeface="Tahoma"/>
              </a:rPr>
              <a:t>12,</a:t>
            </a:r>
            <a:r>
              <a:rPr sz="1400" spc="-15" dirty="0">
                <a:solidFill>
                  <a:srgbClr val="FF0000"/>
                </a:solidFill>
                <a:cs typeface="Tahoma"/>
              </a:rPr>
              <a:t> </a:t>
            </a:r>
            <a:r>
              <a:rPr sz="1400" dirty="0">
                <a:solidFill>
                  <a:srgbClr val="FF0000"/>
                </a:solidFill>
                <a:cs typeface="Tahoma"/>
              </a:rPr>
              <a:t>comma</a:t>
            </a:r>
            <a:r>
              <a:rPr sz="1400" spc="-15" dirty="0">
                <a:solidFill>
                  <a:srgbClr val="FF0000"/>
                </a:solidFill>
                <a:cs typeface="Tahoma"/>
              </a:rPr>
              <a:t> </a:t>
            </a:r>
            <a:r>
              <a:rPr sz="1400" dirty="0">
                <a:solidFill>
                  <a:srgbClr val="FF0000"/>
                </a:solidFill>
                <a:cs typeface="Tahoma"/>
              </a:rPr>
              <a:t>5,</a:t>
            </a:r>
            <a:r>
              <a:rPr sz="1400" spc="-15" dirty="0">
                <a:solidFill>
                  <a:srgbClr val="FF0000"/>
                </a:solidFill>
                <a:cs typeface="Tahoma"/>
              </a:rPr>
              <a:t> </a:t>
            </a:r>
            <a:r>
              <a:rPr sz="1400" spc="-20" dirty="0">
                <a:solidFill>
                  <a:srgbClr val="FF0000"/>
                </a:solidFill>
                <a:cs typeface="Tahoma"/>
              </a:rPr>
              <a:t>D.</a:t>
            </a:r>
            <a:r>
              <a:rPr sz="1400" dirty="0">
                <a:solidFill>
                  <a:srgbClr val="FF0000"/>
                </a:solidFill>
                <a:cs typeface="Tahoma"/>
              </a:rPr>
              <a:t> Lgs.</a:t>
            </a:r>
            <a:r>
              <a:rPr sz="1400" spc="-10" dirty="0">
                <a:solidFill>
                  <a:srgbClr val="FF0000"/>
                </a:solidFill>
                <a:cs typeface="Tahoma"/>
              </a:rPr>
              <a:t> </a:t>
            </a:r>
            <a:r>
              <a:rPr sz="1400" dirty="0">
                <a:solidFill>
                  <a:srgbClr val="FF0000"/>
                </a:solidFill>
                <a:cs typeface="Tahoma"/>
              </a:rPr>
              <a:t>175/2017</a:t>
            </a:r>
          </a:p>
          <a:p>
            <a:pPr marL="12700" marR="361950" algn="just">
              <a:lnSpc>
                <a:spcPts val="2160"/>
              </a:lnSpc>
              <a:spcBef>
                <a:spcPts val="114"/>
              </a:spcBef>
            </a:pPr>
            <a:r>
              <a:rPr sz="1800" dirty="0">
                <a:solidFill>
                  <a:srgbClr val="FF0000"/>
                </a:solidFill>
                <a:cs typeface="Tahoma"/>
              </a:rPr>
              <a:t>Le</a:t>
            </a:r>
            <a:r>
              <a:rPr sz="1800" spc="-5" dirty="0">
                <a:solidFill>
                  <a:srgbClr val="FF0000"/>
                </a:solidFill>
                <a:cs typeface="Tahoma"/>
              </a:rPr>
              <a:t> amministrazioni</a:t>
            </a:r>
            <a:r>
              <a:rPr sz="1800" spc="10" dirty="0">
                <a:solidFill>
                  <a:srgbClr val="FF0000"/>
                </a:solidFill>
                <a:cs typeface="Tahoma"/>
              </a:rPr>
              <a:t> </a:t>
            </a:r>
            <a:r>
              <a:rPr sz="1800" spc="-5" dirty="0">
                <a:solidFill>
                  <a:srgbClr val="FF0000"/>
                </a:solidFill>
                <a:cs typeface="Tahoma"/>
              </a:rPr>
              <a:t>(pubbliche,</a:t>
            </a:r>
            <a:r>
              <a:rPr sz="1800" spc="20" dirty="0">
                <a:solidFill>
                  <a:srgbClr val="FF0000"/>
                </a:solidFill>
                <a:cs typeface="Tahoma"/>
              </a:rPr>
              <a:t> </a:t>
            </a:r>
            <a:r>
              <a:rPr sz="1900" spc="-40" dirty="0">
                <a:solidFill>
                  <a:srgbClr val="FF0000"/>
                </a:solidFill>
                <a:cs typeface="Tahoma"/>
              </a:rPr>
              <a:t>di</a:t>
            </a:r>
            <a:r>
              <a:rPr sz="1900" spc="-25" dirty="0">
                <a:solidFill>
                  <a:srgbClr val="FF0000"/>
                </a:solidFill>
                <a:cs typeface="Tahoma"/>
              </a:rPr>
              <a:t> </a:t>
            </a:r>
            <a:r>
              <a:rPr sz="1900" spc="-45" dirty="0">
                <a:solidFill>
                  <a:srgbClr val="FF0000"/>
                </a:solidFill>
                <a:cs typeface="Tahoma"/>
              </a:rPr>
              <a:t>cui </a:t>
            </a:r>
            <a:r>
              <a:rPr sz="1900" spc="-40" dirty="0">
                <a:solidFill>
                  <a:srgbClr val="FF0000"/>
                </a:solidFill>
                <a:cs typeface="Tahoma"/>
              </a:rPr>
              <a:t>all'articolo</a:t>
            </a:r>
            <a:r>
              <a:rPr sz="1900" spc="-15" dirty="0">
                <a:solidFill>
                  <a:srgbClr val="FF0000"/>
                </a:solidFill>
                <a:cs typeface="Tahoma"/>
              </a:rPr>
              <a:t> </a:t>
            </a:r>
            <a:r>
              <a:rPr sz="1900" spc="-45" dirty="0">
                <a:solidFill>
                  <a:srgbClr val="FF0000"/>
                </a:solidFill>
                <a:cs typeface="Tahoma"/>
              </a:rPr>
              <a:t>1,</a:t>
            </a:r>
            <a:r>
              <a:rPr sz="1900" spc="-20" dirty="0">
                <a:solidFill>
                  <a:srgbClr val="FF0000"/>
                </a:solidFill>
                <a:cs typeface="Tahoma"/>
              </a:rPr>
              <a:t> </a:t>
            </a:r>
            <a:r>
              <a:rPr sz="1900" spc="-70" dirty="0">
                <a:solidFill>
                  <a:srgbClr val="FF0000"/>
                </a:solidFill>
                <a:cs typeface="Tahoma"/>
              </a:rPr>
              <a:t>comma</a:t>
            </a:r>
            <a:r>
              <a:rPr sz="1900" spc="-30" dirty="0">
                <a:solidFill>
                  <a:srgbClr val="FF0000"/>
                </a:solidFill>
                <a:cs typeface="Tahoma"/>
              </a:rPr>
              <a:t> </a:t>
            </a:r>
            <a:r>
              <a:rPr sz="1900" spc="-45" dirty="0">
                <a:solidFill>
                  <a:srgbClr val="FF0000"/>
                </a:solidFill>
                <a:cs typeface="Tahoma"/>
              </a:rPr>
              <a:t>3,</a:t>
            </a:r>
            <a:r>
              <a:rPr sz="1900" spc="-15" dirty="0">
                <a:solidFill>
                  <a:srgbClr val="FF0000"/>
                </a:solidFill>
                <a:cs typeface="Tahoma"/>
              </a:rPr>
              <a:t> </a:t>
            </a:r>
            <a:r>
              <a:rPr sz="1900" spc="-45" dirty="0">
                <a:solidFill>
                  <a:srgbClr val="FF0000"/>
                </a:solidFill>
                <a:cs typeface="Tahoma"/>
              </a:rPr>
              <a:t>della</a:t>
            </a:r>
            <a:r>
              <a:rPr sz="1900" spc="-5" dirty="0">
                <a:solidFill>
                  <a:srgbClr val="FF0000"/>
                </a:solidFill>
                <a:cs typeface="Tahoma"/>
              </a:rPr>
              <a:t> </a:t>
            </a:r>
            <a:r>
              <a:rPr sz="1900" spc="-50" dirty="0">
                <a:solidFill>
                  <a:srgbClr val="FF0000"/>
                </a:solidFill>
                <a:cs typeface="Tahoma"/>
              </a:rPr>
              <a:t>legge</a:t>
            </a:r>
            <a:r>
              <a:rPr sz="1900" spc="-15" dirty="0">
                <a:solidFill>
                  <a:srgbClr val="FF0000"/>
                </a:solidFill>
                <a:cs typeface="Tahoma"/>
              </a:rPr>
              <a:t> </a:t>
            </a:r>
            <a:r>
              <a:rPr sz="1900" spc="-55" dirty="0">
                <a:solidFill>
                  <a:srgbClr val="FF0000"/>
                </a:solidFill>
                <a:cs typeface="Tahoma"/>
              </a:rPr>
              <a:t>31 </a:t>
            </a:r>
            <a:r>
              <a:rPr sz="1900" spc="-580" dirty="0">
                <a:solidFill>
                  <a:srgbClr val="FF0000"/>
                </a:solidFill>
                <a:cs typeface="Tahoma"/>
              </a:rPr>
              <a:t> </a:t>
            </a:r>
            <a:r>
              <a:rPr sz="1900" spc="-55" dirty="0">
                <a:solidFill>
                  <a:srgbClr val="FF0000"/>
                </a:solidFill>
                <a:cs typeface="Tahoma"/>
              </a:rPr>
              <a:t>dicembre</a:t>
            </a:r>
            <a:r>
              <a:rPr sz="1900" spc="-40" dirty="0">
                <a:solidFill>
                  <a:srgbClr val="FF0000"/>
                </a:solidFill>
                <a:cs typeface="Tahoma"/>
              </a:rPr>
              <a:t> </a:t>
            </a:r>
            <a:r>
              <a:rPr sz="1900" spc="-50" dirty="0">
                <a:solidFill>
                  <a:srgbClr val="FF0000"/>
                </a:solidFill>
                <a:cs typeface="Tahoma"/>
              </a:rPr>
              <a:t>2009,</a:t>
            </a:r>
            <a:r>
              <a:rPr sz="1900" spc="-15" dirty="0">
                <a:solidFill>
                  <a:srgbClr val="FF0000"/>
                </a:solidFill>
                <a:cs typeface="Tahoma"/>
              </a:rPr>
              <a:t> </a:t>
            </a:r>
            <a:r>
              <a:rPr sz="1900" spc="-45" dirty="0">
                <a:solidFill>
                  <a:srgbClr val="FF0000"/>
                </a:solidFill>
                <a:cs typeface="Tahoma"/>
              </a:rPr>
              <a:t>n.</a:t>
            </a:r>
            <a:r>
              <a:rPr sz="1900" spc="-30" dirty="0">
                <a:solidFill>
                  <a:srgbClr val="FF0000"/>
                </a:solidFill>
                <a:cs typeface="Tahoma"/>
              </a:rPr>
              <a:t> </a:t>
            </a:r>
            <a:r>
              <a:rPr sz="1900" spc="-35" dirty="0">
                <a:solidFill>
                  <a:srgbClr val="FF0000"/>
                </a:solidFill>
                <a:cs typeface="Tahoma"/>
              </a:rPr>
              <a:t>196</a:t>
            </a:r>
            <a:r>
              <a:rPr sz="1800" spc="-35" dirty="0">
                <a:solidFill>
                  <a:srgbClr val="FF0000"/>
                </a:solidFill>
                <a:cs typeface="Tahoma"/>
              </a:rPr>
              <a:t>),</a:t>
            </a:r>
            <a:r>
              <a:rPr sz="1800" spc="10" dirty="0">
                <a:solidFill>
                  <a:srgbClr val="FF0000"/>
                </a:solidFill>
                <a:cs typeface="Tahoma"/>
              </a:rPr>
              <a:t> </a:t>
            </a:r>
            <a:r>
              <a:rPr sz="1800" dirty="0">
                <a:solidFill>
                  <a:srgbClr val="FF0000"/>
                </a:solidFill>
                <a:cs typeface="Tahoma"/>
              </a:rPr>
              <a:t>non</a:t>
            </a:r>
            <a:r>
              <a:rPr sz="1800" spc="-15" dirty="0">
                <a:solidFill>
                  <a:srgbClr val="FF0000"/>
                </a:solidFill>
                <a:cs typeface="Tahoma"/>
              </a:rPr>
              <a:t> </a:t>
            </a:r>
            <a:r>
              <a:rPr sz="1800" spc="-5" dirty="0">
                <a:solidFill>
                  <a:srgbClr val="FF0000"/>
                </a:solidFill>
                <a:cs typeface="Tahoma"/>
              </a:rPr>
              <a:t>possono,</a:t>
            </a:r>
            <a:endParaRPr sz="1800" dirty="0">
              <a:solidFill>
                <a:srgbClr val="FF0000"/>
              </a:solidFill>
              <a:cs typeface="Tahoma"/>
            </a:endParaRPr>
          </a:p>
          <a:p>
            <a:pPr marL="12700" marR="5080" algn="just">
              <a:lnSpc>
                <a:spcPts val="2160"/>
              </a:lnSpc>
              <a:spcBef>
                <a:spcPts val="5"/>
              </a:spcBef>
            </a:pPr>
            <a:r>
              <a:rPr sz="1800" spc="-5" dirty="0">
                <a:solidFill>
                  <a:srgbClr val="FF0000"/>
                </a:solidFill>
                <a:cs typeface="Tahoma"/>
              </a:rPr>
              <a:t>salvo</a:t>
            </a:r>
            <a:r>
              <a:rPr sz="1800" spc="-20" dirty="0">
                <a:solidFill>
                  <a:srgbClr val="FF0000"/>
                </a:solidFill>
                <a:cs typeface="Tahoma"/>
              </a:rPr>
              <a:t> </a:t>
            </a:r>
            <a:r>
              <a:rPr sz="1800" dirty="0">
                <a:solidFill>
                  <a:srgbClr val="FF0000"/>
                </a:solidFill>
                <a:cs typeface="Tahoma"/>
              </a:rPr>
              <a:t>quanto</a:t>
            </a:r>
            <a:r>
              <a:rPr sz="1800" spc="-15" dirty="0">
                <a:solidFill>
                  <a:srgbClr val="FF0000"/>
                </a:solidFill>
                <a:cs typeface="Tahoma"/>
              </a:rPr>
              <a:t> </a:t>
            </a:r>
            <a:r>
              <a:rPr sz="1800" spc="-5" dirty="0">
                <a:solidFill>
                  <a:srgbClr val="FF0000"/>
                </a:solidFill>
                <a:cs typeface="Tahoma"/>
              </a:rPr>
              <a:t>previsto</a:t>
            </a:r>
            <a:r>
              <a:rPr sz="1800" spc="15" dirty="0">
                <a:solidFill>
                  <a:srgbClr val="FF0000"/>
                </a:solidFill>
                <a:cs typeface="Tahoma"/>
              </a:rPr>
              <a:t> </a:t>
            </a:r>
            <a:r>
              <a:rPr sz="1800" dirty="0">
                <a:solidFill>
                  <a:srgbClr val="FF0000"/>
                </a:solidFill>
                <a:cs typeface="Tahoma"/>
              </a:rPr>
              <a:t>dagli</a:t>
            </a:r>
            <a:r>
              <a:rPr sz="1800" spc="5" dirty="0">
                <a:solidFill>
                  <a:srgbClr val="FF0000"/>
                </a:solidFill>
                <a:cs typeface="Tahoma"/>
              </a:rPr>
              <a:t> </a:t>
            </a:r>
            <a:r>
              <a:rPr sz="1800" spc="-5" dirty="0">
                <a:solidFill>
                  <a:srgbClr val="FF0000"/>
                </a:solidFill>
                <a:cs typeface="Tahoma"/>
              </a:rPr>
              <a:t>articoli</a:t>
            </a:r>
            <a:r>
              <a:rPr sz="1800" spc="15" dirty="0">
                <a:solidFill>
                  <a:srgbClr val="FF0000"/>
                </a:solidFill>
                <a:cs typeface="Tahoma"/>
              </a:rPr>
              <a:t> </a:t>
            </a:r>
            <a:r>
              <a:rPr sz="1800" dirty="0">
                <a:solidFill>
                  <a:srgbClr val="FF0000"/>
                </a:solidFill>
                <a:cs typeface="Tahoma"/>
              </a:rPr>
              <a:t>2447</a:t>
            </a:r>
            <a:r>
              <a:rPr sz="1800" spc="15" dirty="0">
                <a:solidFill>
                  <a:srgbClr val="FF0000"/>
                </a:solidFill>
                <a:cs typeface="Tahoma"/>
              </a:rPr>
              <a:t> </a:t>
            </a:r>
            <a:r>
              <a:rPr sz="1800" dirty="0">
                <a:solidFill>
                  <a:srgbClr val="FF0000"/>
                </a:solidFill>
                <a:cs typeface="Tahoma"/>
              </a:rPr>
              <a:t>e</a:t>
            </a:r>
            <a:r>
              <a:rPr sz="1800" spc="-5" dirty="0">
                <a:solidFill>
                  <a:srgbClr val="FF0000"/>
                </a:solidFill>
                <a:cs typeface="Tahoma"/>
              </a:rPr>
              <a:t> 2482-ter</a:t>
            </a:r>
            <a:r>
              <a:rPr sz="1800" spc="10" dirty="0">
                <a:solidFill>
                  <a:srgbClr val="FF0000"/>
                </a:solidFill>
                <a:cs typeface="Tahoma"/>
              </a:rPr>
              <a:t> </a:t>
            </a:r>
            <a:r>
              <a:rPr sz="1800" dirty="0">
                <a:solidFill>
                  <a:srgbClr val="FF0000"/>
                </a:solidFill>
                <a:cs typeface="Tahoma"/>
              </a:rPr>
              <a:t>del</a:t>
            </a:r>
            <a:r>
              <a:rPr sz="1800" spc="10" dirty="0">
                <a:solidFill>
                  <a:srgbClr val="FF0000"/>
                </a:solidFill>
                <a:cs typeface="Tahoma"/>
              </a:rPr>
              <a:t> </a:t>
            </a:r>
            <a:r>
              <a:rPr sz="1800" spc="-5" dirty="0">
                <a:solidFill>
                  <a:srgbClr val="FF0000"/>
                </a:solidFill>
                <a:cs typeface="Tahoma"/>
              </a:rPr>
              <a:t>codice</a:t>
            </a:r>
            <a:r>
              <a:rPr sz="1800" spc="5" dirty="0">
                <a:solidFill>
                  <a:srgbClr val="FF0000"/>
                </a:solidFill>
                <a:cs typeface="Tahoma"/>
              </a:rPr>
              <a:t> </a:t>
            </a:r>
            <a:r>
              <a:rPr sz="1800" spc="-10" dirty="0">
                <a:solidFill>
                  <a:srgbClr val="FF0000"/>
                </a:solidFill>
                <a:cs typeface="Tahoma"/>
              </a:rPr>
              <a:t>civile, </a:t>
            </a:r>
            <a:r>
              <a:rPr sz="1800" spc="-5" dirty="0">
                <a:solidFill>
                  <a:srgbClr val="FF0000"/>
                </a:solidFill>
                <a:cs typeface="Tahoma"/>
              </a:rPr>
              <a:t> </a:t>
            </a:r>
            <a:r>
              <a:rPr sz="1800" spc="-10" dirty="0">
                <a:solidFill>
                  <a:srgbClr val="FF0000"/>
                </a:solidFill>
                <a:cs typeface="Tahoma"/>
              </a:rPr>
              <a:t>sottoscrivere</a:t>
            </a:r>
            <a:r>
              <a:rPr sz="1800" dirty="0">
                <a:solidFill>
                  <a:srgbClr val="FF0000"/>
                </a:solidFill>
                <a:cs typeface="Tahoma"/>
              </a:rPr>
              <a:t> aumenti</a:t>
            </a:r>
            <a:r>
              <a:rPr sz="1800" spc="20" dirty="0">
                <a:solidFill>
                  <a:srgbClr val="FF0000"/>
                </a:solidFill>
                <a:cs typeface="Tahoma"/>
              </a:rPr>
              <a:t> </a:t>
            </a:r>
            <a:r>
              <a:rPr sz="1800" dirty="0">
                <a:solidFill>
                  <a:srgbClr val="FF0000"/>
                </a:solidFill>
                <a:cs typeface="Tahoma"/>
              </a:rPr>
              <a:t>di</a:t>
            </a:r>
            <a:r>
              <a:rPr sz="1800" spc="10" dirty="0">
                <a:solidFill>
                  <a:srgbClr val="FF0000"/>
                </a:solidFill>
                <a:cs typeface="Tahoma"/>
              </a:rPr>
              <a:t> </a:t>
            </a:r>
            <a:r>
              <a:rPr sz="1800" spc="-5" dirty="0">
                <a:solidFill>
                  <a:srgbClr val="FF0000"/>
                </a:solidFill>
                <a:cs typeface="Tahoma"/>
              </a:rPr>
              <a:t>capitale,</a:t>
            </a:r>
            <a:r>
              <a:rPr sz="1800" spc="45" dirty="0">
                <a:solidFill>
                  <a:srgbClr val="FF0000"/>
                </a:solidFill>
                <a:cs typeface="Tahoma"/>
              </a:rPr>
              <a:t> </a:t>
            </a:r>
            <a:r>
              <a:rPr sz="1800" spc="-10" dirty="0">
                <a:solidFill>
                  <a:srgbClr val="FF0000"/>
                </a:solidFill>
                <a:cs typeface="Tahoma"/>
              </a:rPr>
              <a:t>effettuare</a:t>
            </a:r>
            <a:r>
              <a:rPr sz="1800" spc="5" dirty="0">
                <a:solidFill>
                  <a:srgbClr val="FF0000"/>
                </a:solidFill>
                <a:cs typeface="Tahoma"/>
              </a:rPr>
              <a:t> </a:t>
            </a:r>
            <a:r>
              <a:rPr sz="1800" spc="-10" dirty="0">
                <a:solidFill>
                  <a:srgbClr val="FF0000"/>
                </a:solidFill>
                <a:cs typeface="Tahoma"/>
              </a:rPr>
              <a:t>trasferimenti</a:t>
            </a:r>
            <a:r>
              <a:rPr sz="1800" spc="10" dirty="0">
                <a:solidFill>
                  <a:srgbClr val="FF0000"/>
                </a:solidFill>
                <a:cs typeface="Tahoma"/>
              </a:rPr>
              <a:t> </a:t>
            </a:r>
            <a:r>
              <a:rPr sz="1800" spc="-10" dirty="0">
                <a:solidFill>
                  <a:srgbClr val="FF0000"/>
                </a:solidFill>
                <a:cs typeface="Tahoma"/>
              </a:rPr>
              <a:t>straordinari,</a:t>
            </a:r>
            <a:r>
              <a:rPr sz="1800" spc="45" dirty="0">
                <a:solidFill>
                  <a:srgbClr val="FF0000"/>
                </a:solidFill>
                <a:cs typeface="Tahoma"/>
              </a:rPr>
              <a:t> </a:t>
            </a:r>
            <a:r>
              <a:rPr sz="1800" spc="-5" dirty="0">
                <a:solidFill>
                  <a:srgbClr val="FF0000"/>
                </a:solidFill>
                <a:cs typeface="Tahoma"/>
              </a:rPr>
              <a:t>aperture </a:t>
            </a:r>
            <a:r>
              <a:rPr sz="1800" spc="-550" dirty="0">
                <a:solidFill>
                  <a:srgbClr val="FF0000"/>
                </a:solidFill>
                <a:cs typeface="Tahoma"/>
              </a:rPr>
              <a:t> </a:t>
            </a:r>
            <a:r>
              <a:rPr sz="1800" dirty="0">
                <a:solidFill>
                  <a:srgbClr val="FF0000"/>
                </a:solidFill>
                <a:cs typeface="Tahoma"/>
              </a:rPr>
              <a:t>di</a:t>
            </a:r>
            <a:r>
              <a:rPr sz="1800" spc="-5" dirty="0">
                <a:solidFill>
                  <a:srgbClr val="FF0000"/>
                </a:solidFill>
                <a:cs typeface="Tahoma"/>
              </a:rPr>
              <a:t> </a:t>
            </a:r>
            <a:r>
              <a:rPr sz="1800" spc="-10" dirty="0">
                <a:solidFill>
                  <a:srgbClr val="FF0000"/>
                </a:solidFill>
                <a:cs typeface="Tahoma"/>
              </a:rPr>
              <a:t>credito,</a:t>
            </a:r>
            <a:r>
              <a:rPr sz="1800" spc="15" dirty="0">
                <a:solidFill>
                  <a:srgbClr val="FF0000"/>
                </a:solidFill>
                <a:cs typeface="Tahoma"/>
              </a:rPr>
              <a:t> </a:t>
            </a:r>
            <a:r>
              <a:rPr sz="1800" dirty="0">
                <a:solidFill>
                  <a:srgbClr val="FF0000"/>
                </a:solidFill>
                <a:cs typeface="Tahoma"/>
              </a:rPr>
              <a:t>né</a:t>
            </a:r>
            <a:r>
              <a:rPr sz="1800" spc="-5" dirty="0">
                <a:solidFill>
                  <a:srgbClr val="FF0000"/>
                </a:solidFill>
                <a:cs typeface="Tahoma"/>
              </a:rPr>
              <a:t> rilasciare</a:t>
            </a:r>
            <a:r>
              <a:rPr sz="1800" spc="15" dirty="0">
                <a:solidFill>
                  <a:srgbClr val="FF0000"/>
                </a:solidFill>
                <a:cs typeface="Tahoma"/>
              </a:rPr>
              <a:t> </a:t>
            </a:r>
            <a:r>
              <a:rPr sz="1800" spc="-5" dirty="0">
                <a:solidFill>
                  <a:srgbClr val="FF0000"/>
                </a:solidFill>
                <a:cs typeface="Tahoma"/>
              </a:rPr>
              <a:t>garanzie </a:t>
            </a:r>
            <a:r>
              <a:rPr sz="1800" dirty="0">
                <a:solidFill>
                  <a:srgbClr val="FF0000"/>
                </a:solidFill>
                <a:cs typeface="Tahoma"/>
              </a:rPr>
              <a:t>a</a:t>
            </a:r>
            <a:r>
              <a:rPr sz="1800" spc="10" dirty="0">
                <a:solidFill>
                  <a:srgbClr val="FF0000"/>
                </a:solidFill>
                <a:cs typeface="Tahoma"/>
              </a:rPr>
              <a:t> </a:t>
            </a:r>
            <a:r>
              <a:rPr sz="1800" spc="-15" dirty="0">
                <a:solidFill>
                  <a:srgbClr val="FF0000"/>
                </a:solidFill>
                <a:cs typeface="Tahoma"/>
              </a:rPr>
              <a:t>favore</a:t>
            </a:r>
            <a:r>
              <a:rPr sz="1800" spc="-5" dirty="0">
                <a:solidFill>
                  <a:srgbClr val="FF0000"/>
                </a:solidFill>
                <a:cs typeface="Tahoma"/>
              </a:rPr>
              <a:t> </a:t>
            </a:r>
            <a:r>
              <a:rPr sz="1800" dirty="0">
                <a:solidFill>
                  <a:srgbClr val="FF0000"/>
                </a:solidFill>
                <a:cs typeface="Tahoma"/>
              </a:rPr>
              <a:t>delle</a:t>
            </a:r>
            <a:r>
              <a:rPr sz="1800" spc="20" dirty="0">
                <a:solidFill>
                  <a:srgbClr val="FF0000"/>
                </a:solidFill>
                <a:cs typeface="Tahoma"/>
              </a:rPr>
              <a:t> </a:t>
            </a:r>
            <a:r>
              <a:rPr sz="1800" spc="-5" dirty="0">
                <a:solidFill>
                  <a:srgbClr val="FF0000"/>
                </a:solidFill>
                <a:cs typeface="Tahoma"/>
              </a:rPr>
              <a:t>società </a:t>
            </a:r>
            <a:r>
              <a:rPr sz="1800" dirty="0">
                <a:solidFill>
                  <a:srgbClr val="FF0000"/>
                </a:solidFill>
                <a:cs typeface="Tahoma"/>
              </a:rPr>
              <a:t>partecipate,</a:t>
            </a:r>
          </a:p>
          <a:p>
            <a:pPr marL="12700" marR="1823720" algn="just">
              <a:lnSpc>
                <a:spcPts val="2160"/>
              </a:lnSpc>
            </a:pPr>
            <a:r>
              <a:rPr sz="1800" spc="-5" dirty="0">
                <a:solidFill>
                  <a:srgbClr val="FF0000"/>
                </a:solidFill>
                <a:cs typeface="Tahoma"/>
              </a:rPr>
              <a:t>con esclusione delle società </a:t>
            </a:r>
            <a:r>
              <a:rPr sz="1800" dirty="0">
                <a:solidFill>
                  <a:srgbClr val="FF0000"/>
                </a:solidFill>
                <a:cs typeface="Tahoma"/>
              </a:rPr>
              <a:t>quotate e degli </a:t>
            </a:r>
            <a:r>
              <a:rPr sz="1800" spc="-5" dirty="0">
                <a:solidFill>
                  <a:srgbClr val="FF0000"/>
                </a:solidFill>
                <a:cs typeface="Tahoma"/>
              </a:rPr>
              <a:t>istituti </a:t>
            </a:r>
            <a:r>
              <a:rPr sz="1800" dirty="0">
                <a:solidFill>
                  <a:srgbClr val="FF0000"/>
                </a:solidFill>
                <a:cs typeface="Tahoma"/>
              </a:rPr>
              <a:t>di </a:t>
            </a:r>
            <a:r>
              <a:rPr sz="1800" spc="-10" dirty="0">
                <a:solidFill>
                  <a:srgbClr val="FF0000"/>
                </a:solidFill>
                <a:cs typeface="Tahoma"/>
              </a:rPr>
              <a:t>credito, </a:t>
            </a:r>
            <a:r>
              <a:rPr sz="1800" spc="-550" dirty="0">
                <a:solidFill>
                  <a:srgbClr val="FF0000"/>
                </a:solidFill>
                <a:cs typeface="Tahoma"/>
              </a:rPr>
              <a:t> </a:t>
            </a:r>
            <a:r>
              <a:rPr sz="1800" spc="-5" dirty="0">
                <a:solidFill>
                  <a:srgbClr val="FF0000"/>
                </a:solidFill>
                <a:cs typeface="Tahoma"/>
              </a:rPr>
              <a:t>che</a:t>
            </a:r>
            <a:r>
              <a:rPr sz="1800" spc="-30" dirty="0">
                <a:solidFill>
                  <a:srgbClr val="FF0000"/>
                </a:solidFill>
                <a:cs typeface="Tahoma"/>
              </a:rPr>
              <a:t> </a:t>
            </a:r>
            <a:r>
              <a:rPr sz="1800" dirty="0">
                <a:solidFill>
                  <a:srgbClr val="FF0000"/>
                </a:solidFill>
                <a:cs typeface="Tahoma"/>
              </a:rPr>
              <a:t>abbiano</a:t>
            </a:r>
            <a:r>
              <a:rPr sz="1800" spc="5" dirty="0">
                <a:solidFill>
                  <a:srgbClr val="FF0000"/>
                </a:solidFill>
                <a:cs typeface="Tahoma"/>
              </a:rPr>
              <a:t> </a:t>
            </a:r>
            <a:r>
              <a:rPr sz="1800" spc="-10" dirty="0">
                <a:solidFill>
                  <a:srgbClr val="FF0000"/>
                </a:solidFill>
                <a:cs typeface="Tahoma"/>
              </a:rPr>
              <a:t>registrato,</a:t>
            </a:r>
            <a:r>
              <a:rPr sz="1800" spc="30" dirty="0">
                <a:solidFill>
                  <a:srgbClr val="FF0000"/>
                </a:solidFill>
                <a:cs typeface="Tahoma"/>
              </a:rPr>
              <a:t> </a:t>
            </a:r>
            <a:r>
              <a:rPr sz="1800" dirty="0">
                <a:solidFill>
                  <a:srgbClr val="FF0000"/>
                </a:solidFill>
                <a:cs typeface="Tahoma"/>
              </a:rPr>
              <a:t>per</a:t>
            </a:r>
            <a:r>
              <a:rPr sz="1800" spc="10" dirty="0">
                <a:solidFill>
                  <a:srgbClr val="FF0000"/>
                </a:solidFill>
                <a:cs typeface="Tahoma"/>
              </a:rPr>
              <a:t> </a:t>
            </a:r>
            <a:r>
              <a:rPr sz="1800" spc="-10" dirty="0">
                <a:solidFill>
                  <a:srgbClr val="FF0000"/>
                </a:solidFill>
                <a:cs typeface="Tahoma"/>
              </a:rPr>
              <a:t>tre</a:t>
            </a:r>
            <a:r>
              <a:rPr sz="1800" spc="10" dirty="0">
                <a:solidFill>
                  <a:srgbClr val="FF0000"/>
                </a:solidFill>
                <a:cs typeface="Tahoma"/>
              </a:rPr>
              <a:t> </a:t>
            </a:r>
            <a:r>
              <a:rPr sz="1800" spc="-10" dirty="0">
                <a:solidFill>
                  <a:srgbClr val="FF0000"/>
                </a:solidFill>
                <a:cs typeface="Tahoma"/>
              </a:rPr>
              <a:t>esercizi </a:t>
            </a:r>
            <a:r>
              <a:rPr sz="1800" spc="-5" dirty="0">
                <a:solidFill>
                  <a:srgbClr val="FF0000"/>
                </a:solidFill>
                <a:cs typeface="Tahoma"/>
              </a:rPr>
              <a:t>consecutivi,</a:t>
            </a:r>
            <a:endParaRPr sz="1800" dirty="0">
              <a:solidFill>
                <a:srgbClr val="FF0000"/>
              </a:solidFill>
              <a:cs typeface="Tahoma"/>
            </a:endParaRPr>
          </a:p>
          <a:p>
            <a:pPr marL="12700" marR="671830" algn="just">
              <a:lnSpc>
                <a:spcPts val="2160"/>
              </a:lnSpc>
            </a:pPr>
            <a:r>
              <a:rPr sz="1800" spc="-5" dirty="0">
                <a:solidFill>
                  <a:srgbClr val="FF0000"/>
                </a:solidFill>
                <a:cs typeface="Tahoma"/>
              </a:rPr>
              <a:t>perdite</a:t>
            </a:r>
            <a:r>
              <a:rPr sz="1800" spc="10" dirty="0">
                <a:solidFill>
                  <a:srgbClr val="FF0000"/>
                </a:solidFill>
                <a:cs typeface="Tahoma"/>
              </a:rPr>
              <a:t> </a:t>
            </a:r>
            <a:r>
              <a:rPr sz="1800" dirty="0">
                <a:solidFill>
                  <a:srgbClr val="FF0000"/>
                </a:solidFill>
                <a:cs typeface="Tahoma"/>
              </a:rPr>
              <a:t>di</a:t>
            </a:r>
            <a:r>
              <a:rPr sz="1800" spc="15" dirty="0">
                <a:solidFill>
                  <a:srgbClr val="FF0000"/>
                </a:solidFill>
                <a:cs typeface="Tahoma"/>
              </a:rPr>
              <a:t> </a:t>
            </a:r>
            <a:r>
              <a:rPr sz="1800" spc="-10" dirty="0">
                <a:solidFill>
                  <a:srgbClr val="FF0000"/>
                </a:solidFill>
                <a:cs typeface="Tahoma"/>
              </a:rPr>
              <a:t>esercizio</a:t>
            </a:r>
            <a:r>
              <a:rPr sz="1800" spc="10" dirty="0">
                <a:solidFill>
                  <a:srgbClr val="FF0000"/>
                </a:solidFill>
                <a:cs typeface="Tahoma"/>
              </a:rPr>
              <a:t> </a:t>
            </a:r>
            <a:r>
              <a:rPr sz="1800" spc="-10" dirty="0">
                <a:solidFill>
                  <a:srgbClr val="FF0000"/>
                </a:solidFill>
                <a:cs typeface="Tahoma"/>
              </a:rPr>
              <a:t>ovvero</a:t>
            </a:r>
            <a:r>
              <a:rPr sz="1800" spc="15" dirty="0">
                <a:solidFill>
                  <a:srgbClr val="FF0000"/>
                </a:solidFill>
                <a:cs typeface="Tahoma"/>
              </a:rPr>
              <a:t> </a:t>
            </a:r>
            <a:r>
              <a:rPr sz="1800" spc="-5" dirty="0">
                <a:solidFill>
                  <a:srgbClr val="FF0000"/>
                </a:solidFill>
                <a:cs typeface="Tahoma"/>
              </a:rPr>
              <a:t>che </a:t>
            </a:r>
            <a:r>
              <a:rPr sz="1800" dirty="0">
                <a:solidFill>
                  <a:srgbClr val="FF0000"/>
                </a:solidFill>
                <a:cs typeface="Tahoma"/>
              </a:rPr>
              <a:t>abbiano</a:t>
            </a:r>
            <a:r>
              <a:rPr sz="1800" spc="15" dirty="0">
                <a:solidFill>
                  <a:srgbClr val="FF0000"/>
                </a:solidFill>
                <a:cs typeface="Tahoma"/>
              </a:rPr>
              <a:t> </a:t>
            </a:r>
            <a:r>
              <a:rPr sz="1800" spc="-5" dirty="0">
                <a:solidFill>
                  <a:srgbClr val="FF0000"/>
                </a:solidFill>
                <a:cs typeface="Tahoma"/>
              </a:rPr>
              <a:t>utilizzato</a:t>
            </a:r>
            <a:r>
              <a:rPr sz="1800" spc="15" dirty="0">
                <a:solidFill>
                  <a:srgbClr val="FF0000"/>
                </a:solidFill>
                <a:cs typeface="Tahoma"/>
              </a:rPr>
              <a:t> </a:t>
            </a:r>
            <a:r>
              <a:rPr sz="1800" spc="-10" dirty="0">
                <a:solidFill>
                  <a:srgbClr val="FF0000"/>
                </a:solidFill>
                <a:cs typeface="Tahoma"/>
              </a:rPr>
              <a:t>riserve</a:t>
            </a:r>
            <a:r>
              <a:rPr sz="1800" dirty="0">
                <a:solidFill>
                  <a:srgbClr val="FF0000"/>
                </a:solidFill>
                <a:cs typeface="Tahoma"/>
              </a:rPr>
              <a:t> </a:t>
            </a:r>
            <a:r>
              <a:rPr sz="1800" spc="-5" dirty="0">
                <a:solidFill>
                  <a:srgbClr val="FF0000"/>
                </a:solidFill>
                <a:cs typeface="Tahoma"/>
              </a:rPr>
              <a:t>disponibili</a:t>
            </a:r>
            <a:r>
              <a:rPr sz="1800" spc="30" dirty="0">
                <a:solidFill>
                  <a:srgbClr val="FF0000"/>
                </a:solidFill>
                <a:cs typeface="Tahoma"/>
              </a:rPr>
              <a:t> </a:t>
            </a:r>
            <a:r>
              <a:rPr sz="1800" dirty="0">
                <a:solidFill>
                  <a:srgbClr val="FF0000"/>
                </a:solidFill>
                <a:cs typeface="Tahoma"/>
              </a:rPr>
              <a:t>per</a:t>
            </a:r>
            <a:r>
              <a:rPr sz="1800" spc="20" dirty="0">
                <a:solidFill>
                  <a:srgbClr val="FF0000"/>
                </a:solidFill>
                <a:cs typeface="Tahoma"/>
              </a:rPr>
              <a:t> </a:t>
            </a:r>
            <a:r>
              <a:rPr sz="1800" dirty="0">
                <a:solidFill>
                  <a:srgbClr val="FF0000"/>
                </a:solidFill>
                <a:cs typeface="Tahoma"/>
              </a:rPr>
              <a:t>il </a:t>
            </a:r>
            <a:r>
              <a:rPr sz="1800" spc="-545" dirty="0">
                <a:solidFill>
                  <a:srgbClr val="FF0000"/>
                </a:solidFill>
                <a:cs typeface="Tahoma"/>
              </a:rPr>
              <a:t> </a:t>
            </a:r>
            <a:r>
              <a:rPr sz="1800" spc="-5" dirty="0">
                <a:solidFill>
                  <a:srgbClr val="FF0000"/>
                </a:solidFill>
                <a:cs typeface="Tahoma"/>
              </a:rPr>
              <a:t>ripianamento</a:t>
            </a:r>
            <a:r>
              <a:rPr sz="1800" spc="-10" dirty="0">
                <a:solidFill>
                  <a:srgbClr val="FF0000"/>
                </a:solidFill>
                <a:cs typeface="Tahoma"/>
              </a:rPr>
              <a:t> </a:t>
            </a:r>
            <a:r>
              <a:rPr sz="1800" dirty="0">
                <a:solidFill>
                  <a:srgbClr val="FF0000"/>
                </a:solidFill>
                <a:cs typeface="Tahoma"/>
              </a:rPr>
              <a:t>di </a:t>
            </a:r>
            <a:r>
              <a:rPr sz="1800" spc="-5" dirty="0">
                <a:solidFill>
                  <a:srgbClr val="FF0000"/>
                </a:solidFill>
                <a:cs typeface="Tahoma"/>
              </a:rPr>
              <a:t>perdite</a:t>
            </a:r>
            <a:r>
              <a:rPr sz="1800" spc="20" dirty="0">
                <a:solidFill>
                  <a:srgbClr val="FF0000"/>
                </a:solidFill>
                <a:cs typeface="Tahoma"/>
              </a:rPr>
              <a:t> </a:t>
            </a:r>
            <a:r>
              <a:rPr sz="1800" spc="-5" dirty="0">
                <a:solidFill>
                  <a:srgbClr val="FF0000"/>
                </a:solidFill>
                <a:cs typeface="Tahoma"/>
              </a:rPr>
              <a:t>anche</a:t>
            </a:r>
            <a:r>
              <a:rPr sz="1800" spc="-10" dirty="0">
                <a:solidFill>
                  <a:srgbClr val="FF0000"/>
                </a:solidFill>
                <a:cs typeface="Tahoma"/>
              </a:rPr>
              <a:t> </a:t>
            </a:r>
            <a:r>
              <a:rPr sz="1800" spc="-5" dirty="0">
                <a:solidFill>
                  <a:srgbClr val="FF0000"/>
                </a:solidFill>
                <a:cs typeface="Tahoma"/>
              </a:rPr>
              <a:t>infrannuali.</a:t>
            </a:r>
            <a:endParaRPr sz="1800" dirty="0">
              <a:solidFill>
                <a:srgbClr val="FF0000"/>
              </a:solidFill>
              <a:cs typeface="Tahoma"/>
            </a:endParaRPr>
          </a:p>
          <a:p>
            <a:pPr marL="12700" marR="391795" algn="just">
              <a:lnSpc>
                <a:spcPts val="2160"/>
              </a:lnSpc>
            </a:pPr>
            <a:r>
              <a:rPr sz="1800" dirty="0">
                <a:solidFill>
                  <a:srgbClr val="FF0000"/>
                </a:solidFill>
                <a:cs typeface="Tahoma"/>
              </a:rPr>
              <a:t>Sono</a:t>
            </a:r>
            <a:r>
              <a:rPr sz="1800" spc="-30" dirty="0">
                <a:solidFill>
                  <a:srgbClr val="FF0000"/>
                </a:solidFill>
                <a:cs typeface="Tahoma"/>
              </a:rPr>
              <a:t> </a:t>
            </a:r>
            <a:r>
              <a:rPr sz="1800" dirty="0">
                <a:solidFill>
                  <a:srgbClr val="FF0000"/>
                </a:solidFill>
                <a:cs typeface="Tahoma"/>
              </a:rPr>
              <a:t>in </a:t>
            </a:r>
            <a:r>
              <a:rPr sz="1800" spc="-5" dirty="0">
                <a:solidFill>
                  <a:srgbClr val="FF0000"/>
                </a:solidFill>
                <a:cs typeface="Tahoma"/>
              </a:rPr>
              <a:t>ogni</a:t>
            </a:r>
            <a:r>
              <a:rPr sz="1800" spc="5" dirty="0">
                <a:solidFill>
                  <a:srgbClr val="FF0000"/>
                </a:solidFill>
                <a:cs typeface="Tahoma"/>
              </a:rPr>
              <a:t> </a:t>
            </a:r>
            <a:r>
              <a:rPr sz="1800" spc="-5" dirty="0">
                <a:solidFill>
                  <a:srgbClr val="FF0000"/>
                </a:solidFill>
                <a:cs typeface="Tahoma"/>
              </a:rPr>
              <a:t>caso consentiti</a:t>
            </a:r>
            <a:r>
              <a:rPr sz="1800" spc="-15" dirty="0">
                <a:solidFill>
                  <a:srgbClr val="FF0000"/>
                </a:solidFill>
                <a:cs typeface="Tahoma"/>
              </a:rPr>
              <a:t> </a:t>
            </a:r>
            <a:r>
              <a:rPr sz="1800" dirty="0">
                <a:solidFill>
                  <a:srgbClr val="FF0000"/>
                </a:solidFill>
                <a:cs typeface="Tahoma"/>
              </a:rPr>
              <a:t>i </a:t>
            </a:r>
            <a:r>
              <a:rPr sz="1800" spc="-5" dirty="0">
                <a:solidFill>
                  <a:srgbClr val="FF0000"/>
                </a:solidFill>
                <a:cs typeface="Tahoma"/>
              </a:rPr>
              <a:t>trasferimenti</a:t>
            </a:r>
            <a:r>
              <a:rPr sz="1800" spc="15" dirty="0">
                <a:solidFill>
                  <a:srgbClr val="FF0000"/>
                </a:solidFill>
                <a:cs typeface="Tahoma"/>
              </a:rPr>
              <a:t> </a:t>
            </a:r>
            <a:r>
              <a:rPr sz="1800" u="heavy" spc="-10" dirty="0">
                <a:solidFill>
                  <a:srgbClr val="FF0000"/>
                </a:solidFill>
                <a:uFill>
                  <a:solidFill>
                    <a:srgbClr val="FF0000"/>
                  </a:solidFill>
                </a:uFill>
                <a:cs typeface="Tahoma"/>
              </a:rPr>
              <a:t>straordinari</a:t>
            </a:r>
            <a:r>
              <a:rPr sz="1800" spc="20" dirty="0">
                <a:solidFill>
                  <a:srgbClr val="FF0000"/>
                </a:solidFill>
                <a:cs typeface="Tahoma"/>
              </a:rPr>
              <a:t> </a:t>
            </a:r>
            <a:r>
              <a:rPr sz="1800" dirty="0">
                <a:solidFill>
                  <a:srgbClr val="FF0000"/>
                </a:solidFill>
                <a:cs typeface="Tahoma"/>
              </a:rPr>
              <a:t>alle</a:t>
            </a:r>
            <a:r>
              <a:rPr sz="1800" spc="10" dirty="0">
                <a:solidFill>
                  <a:srgbClr val="FF0000"/>
                </a:solidFill>
                <a:cs typeface="Tahoma"/>
              </a:rPr>
              <a:t> </a:t>
            </a:r>
            <a:r>
              <a:rPr sz="1800" spc="-5" dirty="0">
                <a:solidFill>
                  <a:srgbClr val="FF0000"/>
                </a:solidFill>
                <a:cs typeface="Tahoma"/>
              </a:rPr>
              <a:t>società</a:t>
            </a:r>
            <a:r>
              <a:rPr sz="1800" dirty="0">
                <a:solidFill>
                  <a:srgbClr val="FF0000"/>
                </a:solidFill>
                <a:cs typeface="Tahoma"/>
              </a:rPr>
              <a:t> di</a:t>
            </a:r>
            <a:r>
              <a:rPr sz="1800" spc="10" dirty="0">
                <a:solidFill>
                  <a:srgbClr val="FF0000"/>
                </a:solidFill>
                <a:cs typeface="Tahoma"/>
              </a:rPr>
              <a:t> </a:t>
            </a:r>
            <a:r>
              <a:rPr sz="1800" spc="-5" dirty="0">
                <a:solidFill>
                  <a:srgbClr val="FF0000"/>
                </a:solidFill>
                <a:cs typeface="Tahoma"/>
              </a:rPr>
              <a:t>cui</a:t>
            </a:r>
            <a:r>
              <a:rPr sz="1800" spc="-15" dirty="0">
                <a:solidFill>
                  <a:srgbClr val="FF0000"/>
                </a:solidFill>
                <a:cs typeface="Tahoma"/>
              </a:rPr>
              <a:t> </a:t>
            </a:r>
            <a:r>
              <a:rPr sz="1800" dirty="0">
                <a:solidFill>
                  <a:srgbClr val="FF0000"/>
                </a:solidFill>
                <a:cs typeface="Tahoma"/>
              </a:rPr>
              <a:t>al </a:t>
            </a:r>
            <a:r>
              <a:rPr sz="1800" spc="-545" dirty="0">
                <a:solidFill>
                  <a:srgbClr val="FF0000"/>
                </a:solidFill>
                <a:cs typeface="Tahoma"/>
              </a:rPr>
              <a:t> </a:t>
            </a:r>
            <a:r>
              <a:rPr sz="1800" dirty="0">
                <a:solidFill>
                  <a:srgbClr val="FF0000"/>
                </a:solidFill>
                <a:cs typeface="Tahoma"/>
              </a:rPr>
              <a:t>primo</a:t>
            </a:r>
            <a:r>
              <a:rPr sz="1800" spc="-15" dirty="0">
                <a:solidFill>
                  <a:srgbClr val="FF0000"/>
                </a:solidFill>
                <a:cs typeface="Tahoma"/>
              </a:rPr>
              <a:t> </a:t>
            </a:r>
            <a:r>
              <a:rPr sz="1800" spc="-5" dirty="0">
                <a:solidFill>
                  <a:srgbClr val="FF0000"/>
                </a:solidFill>
                <a:cs typeface="Tahoma"/>
              </a:rPr>
              <a:t>periodo,</a:t>
            </a:r>
            <a:r>
              <a:rPr sz="1800" spc="10" dirty="0">
                <a:solidFill>
                  <a:srgbClr val="FF0000"/>
                </a:solidFill>
                <a:cs typeface="Tahoma"/>
              </a:rPr>
              <a:t> </a:t>
            </a:r>
            <a:r>
              <a:rPr sz="1800" dirty="0">
                <a:solidFill>
                  <a:srgbClr val="FF0000"/>
                </a:solidFill>
                <a:cs typeface="Tahoma"/>
              </a:rPr>
              <a:t>a</a:t>
            </a:r>
            <a:r>
              <a:rPr sz="1800" spc="15" dirty="0">
                <a:solidFill>
                  <a:srgbClr val="FF0000"/>
                </a:solidFill>
                <a:cs typeface="Tahoma"/>
              </a:rPr>
              <a:t> </a:t>
            </a:r>
            <a:r>
              <a:rPr sz="1800" spc="-5" dirty="0">
                <a:solidFill>
                  <a:srgbClr val="FF0000"/>
                </a:solidFill>
                <a:cs typeface="Tahoma"/>
              </a:rPr>
              <a:t>fronte </a:t>
            </a:r>
            <a:r>
              <a:rPr sz="1800" dirty="0">
                <a:solidFill>
                  <a:srgbClr val="FF0000"/>
                </a:solidFill>
                <a:cs typeface="Tahoma"/>
              </a:rPr>
              <a:t>di </a:t>
            </a:r>
            <a:r>
              <a:rPr sz="1800" spc="-5" dirty="0">
                <a:solidFill>
                  <a:srgbClr val="FF0000"/>
                </a:solidFill>
                <a:cs typeface="Tahoma"/>
              </a:rPr>
              <a:t>convenzioni,</a:t>
            </a:r>
            <a:r>
              <a:rPr sz="1800" spc="-20" dirty="0">
                <a:solidFill>
                  <a:srgbClr val="FF0000"/>
                </a:solidFill>
                <a:cs typeface="Tahoma"/>
              </a:rPr>
              <a:t> </a:t>
            </a:r>
            <a:r>
              <a:rPr sz="1800" spc="-10" dirty="0">
                <a:solidFill>
                  <a:srgbClr val="FF0000"/>
                </a:solidFill>
                <a:cs typeface="Tahoma"/>
              </a:rPr>
              <a:t>contratti</a:t>
            </a:r>
            <a:r>
              <a:rPr sz="1800" dirty="0">
                <a:solidFill>
                  <a:srgbClr val="FF0000"/>
                </a:solidFill>
                <a:cs typeface="Tahoma"/>
              </a:rPr>
              <a:t> di</a:t>
            </a:r>
            <a:r>
              <a:rPr sz="1800" spc="-5" dirty="0">
                <a:solidFill>
                  <a:srgbClr val="FF0000"/>
                </a:solidFill>
                <a:cs typeface="Tahoma"/>
              </a:rPr>
              <a:t> servizio</a:t>
            </a:r>
            <a:r>
              <a:rPr sz="1800" spc="5" dirty="0">
                <a:solidFill>
                  <a:srgbClr val="FF0000"/>
                </a:solidFill>
                <a:cs typeface="Tahoma"/>
              </a:rPr>
              <a:t> </a:t>
            </a:r>
            <a:r>
              <a:rPr sz="1800" dirty="0">
                <a:solidFill>
                  <a:srgbClr val="FF0000"/>
                </a:solidFill>
                <a:cs typeface="Tahoma"/>
              </a:rPr>
              <a:t>o</a:t>
            </a:r>
            <a:r>
              <a:rPr sz="1800" spc="-5" dirty="0">
                <a:solidFill>
                  <a:srgbClr val="FF0000"/>
                </a:solidFill>
                <a:cs typeface="Tahoma"/>
              </a:rPr>
              <a:t> </a:t>
            </a:r>
            <a:r>
              <a:rPr sz="1800" dirty="0">
                <a:solidFill>
                  <a:srgbClr val="FF0000"/>
                </a:solidFill>
                <a:cs typeface="Tahoma"/>
              </a:rPr>
              <a:t>di</a:t>
            </a:r>
            <a:r>
              <a:rPr sz="1800" spc="-10" dirty="0">
                <a:solidFill>
                  <a:srgbClr val="FF0000"/>
                </a:solidFill>
                <a:cs typeface="Tahoma"/>
              </a:rPr>
              <a:t> programma</a:t>
            </a:r>
            <a:endParaRPr sz="1800" dirty="0">
              <a:solidFill>
                <a:srgbClr val="FF0000"/>
              </a:solidFill>
              <a:cs typeface="Tahoma"/>
            </a:endParaRPr>
          </a:p>
        </p:txBody>
      </p:sp>
      <p:sp>
        <p:nvSpPr>
          <p:cNvPr id="11" name="object 11"/>
          <p:cNvSpPr txBox="1"/>
          <p:nvPr/>
        </p:nvSpPr>
        <p:spPr>
          <a:xfrm>
            <a:off x="547217" y="5108194"/>
            <a:ext cx="264604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FF0000"/>
                </a:solidFill>
                <a:cs typeface="Tahoma"/>
              </a:rPr>
              <a:t>relativi </a:t>
            </a:r>
            <a:r>
              <a:rPr sz="1800" dirty="0">
                <a:solidFill>
                  <a:srgbClr val="FF0000"/>
                </a:solidFill>
                <a:cs typeface="Tahoma"/>
              </a:rPr>
              <a:t>allo</a:t>
            </a:r>
            <a:r>
              <a:rPr sz="1800" spc="-10" dirty="0">
                <a:solidFill>
                  <a:srgbClr val="FF0000"/>
                </a:solidFill>
                <a:cs typeface="Tahoma"/>
              </a:rPr>
              <a:t> </a:t>
            </a:r>
            <a:r>
              <a:rPr sz="1800" spc="-5" dirty="0">
                <a:solidFill>
                  <a:srgbClr val="FF0000"/>
                </a:solidFill>
                <a:cs typeface="Tahoma"/>
              </a:rPr>
              <a:t>svolgimento </a:t>
            </a:r>
            <a:r>
              <a:rPr sz="1800" dirty="0">
                <a:solidFill>
                  <a:srgbClr val="FF0000"/>
                </a:solidFill>
                <a:cs typeface="Tahoma"/>
              </a:rPr>
              <a:t>di</a:t>
            </a:r>
          </a:p>
        </p:txBody>
      </p:sp>
      <p:sp>
        <p:nvSpPr>
          <p:cNvPr id="12" name="object 12"/>
          <p:cNvSpPr txBox="1"/>
          <p:nvPr/>
        </p:nvSpPr>
        <p:spPr>
          <a:xfrm>
            <a:off x="3252723" y="5119751"/>
            <a:ext cx="2776220" cy="276225"/>
          </a:xfrm>
          <a:prstGeom prst="rect">
            <a:avLst/>
          </a:prstGeom>
          <a:solidFill>
            <a:srgbClr val="FF9900"/>
          </a:solidFill>
        </p:spPr>
        <p:txBody>
          <a:bodyPr vert="horz" wrap="square" lIns="0" tIns="1270" rIns="0" bIns="0" rtlCol="0">
            <a:spAutoFit/>
          </a:bodyPr>
          <a:lstStyle/>
          <a:p>
            <a:pPr>
              <a:lnSpc>
                <a:spcPct val="100000"/>
              </a:lnSpc>
              <a:spcBef>
                <a:spcPts val="10"/>
              </a:spcBef>
            </a:pPr>
            <a:r>
              <a:rPr sz="1800" spc="-5" dirty="0">
                <a:solidFill>
                  <a:srgbClr val="FF0000"/>
                </a:solidFill>
                <a:highlight>
                  <a:srgbClr val="FFFF00"/>
                </a:highlight>
                <a:cs typeface="Tahoma"/>
              </a:rPr>
              <a:t>servizi</a:t>
            </a:r>
            <a:r>
              <a:rPr sz="1800" spc="-10" dirty="0">
                <a:solidFill>
                  <a:srgbClr val="FF0000"/>
                </a:solidFill>
                <a:highlight>
                  <a:srgbClr val="FFFF00"/>
                </a:highlight>
                <a:cs typeface="Tahoma"/>
              </a:rPr>
              <a:t> </a:t>
            </a:r>
            <a:r>
              <a:rPr sz="1800" dirty="0">
                <a:solidFill>
                  <a:srgbClr val="FF0000"/>
                </a:solidFill>
                <a:highlight>
                  <a:srgbClr val="FFFF00"/>
                </a:highlight>
                <a:cs typeface="Tahoma"/>
              </a:rPr>
              <a:t>di</a:t>
            </a:r>
            <a:r>
              <a:rPr sz="1800" spc="-10" dirty="0">
                <a:solidFill>
                  <a:srgbClr val="FF0000"/>
                </a:solidFill>
                <a:highlight>
                  <a:srgbClr val="FFFF00"/>
                </a:highlight>
                <a:cs typeface="Tahoma"/>
              </a:rPr>
              <a:t> </a:t>
            </a:r>
            <a:r>
              <a:rPr sz="1800" spc="-5" dirty="0">
                <a:solidFill>
                  <a:srgbClr val="FF0000"/>
                </a:solidFill>
                <a:highlight>
                  <a:srgbClr val="FFFF00"/>
                </a:highlight>
                <a:cs typeface="Tahoma"/>
              </a:rPr>
              <a:t>pubblico</a:t>
            </a:r>
            <a:r>
              <a:rPr sz="1800" spc="-15" dirty="0">
                <a:solidFill>
                  <a:srgbClr val="FF0000"/>
                </a:solidFill>
                <a:highlight>
                  <a:srgbClr val="FFFF00"/>
                </a:highlight>
                <a:cs typeface="Tahoma"/>
              </a:rPr>
              <a:t> </a:t>
            </a:r>
            <a:r>
              <a:rPr sz="1800" spc="-5" dirty="0">
                <a:solidFill>
                  <a:srgbClr val="FF0000"/>
                </a:solidFill>
                <a:highlight>
                  <a:srgbClr val="FFFF00"/>
                </a:highlight>
                <a:cs typeface="Tahoma"/>
              </a:rPr>
              <a:t>interesse</a:t>
            </a:r>
            <a:endParaRPr sz="1800" dirty="0">
              <a:solidFill>
                <a:srgbClr val="FF0000"/>
              </a:solidFill>
              <a:highlight>
                <a:srgbClr val="FFFF00"/>
              </a:highlight>
              <a:cs typeface="Tahoma"/>
            </a:endParaRPr>
          </a:p>
        </p:txBody>
      </p:sp>
      <p:sp>
        <p:nvSpPr>
          <p:cNvPr id="13" name="object 13"/>
          <p:cNvSpPr txBox="1"/>
          <p:nvPr/>
        </p:nvSpPr>
        <p:spPr>
          <a:xfrm>
            <a:off x="6075679" y="5108194"/>
            <a:ext cx="111696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FF0000"/>
                </a:solidFill>
                <a:cs typeface="Tahoma"/>
              </a:rPr>
              <a:t>ovvero</a:t>
            </a:r>
            <a:r>
              <a:rPr sz="1800" spc="-75" dirty="0">
                <a:solidFill>
                  <a:srgbClr val="FF0000"/>
                </a:solidFill>
                <a:cs typeface="Tahoma"/>
              </a:rPr>
              <a:t> </a:t>
            </a:r>
            <a:r>
              <a:rPr sz="1800" dirty="0">
                <a:solidFill>
                  <a:srgbClr val="FF0000"/>
                </a:solidFill>
                <a:cs typeface="Tahoma"/>
              </a:rPr>
              <a:t>alla</a:t>
            </a:r>
            <a:endParaRPr sz="1800">
              <a:solidFill>
                <a:srgbClr val="FF0000"/>
              </a:solidFill>
              <a:cs typeface="Tahoma"/>
            </a:endParaRPr>
          </a:p>
        </p:txBody>
      </p:sp>
      <p:sp>
        <p:nvSpPr>
          <p:cNvPr id="14" name="object 14"/>
          <p:cNvSpPr txBox="1"/>
          <p:nvPr/>
        </p:nvSpPr>
        <p:spPr>
          <a:xfrm>
            <a:off x="7248652" y="5119751"/>
            <a:ext cx="1351915" cy="276225"/>
          </a:xfrm>
          <a:prstGeom prst="rect">
            <a:avLst/>
          </a:prstGeom>
          <a:solidFill>
            <a:srgbClr val="FF9900"/>
          </a:solidFill>
        </p:spPr>
        <p:txBody>
          <a:bodyPr vert="horz" wrap="square" lIns="0" tIns="1270" rIns="0" bIns="0" rtlCol="0">
            <a:spAutoFit/>
          </a:bodyPr>
          <a:lstStyle/>
          <a:p>
            <a:pPr marL="5080">
              <a:lnSpc>
                <a:spcPct val="100000"/>
              </a:lnSpc>
              <a:spcBef>
                <a:spcPts val="10"/>
              </a:spcBef>
            </a:pPr>
            <a:r>
              <a:rPr sz="1800" spc="-5" dirty="0">
                <a:solidFill>
                  <a:srgbClr val="FF0000"/>
                </a:solidFill>
                <a:cs typeface="Tahoma"/>
              </a:rPr>
              <a:t>realizzazione</a:t>
            </a:r>
            <a:endParaRPr sz="1800" dirty="0">
              <a:solidFill>
                <a:srgbClr val="FF0000"/>
              </a:solidFill>
              <a:cs typeface="Tahoma"/>
            </a:endParaRPr>
          </a:p>
        </p:txBody>
      </p:sp>
      <p:sp>
        <p:nvSpPr>
          <p:cNvPr id="15" name="object 15"/>
          <p:cNvSpPr txBox="1"/>
          <p:nvPr/>
        </p:nvSpPr>
        <p:spPr>
          <a:xfrm>
            <a:off x="559752" y="5394071"/>
            <a:ext cx="1473200" cy="273793"/>
          </a:xfrm>
          <a:prstGeom prst="rect">
            <a:avLst/>
          </a:prstGeom>
          <a:solidFill>
            <a:srgbClr val="FF9900"/>
          </a:solidFill>
        </p:spPr>
        <p:txBody>
          <a:bodyPr vert="horz" wrap="square" lIns="0" tIns="1270" rIns="0" bIns="0" rtlCol="0">
            <a:spAutoFit/>
          </a:bodyPr>
          <a:lstStyle/>
          <a:p>
            <a:pPr>
              <a:lnSpc>
                <a:spcPts val="2150"/>
              </a:lnSpc>
              <a:spcBef>
                <a:spcPts val="10"/>
              </a:spcBef>
            </a:pPr>
            <a:r>
              <a:rPr sz="1800" dirty="0">
                <a:solidFill>
                  <a:srgbClr val="FF0000"/>
                </a:solidFill>
                <a:highlight>
                  <a:srgbClr val="FFFF00"/>
                </a:highlight>
                <a:cs typeface="Tahoma"/>
              </a:rPr>
              <a:t>di</a:t>
            </a:r>
            <a:r>
              <a:rPr sz="1800" spc="-70" dirty="0">
                <a:solidFill>
                  <a:srgbClr val="FF0000"/>
                </a:solidFill>
                <a:highlight>
                  <a:srgbClr val="FFFF00"/>
                </a:highlight>
                <a:cs typeface="Tahoma"/>
              </a:rPr>
              <a:t> </a:t>
            </a:r>
            <a:r>
              <a:rPr sz="1800" spc="-5" dirty="0">
                <a:solidFill>
                  <a:srgbClr val="FF0000"/>
                </a:solidFill>
                <a:highlight>
                  <a:srgbClr val="FFFF00"/>
                </a:highlight>
                <a:cs typeface="Tahoma"/>
              </a:rPr>
              <a:t>investimenti</a:t>
            </a:r>
            <a:endParaRPr sz="1800" dirty="0">
              <a:solidFill>
                <a:srgbClr val="FF0000"/>
              </a:solidFill>
              <a:highlight>
                <a:srgbClr val="FFFF00"/>
              </a:highlight>
              <a:cs typeface="Tahoma"/>
            </a:endParaRPr>
          </a:p>
        </p:txBody>
      </p:sp>
      <p:sp>
        <p:nvSpPr>
          <p:cNvPr id="16" name="object 16"/>
          <p:cNvSpPr txBox="1"/>
          <p:nvPr/>
        </p:nvSpPr>
        <p:spPr>
          <a:xfrm>
            <a:off x="2007489" y="5382564"/>
            <a:ext cx="5184140"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cs typeface="Tahoma"/>
              </a:rPr>
              <a:t>,</a:t>
            </a:r>
            <a:r>
              <a:rPr sz="1800" spc="-5" dirty="0">
                <a:solidFill>
                  <a:srgbClr val="FF0000"/>
                </a:solidFill>
                <a:cs typeface="Tahoma"/>
              </a:rPr>
              <a:t> purché</a:t>
            </a:r>
            <a:r>
              <a:rPr sz="1800" spc="-15" dirty="0">
                <a:solidFill>
                  <a:srgbClr val="FF0000"/>
                </a:solidFill>
                <a:cs typeface="Tahoma"/>
              </a:rPr>
              <a:t> </a:t>
            </a:r>
            <a:r>
              <a:rPr sz="1800" dirty="0">
                <a:solidFill>
                  <a:srgbClr val="FF0000"/>
                </a:solidFill>
                <a:cs typeface="Tahoma"/>
              </a:rPr>
              <a:t>le </a:t>
            </a:r>
            <a:r>
              <a:rPr sz="1800" spc="-5" dirty="0">
                <a:solidFill>
                  <a:srgbClr val="FF0000"/>
                </a:solidFill>
                <a:cs typeface="Tahoma"/>
              </a:rPr>
              <a:t>misure</a:t>
            </a:r>
            <a:r>
              <a:rPr sz="1800" dirty="0">
                <a:solidFill>
                  <a:srgbClr val="FF0000"/>
                </a:solidFill>
                <a:cs typeface="Tahoma"/>
              </a:rPr>
              <a:t> </a:t>
            </a:r>
            <a:r>
              <a:rPr sz="1800" spc="-5" dirty="0">
                <a:solidFill>
                  <a:srgbClr val="FF0000"/>
                </a:solidFill>
                <a:cs typeface="Tahoma"/>
              </a:rPr>
              <a:t>indicate</a:t>
            </a:r>
            <a:r>
              <a:rPr sz="1800" spc="5" dirty="0">
                <a:solidFill>
                  <a:srgbClr val="FF0000"/>
                </a:solidFill>
                <a:cs typeface="Tahoma"/>
              </a:rPr>
              <a:t> </a:t>
            </a:r>
            <a:r>
              <a:rPr sz="1800" spc="-5" dirty="0">
                <a:solidFill>
                  <a:srgbClr val="FF0000"/>
                </a:solidFill>
                <a:cs typeface="Tahoma"/>
              </a:rPr>
              <a:t>siano</a:t>
            </a:r>
            <a:r>
              <a:rPr sz="1800" spc="-15" dirty="0">
                <a:solidFill>
                  <a:srgbClr val="FF0000"/>
                </a:solidFill>
                <a:cs typeface="Tahoma"/>
              </a:rPr>
              <a:t> </a:t>
            </a:r>
            <a:r>
              <a:rPr sz="1800" spc="-5" dirty="0">
                <a:solidFill>
                  <a:srgbClr val="FF0000"/>
                </a:solidFill>
                <a:cs typeface="Tahoma"/>
              </a:rPr>
              <a:t>contemplate</a:t>
            </a:r>
            <a:r>
              <a:rPr sz="1800" spc="10" dirty="0">
                <a:solidFill>
                  <a:srgbClr val="FF0000"/>
                </a:solidFill>
                <a:cs typeface="Tahoma"/>
              </a:rPr>
              <a:t> </a:t>
            </a:r>
            <a:r>
              <a:rPr sz="1800" dirty="0">
                <a:solidFill>
                  <a:srgbClr val="FF0000"/>
                </a:solidFill>
                <a:cs typeface="Tahoma"/>
              </a:rPr>
              <a:t>in</a:t>
            </a:r>
            <a:r>
              <a:rPr sz="1800" spc="-15" dirty="0">
                <a:solidFill>
                  <a:srgbClr val="FF0000"/>
                </a:solidFill>
                <a:cs typeface="Tahoma"/>
              </a:rPr>
              <a:t> </a:t>
            </a:r>
            <a:r>
              <a:rPr sz="1800" dirty="0">
                <a:solidFill>
                  <a:srgbClr val="FF0000"/>
                </a:solidFill>
                <a:cs typeface="Tahoma"/>
              </a:rPr>
              <a:t>un</a:t>
            </a:r>
            <a:endParaRPr sz="1800">
              <a:solidFill>
                <a:srgbClr val="FF0000"/>
              </a:solidFill>
              <a:cs typeface="Tahoma"/>
            </a:endParaRPr>
          </a:p>
        </p:txBody>
      </p:sp>
      <p:sp>
        <p:nvSpPr>
          <p:cNvPr id="17" name="object 17"/>
          <p:cNvSpPr txBox="1"/>
          <p:nvPr/>
        </p:nvSpPr>
        <p:spPr>
          <a:xfrm>
            <a:off x="7248652" y="5395595"/>
            <a:ext cx="873760" cy="274320"/>
          </a:xfrm>
          <a:prstGeom prst="rect">
            <a:avLst/>
          </a:prstGeom>
          <a:solidFill>
            <a:srgbClr val="FF00FF"/>
          </a:solidFill>
        </p:spPr>
        <p:txBody>
          <a:bodyPr vert="horz" wrap="square" lIns="0" tIns="0" rIns="0" bIns="0" rtlCol="0">
            <a:spAutoFit/>
          </a:bodyPr>
          <a:lstStyle/>
          <a:p>
            <a:pPr marL="635">
              <a:lnSpc>
                <a:spcPct val="100000"/>
              </a:lnSpc>
            </a:pPr>
            <a:r>
              <a:rPr sz="1800" dirty="0">
                <a:solidFill>
                  <a:srgbClr val="FF0000"/>
                </a:solidFill>
                <a:cs typeface="Tahoma"/>
              </a:rPr>
              <a:t>piano</a:t>
            </a:r>
            <a:r>
              <a:rPr sz="1800" spc="-50" dirty="0">
                <a:solidFill>
                  <a:srgbClr val="FF0000"/>
                </a:solidFill>
                <a:cs typeface="Tahoma"/>
              </a:rPr>
              <a:t> </a:t>
            </a:r>
            <a:r>
              <a:rPr sz="1800" dirty="0">
                <a:solidFill>
                  <a:srgbClr val="FF0000"/>
                </a:solidFill>
                <a:cs typeface="Tahoma"/>
              </a:rPr>
              <a:t>di</a:t>
            </a:r>
            <a:endParaRPr sz="1800">
              <a:solidFill>
                <a:srgbClr val="FF0000"/>
              </a:solidFill>
              <a:cs typeface="Tahoma"/>
            </a:endParaRPr>
          </a:p>
        </p:txBody>
      </p:sp>
      <p:sp>
        <p:nvSpPr>
          <p:cNvPr id="18" name="object 18"/>
          <p:cNvSpPr txBox="1"/>
          <p:nvPr/>
        </p:nvSpPr>
        <p:spPr>
          <a:xfrm>
            <a:off x="559752" y="5668390"/>
            <a:ext cx="1254760" cy="276225"/>
          </a:xfrm>
          <a:prstGeom prst="rect">
            <a:avLst/>
          </a:prstGeom>
          <a:solidFill>
            <a:srgbClr val="FF00FF"/>
          </a:solidFill>
        </p:spPr>
        <p:txBody>
          <a:bodyPr vert="horz" wrap="square" lIns="0" tIns="1270" rIns="0" bIns="0" rtlCol="0">
            <a:spAutoFit/>
          </a:bodyPr>
          <a:lstStyle/>
          <a:p>
            <a:pPr>
              <a:lnSpc>
                <a:spcPct val="100000"/>
              </a:lnSpc>
              <a:spcBef>
                <a:spcPts val="10"/>
              </a:spcBef>
            </a:pPr>
            <a:r>
              <a:rPr sz="1800" spc="-5" dirty="0">
                <a:solidFill>
                  <a:srgbClr val="FF0000"/>
                </a:solidFill>
                <a:highlight>
                  <a:srgbClr val="FFFF00"/>
                </a:highlight>
                <a:cs typeface="Tahoma"/>
              </a:rPr>
              <a:t>risan</a:t>
            </a:r>
            <a:r>
              <a:rPr sz="1800" dirty="0">
                <a:solidFill>
                  <a:srgbClr val="FF0000"/>
                </a:solidFill>
                <a:highlight>
                  <a:srgbClr val="FFFF00"/>
                </a:highlight>
                <a:cs typeface="Tahoma"/>
              </a:rPr>
              <a:t>amento</a:t>
            </a:r>
          </a:p>
        </p:txBody>
      </p:sp>
      <p:sp>
        <p:nvSpPr>
          <p:cNvPr id="19" name="object 19"/>
          <p:cNvSpPr txBox="1"/>
          <p:nvPr/>
        </p:nvSpPr>
        <p:spPr>
          <a:xfrm>
            <a:off x="1789302" y="5657189"/>
            <a:ext cx="6510020"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cs typeface="Tahoma"/>
              </a:rPr>
              <a:t>,</a:t>
            </a:r>
            <a:r>
              <a:rPr sz="1800" spc="-20" dirty="0">
                <a:solidFill>
                  <a:srgbClr val="FF0000"/>
                </a:solidFill>
                <a:cs typeface="Tahoma"/>
              </a:rPr>
              <a:t> </a:t>
            </a:r>
            <a:r>
              <a:rPr sz="1800" spc="-10" dirty="0">
                <a:solidFill>
                  <a:srgbClr val="FF0000"/>
                </a:solidFill>
                <a:cs typeface="Tahoma"/>
              </a:rPr>
              <a:t>approvato</a:t>
            </a:r>
            <a:r>
              <a:rPr sz="1800" spc="15" dirty="0">
                <a:solidFill>
                  <a:srgbClr val="FF0000"/>
                </a:solidFill>
                <a:cs typeface="Tahoma"/>
              </a:rPr>
              <a:t> </a:t>
            </a:r>
            <a:r>
              <a:rPr sz="1800" spc="-10" dirty="0">
                <a:solidFill>
                  <a:srgbClr val="FF0000"/>
                </a:solidFill>
                <a:cs typeface="Tahoma"/>
              </a:rPr>
              <a:t>dall'Autorità</a:t>
            </a:r>
            <a:r>
              <a:rPr sz="1800" spc="20" dirty="0">
                <a:solidFill>
                  <a:srgbClr val="FF0000"/>
                </a:solidFill>
                <a:cs typeface="Tahoma"/>
              </a:rPr>
              <a:t> </a:t>
            </a:r>
            <a:r>
              <a:rPr sz="1800" dirty="0">
                <a:solidFill>
                  <a:srgbClr val="FF0000"/>
                </a:solidFill>
                <a:cs typeface="Tahoma"/>
              </a:rPr>
              <a:t>di</a:t>
            </a:r>
            <a:r>
              <a:rPr sz="1800" spc="-5" dirty="0">
                <a:solidFill>
                  <a:srgbClr val="FF0000"/>
                </a:solidFill>
                <a:cs typeface="Tahoma"/>
              </a:rPr>
              <a:t> regolazione</a:t>
            </a:r>
            <a:r>
              <a:rPr sz="1800" spc="20" dirty="0">
                <a:solidFill>
                  <a:srgbClr val="FF0000"/>
                </a:solidFill>
                <a:cs typeface="Tahoma"/>
              </a:rPr>
              <a:t> </a:t>
            </a:r>
            <a:r>
              <a:rPr sz="1800" dirty="0">
                <a:solidFill>
                  <a:srgbClr val="FF0000"/>
                </a:solidFill>
                <a:cs typeface="Tahoma"/>
              </a:rPr>
              <a:t>di </a:t>
            </a:r>
            <a:r>
              <a:rPr sz="1800" spc="-10" dirty="0">
                <a:solidFill>
                  <a:srgbClr val="FF0000"/>
                </a:solidFill>
                <a:cs typeface="Tahoma"/>
              </a:rPr>
              <a:t>settore</a:t>
            </a:r>
            <a:r>
              <a:rPr sz="1800" spc="5" dirty="0">
                <a:solidFill>
                  <a:srgbClr val="FF0000"/>
                </a:solidFill>
                <a:cs typeface="Tahoma"/>
              </a:rPr>
              <a:t> </a:t>
            </a:r>
            <a:r>
              <a:rPr sz="1800" spc="-10" dirty="0">
                <a:solidFill>
                  <a:srgbClr val="FF0000"/>
                </a:solidFill>
                <a:cs typeface="Tahoma"/>
              </a:rPr>
              <a:t>ove </a:t>
            </a:r>
            <a:r>
              <a:rPr sz="1800" spc="-5" dirty="0">
                <a:solidFill>
                  <a:srgbClr val="FF0000"/>
                </a:solidFill>
                <a:cs typeface="Tahoma"/>
              </a:rPr>
              <a:t>esistente</a:t>
            </a:r>
            <a:r>
              <a:rPr sz="1800" spc="-10" dirty="0">
                <a:solidFill>
                  <a:srgbClr val="FF0000"/>
                </a:solidFill>
                <a:cs typeface="Tahoma"/>
              </a:rPr>
              <a:t> </a:t>
            </a:r>
            <a:r>
              <a:rPr sz="1800" dirty="0">
                <a:solidFill>
                  <a:srgbClr val="FF0000"/>
                </a:solidFill>
                <a:cs typeface="Tahoma"/>
              </a:rPr>
              <a:t>e</a:t>
            </a:r>
            <a:endParaRPr sz="1800">
              <a:solidFill>
                <a:srgbClr val="FF0000"/>
              </a:solidFill>
              <a:cs typeface="Tahoma"/>
            </a:endParaRPr>
          </a:p>
        </p:txBody>
      </p:sp>
      <p:sp>
        <p:nvSpPr>
          <p:cNvPr id="20" name="object 20"/>
          <p:cNvSpPr/>
          <p:nvPr/>
        </p:nvSpPr>
        <p:spPr>
          <a:xfrm>
            <a:off x="3432555" y="6217030"/>
            <a:ext cx="3874135" cy="276225"/>
          </a:xfrm>
          <a:custGeom>
            <a:avLst/>
            <a:gdLst/>
            <a:ahLst/>
            <a:cxnLst/>
            <a:rect l="l" t="t" r="r" b="b"/>
            <a:pathLst>
              <a:path w="3874134" h="276225">
                <a:moveTo>
                  <a:pt x="3874007" y="0"/>
                </a:moveTo>
                <a:lnTo>
                  <a:pt x="0" y="0"/>
                </a:lnTo>
                <a:lnTo>
                  <a:pt x="0" y="275844"/>
                </a:lnTo>
                <a:lnTo>
                  <a:pt x="3874007" y="275844"/>
                </a:lnTo>
                <a:lnTo>
                  <a:pt x="3874007" y="0"/>
                </a:lnTo>
                <a:close/>
              </a:path>
            </a:pathLst>
          </a:custGeom>
          <a:solidFill>
            <a:srgbClr val="FF00FF"/>
          </a:solidFill>
        </p:spPr>
        <p:txBody>
          <a:bodyPr wrap="square" lIns="0" tIns="0" rIns="0" bIns="0" rtlCol="0"/>
          <a:lstStyle/>
          <a:p>
            <a:endParaRPr>
              <a:solidFill>
                <a:srgbClr val="FF0000"/>
              </a:solidFill>
            </a:endParaRPr>
          </a:p>
        </p:txBody>
      </p:sp>
      <p:sp>
        <p:nvSpPr>
          <p:cNvPr id="21" name="object 21"/>
          <p:cNvSpPr txBox="1"/>
          <p:nvPr/>
        </p:nvSpPr>
        <p:spPr>
          <a:xfrm>
            <a:off x="547217" y="5931509"/>
            <a:ext cx="7121525" cy="574040"/>
          </a:xfrm>
          <a:prstGeom prst="rect">
            <a:avLst/>
          </a:prstGeom>
        </p:spPr>
        <p:txBody>
          <a:bodyPr vert="horz" wrap="square" lIns="0" tIns="12700" rIns="0" bIns="0" rtlCol="0">
            <a:spAutoFit/>
          </a:bodyPr>
          <a:lstStyle/>
          <a:p>
            <a:pPr marL="12700" marR="5080">
              <a:lnSpc>
                <a:spcPct val="100000"/>
              </a:lnSpc>
              <a:spcBef>
                <a:spcPts val="100"/>
              </a:spcBef>
            </a:pPr>
            <a:r>
              <a:rPr sz="1800" spc="-5" dirty="0">
                <a:solidFill>
                  <a:srgbClr val="FF0000"/>
                </a:solidFill>
                <a:cs typeface="Tahoma"/>
              </a:rPr>
              <a:t>comunicato</a:t>
            </a:r>
            <a:r>
              <a:rPr sz="1800" spc="-30" dirty="0">
                <a:solidFill>
                  <a:srgbClr val="FF0000"/>
                </a:solidFill>
                <a:cs typeface="Tahoma"/>
              </a:rPr>
              <a:t> </a:t>
            </a:r>
            <a:r>
              <a:rPr sz="1800" dirty="0">
                <a:solidFill>
                  <a:srgbClr val="FF0000"/>
                </a:solidFill>
                <a:cs typeface="Tahoma"/>
              </a:rPr>
              <a:t>alla</a:t>
            </a:r>
            <a:r>
              <a:rPr sz="1800" spc="20" dirty="0">
                <a:solidFill>
                  <a:srgbClr val="FF0000"/>
                </a:solidFill>
                <a:cs typeface="Tahoma"/>
              </a:rPr>
              <a:t> </a:t>
            </a:r>
            <a:r>
              <a:rPr sz="1800" spc="-5" dirty="0">
                <a:solidFill>
                  <a:srgbClr val="FF0000"/>
                </a:solidFill>
                <a:cs typeface="Tahoma"/>
              </a:rPr>
              <a:t>Corte</a:t>
            </a:r>
            <a:r>
              <a:rPr sz="1800" dirty="0">
                <a:solidFill>
                  <a:srgbClr val="FF0000"/>
                </a:solidFill>
                <a:cs typeface="Tahoma"/>
              </a:rPr>
              <a:t> dei </a:t>
            </a:r>
            <a:r>
              <a:rPr sz="1800" spc="-5" dirty="0">
                <a:solidFill>
                  <a:srgbClr val="FF0000"/>
                </a:solidFill>
                <a:cs typeface="Tahoma"/>
              </a:rPr>
              <a:t>conti</a:t>
            </a:r>
            <a:r>
              <a:rPr sz="1800" spc="5" dirty="0">
                <a:solidFill>
                  <a:srgbClr val="FF0000"/>
                </a:solidFill>
                <a:cs typeface="Tahoma"/>
              </a:rPr>
              <a:t> </a:t>
            </a:r>
            <a:r>
              <a:rPr sz="1800" spc="-5" dirty="0">
                <a:solidFill>
                  <a:srgbClr val="FF0000"/>
                </a:solidFill>
                <a:cs typeface="Tahoma"/>
              </a:rPr>
              <a:t>con </a:t>
            </a:r>
            <a:r>
              <a:rPr sz="1800" dirty="0">
                <a:solidFill>
                  <a:srgbClr val="FF0000"/>
                </a:solidFill>
                <a:cs typeface="Tahoma"/>
              </a:rPr>
              <a:t>le</a:t>
            </a:r>
            <a:r>
              <a:rPr sz="1800" spc="5" dirty="0">
                <a:solidFill>
                  <a:srgbClr val="FF0000"/>
                </a:solidFill>
                <a:cs typeface="Tahoma"/>
              </a:rPr>
              <a:t> </a:t>
            </a:r>
            <a:r>
              <a:rPr sz="1800" spc="-5" dirty="0">
                <a:solidFill>
                  <a:srgbClr val="FF0000"/>
                </a:solidFill>
                <a:cs typeface="Tahoma"/>
              </a:rPr>
              <a:t>modalità</a:t>
            </a:r>
            <a:r>
              <a:rPr sz="1800" spc="25" dirty="0">
                <a:solidFill>
                  <a:srgbClr val="FF0000"/>
                </a:solidFill>
                <a:cs typeface="Tahoma"/>
              </a:rPr>
              <a:t> </a:t>
            </a:r>
            <a:r>
              <a:rPr sz="1800" dirty="0">
                <a:solidFill>
                  <a:srgbClr val="FF0000"/>
                </a:solidFill>
                <a:cs typeface="Tahoma"/>
              </a:rPr>
              <a:t>di </a:t>
            </a:r>
            <a:r>
              <a:rPr sz="1800" spc="-5" dirty="0">
                <a:solidFill>
                  <a:srgbClr val="FF0000"/>
                </a:solidFill>
                <a:cs typeface="Tahoma"/>
              </a:rPr>
              <a:t>cui</a:t>
            </a:r>
            <a:r>
              <a:rPr sz="1800" dirty="0">
                <a:solidFill>
                  <a:srgbClr val="FF0000"/>
                </a:solidFill>
                <a:cs typeface="Tahoma"/>
              </a:rPr>
              <a:t> </a:t>
            </a:r>
            <a:r>
              <a:rPr sz="1800" spc="-5" dirty="0">
                <a:solidFill>
                  <a:srgbClr val="FF0000"/>
                </a:solidFill>
                <a:cs typeface="Tahoma"/>
              </a:rPr>
              <a:t>all'articolo</a:t>
            </a:r>
            <a:r>
              <a:rPr sz="1800" dirty="0">
                <a:solidFill>
                  <a:srgbClr val="FF0000"/>
                </a:solidFill>
                <a:cs typeface="Tahoma"/>
              </a:rPr>
              <a:t> 5,</a:t>
            </a:r>
            <a:r>
              <a:rPr sz="1800" spc="5" dirty="0">
                <a:solidFill>
                  <a:srgbClr val="FF0000"/>
                </a:solidFill>
                <a:cs typeface="Tahoma"/>
              </a:rPr>
              <a:t> </a:t>
            </a:r>
            <a:r>
              <a:rPr sz="1800" spc="-5" dirty="0">
                <a:solidFill>
                  <a:srgbClr val="FF0000"/>
                </a:solidFill>
                <a:cs typeface="Tahoma"/>
              </a:rPr>
              <a:t>che </a:t>
            </a:r>
            <a:r>
              <a:rPr sz="1800" spc="-545" dirty="0">
                <a:solidFill>
                  <a:srgbClr val="FF0000"/>
                </a:solidFill>
                <a:cs typeface="Tahoma"/>
              </a:rPr>
              <a:t> </a:t>
            </a:r>
            <a:r>
              <a:rPr sz="1800" spc="-5" dirty="0">
                <a:solidFill>
                  <a:srgbClr val="FF0000"/>
                </a:solidFill>
                <a:cs typeface="Tahoma"/>
              </a:rPr>
              <a:t>contempli</a:t>
            </a:r>
            <a:r>
              <a:rPr sz="1800" spc="5" dirty="0">
                <a:solidFill>
                  <a:srgbClr val="FF0000"/>
                </a:solidFill>
                <a:cs typeface="Tahoma"/>
              </a:rPr>
              <a:t> </a:t>
            </a:r>
            <a:r>
              <a:rPr sz="1800" spc="-5" dirty="0">
                <a:solidFill>
                  <a:srgbClr val="FF0000"/>
                </a:solidFill>
                <a:cs typeface="Tahoma"/>
              </a:rPr>
              <a:t>il</a:t>
            </a:r>
            <a:r>
              <a:rPr sz="1800" spc="5" dirty="0">
                <a:solidFill>
                  <a:srgbClr val="FF0000"/>
                </a:solidFill>
                <a:cs typeface="Tahoma"/>
              </a:rPr>
              <a:t> </a:t>
            </a:r>
            <a:r>
              <a:rPr sz="1800" spc="-5" dirty="0">
                <a:solidFill>
                  <a:srgbClr val="FF0000"/>
                </a:solidFill>
                <a:cs typeface="Tahoma"/>
              </a:rPr>
              <a:t>raggiungimento</a:t>
            </a:r>
            <a:r>
              <a:rPr sz="1800" spc="10" dirty="0">
                <a:solidFill>
                  <a:srgbClr val="FF0000"/>
                </a:solidFill>
                <a:cs typeface="Tahoma"/>
              </a:rPr>
              <a:t> </a:t>
            </a:r>
            <a:r>
              <a:rPr sz="1800" spc="-5" dirty="0">
                <a:solidFill>
                  <a:srgbClr val="FF0000"/>
                </a:solidFill>
                <a:highlight>
                  <a:srgbClr val="FFFF00"/>
                </a:highlight>
                <a:cs typeface="Tahoma"/>
              </a:rPr>
              <a:t>dell'equilibrio</a:t>
            </a:r>
            <a:r>
              <a:rPr sz="1800" spc="40" dirty="0">
                <a:solidFill>
                  <a:srgbClr val="FF0000"/>
                </a:solidFill>
                <a:highlight>
                  <a:srgbClr val="FFFF00"/>
                </a:highlight>
                <a:cs typeface="Tahoma"/>
              </a:rPr>
              <a:t> </a:t>
            </a:r>
            <a:r>
              <a:rPr sz="1800" spc="-5" dirty="0">
                <a:solidFill>
                  <a:srgbClr val="FF0000"/>
                </a:solidFill>
                <a:highlight>
                  <a:srgbClr val="FFFF00"/>
                </a:highlight>
                <a:cs typeface="Tahoma"/>
              </a:rPr>
              <a:t>finanziario</a:t>
            </a:r>
            <a:r>
              <a:rPr sz="1800" dirty="0">
                <a:solidFill>
                  <a:srgbClr val="FF0000"/>
                </a:solidFill>
                <a:highlight>
                  <a:srgbClr val="FFFF00"/>
                </a:highlight>
                <a:cs typeface="Tahoma"/>
              </a:rPr>
              <a:t> </a:t>
            </a:r>
            <a:r>
              <a:rPr sz="1800" spc="-5" dirty="0">
                <a:solidFill>
                  <a:srgbClr val="FF0000"/>
                </a:solidFill>
                <a:highlight>
                  <a:srgbClr val="FFFF00"/>
                </a:highlight>
                <a:cs typeface="Tahoma"/>
              </a:rPr>
              <a:t>entro</a:t>
            </a:r>
            <a:r>
              <a:rPr sz="1800" spc="5" dirty="0">
                <a:solidFill>
                  <a:srgbClr val="FF0000"/>
                </a:solidFill>
                <a:highlight>
                  <a:srgbClr val="FFFF00"/>
                </a:highlight>
                <a:cs typeface="Tahoma"/>
              </a:rPr>
              <a:t> </a:t>
            </a:r>
            <a:r>
              <a:rPr sz="1800" spc="-10" dirty="0">
                <a:solidFill>
                  <a:srgbClr val="FF0000"/>
                </a:solidFill>
                <a:highlight>
                  <a:srgbClr val="FFFF00"/>
                </a:highlight>
                <a:cs typeface="Tahoma"/>
              </a:rPr>
              <a:t>tre</a:t>
            </a:r>
            <a:r>
              <a:rPr sz="1800" spc="5" dirty="0">
                <a:solidFill>
                  <a:srgbClr val="FF0000"/>
                </a:solidFill>
                <a:highlight>
                  <a:srgbClr val="FFFF00"/>
                </a:highlight>
                <a:cs typeface="Tahoma"/>
              </a:rPr>
              <a:t> </a:t>
            </a:r>
            <a:r>
              <a:rPr sz="1800" dirty="0">
                <a:solidFill>
                  <a:srgbClr val="FF0000"/>
                </a:solidFill>
                <a:highlight>
                  <a:srgbClr val="FFFF00"/>
                </a:highlight>
                <a:cs typeface="Tahoma"/>
              </a:rPr>
              <a:t>anni.</a:t>
            </a:r>
          </a:p>
        </p:txBody>
      </p:sp>
      <p:pic>
        <p:nvPicPr>
          <p:cNvPr id="22" name="Picture 2" descr="Risultato immagine per INRL">
            <a:extLst>
              <a:ext uri="{FF2B5EF4-FFF2-40B4-BE49-F238E27FC236}">
                <a16:creationId xmlns:a16="http://schemas.microsoft.com/office/drawing/2014/main" id="{C48C31BD-1633-4283-80B3-1280AF6C0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D02EF-386A-4B45-8A43-F29CC6B51FDC}"/>
              </a:ext>
            </a:extLst>
          </p:cNvPr>
          <p:cNvSpPr>
            <a:spLocks noGrp="1"/>
          </p:cNvSpPr>
          <p:nvPr>
            <p:ph type="title"/>
          </p:nvPr>
        </p:nvSpPr>
        <p:spPr/>
        <p:txBody>
          <a:bodyPr>
            <a:normAutofit fontScale="90000"/>
          </a:bodyPr>
          <a:lstStyle/>
          <a:p>
            <a:pPr algn="ctr"/>
            <a:br>
              <a:rPr lang="it-IT" sz="3600" spc="-5" dirty="0">
                <a:solidFill>
                  <a:srgbClr val="FF0000"/>
                </a:solidFill>
                <a:cs typeface="Times New Roman"/>
              </a:rPr>
            </a:br>
            <a:r>
              <a:rPr lang="it-IT" sz="3600" spc="-5" dirty="0">
                <a:solidFill>
                  <a:srgbClr val="FF0000"/>
                </a:solidFill>
                <a:cs typeface="Times New Roman"/>
              </a:rPr>
              <a:t>DEFINIZIONE </a:t>
            </a:r>
            <a:r>
              <a:rPr lang="it-IT" sz="3600" dirty="0">
                <a:solidFill>
                  <a:srgbClr val="FF0000"/>
                </a:solidFill>
                <a:cs typeface="Times New Roman"/>
              </a:rPr>
              <a:t>E</a:t>
            </a:r>
            <a:r>
              <a:rPr lang="it-IT" sz="3600" spc="-5" dirty="0">
                <a:solidFill>
                  <a:srgbClr val="FF0000"/>
                </a:solidFill>
                <a:cs typeface="Times New Roman"/>
              </a:rPr>
              <a:t> PRINCIPIO</a:t>
            </a:r>
            <a:r>
              <a:rPr lang="it-IT" sz="3600" spc="10" dirty="0">
                <a:solidFill>
                  <a:srgbClr val="FF0000"/>
                </a:solidFill>
                <a:cs typeface="Times New Roman"/>
              </a:rPr>
              <a:t> </a:t>
            </a:r>
            <a:r>
              <a:rPr lang="it-IT" sz="3600" spc="-5" dirty="0">
                <a:solidFill>
                  <a:srgbClr val="FF0000"/>
                </a:solidFill>
                <a:cs typeface="Times New Roman"/>
              </a:rPr>
              <a:t>DELLA </a:t>
            </a:r>
            <a:r>
              <a:rPr lang="it-IT" sz="3600" spc="-585" dirty="0">
                <a:solidFill>
                  <a:srgbClr val="FF0000"/>
                </a:solidFill>
                <a:cs typeface="Times New Roman"/>
              </a:rPr>
              <a:t> </a:t>
            </a:r>
            <a:br>
              <a:rPr lang="it-IT" sz="3600" spc="-585" dirty="0">
                <a:solidFill>
                  <a:srgbClr val="FF0000"/>
                </a:solidFill>
                <a:cs typeface="Times New Roman"/>
              </a:rPr>
            </a:br>
            <a:r>
              <a:rPr lang="it-IT" sz="3600" spc="-5" dirty="0">
                <a:solidFill>
                  <a:srgbClr val="FF0000"/>
                </a:solidFill>
                <a:cs typeface="Times New Roman"/>
              </a:rPr>
              <a:t>COMPETENZA</a:t>
            </a:r>
            <a:r>
              <a:rPr lang="it-IT" sz="3600" spc="-135" dirty="0">
                <a:solidFill>
                  <a:srgbClr val="FF0000"/>
                </a:solidFill>
                <a:cs typeface="Times New Roman"/>
              </a:rPr>
              <a:t> </a:t>
            </a:r>
            <a:r>
              <a:rPr lang="it-IT" sz="3600" spc="-5" dirty="0">
                <a:solidFill>
                  <a:srgbClr val="FF0000"/>
                </a:solidFill>
                <a:cs typeface="Times New Roman"/>
              </a:rPr>
              <a:t>FINANZIARIA</a:t>
            </a:r>
            <a:br>
              <a:rPr lang="it-IT" sz="4400" dirty="0">
                <a:latin typeface="Times New Roman"/>
                <a:cs typeface="Times New Roman"/>
              </a:rPr>
            </a:br>
            <a:endParaRPr lang="it-IT" dirty="0"/>
          </a:p>
        </p:txBody>
      </p:sp>
      <p:sp>
        <p:nvSpPr>
          <p:cNvPr id="3" name="Segnaposto contenuto 2">
            <a:extLst>
              <a:ext uri="{FF2B5EF4-FFF2-40B4-BE49-F238E27FC236}">
                <a16:creationId xmlns:a16="http://schemas.microsoft.com/office/drawing/2014/main" id="{E30FB05D-8E99-45EF-A473-7D08D44576CB}"/>
              </a:ext>
            </a:extLst>
          </p:cNvPr>
          <p:cNvSpPr>
            <a:spLocks noGrp="1"/>
          </p:cNvSpPr>
          <p:nvPr>
            <p:ph idx="1"/>
          </p:nvPr>
        </p:nvSpPr>
        <p:spPr>
          <a:xfrm>
            <a:off x="381000" y="1737519"/>
            <a:ext cx="8382000" cy="4351338"/>
          </a:xfrm>
        </p:spPr>
        <p:txBody>
          <a:bodyPr>
            <a:normAutofit fontScale="92500"/>
          </a:bodyPr>
          <a:lstStyle/>
          <a:p>
            <a:pPr marL="0" indent="0" algn="just">
              <a:lnSpc>
                <a:spcPct val="150000"/>
              </a:lnSpc>
              <a:buNone/>
            </a:pPr>
            <a:r>
              <a:rPr lang="it-IT" sz="2400" b="0" i="0" dirty="0">
                <a:solidFill>
                  <a:srgbClr val="FF0000"/>
                </a:solidFill>
                <a:effectLst/>
                <a:latin typeface="+mj-lt"/>
              </a:rPr>
              <a:t>Con il nuovo principio della competenza finanziaria,  le modalità di contabilizzazione cambiano radicalmente rispetto al passato, soprattutto in investimento: l'impegno dell'opera con riferimento alla gestione delle spese perché si è programmato di realizzare non è registrato nell'anno in cui sono stati reperiti i mezzi finanziari </a:t>
            </a:r>
            <a:r>
              <a:rPr lang="it-IT" sz="2400" b="1" i="0" u="sng" dirty="0">
                <a:solidFill>
                  <a:srgbClr val="FF0000"/>
                </a:solidFill>
                <a:effectLst/>
                <a:latin typeface="+mj-lt"/>
              </a:rPr>
              <a:t>ma, piuttosto, in base alla maturazione degli stati di  avanzamento lavori negli anni successivi</a:t>
            </a:r>
            <a:r>
              <a:rPr lang="it-IT" sz="2400" b="0" i="0" dirty="0">
                <a:solidFill>
                  <a:srgbClr val="FF0000"/>
                </a:solidFill>
                <a:effectLst/>
                <a:latin typeface="+mj-lt"/>
              </a:rPr>
              <a:t>.</a:t>
            </a:r>
          </a:p>
          <a:p>
            <a:pPr marL="0" indent="0" algn="just">
              <a:lnSpc>
                <a:spcPct val="150000"/>
              </a:lnSpc>
              <a:buNone/>
            </a:pPr>
            <a:r>
              <a:rPr lang="it-IT" sz="2400" b="0" i="0" dirty="0">
                <a:solidFill>
                  <a:srgbClr val="FF0000"/>
                </a:solidFill>
                <a:effectLst/>
                <a:latin typeface="+mj-lt"/>
              </a:rPr>
              <a:t>FPV = saldo finanziario alimentato con entrate già accertate che vanno a coprire obbligazioni passive  già assunte, ma esigibili negli es. successivi</a:t>
            </a:r>
          </a:p>
          <a:p>
            <a:pPr marL="0" indent="0" algn="just">
              <a:lnSpc>
                <a:spcPct val="150000"/>
              </a:lnSpc>
              <a:buNone/>
            </a:pPr>
            <a:endParaRPr lang="it-IT" sz="2400" dirty="0">
              <a:solidFill>
                <a:srgbClr val="FF0000"/>
              </a:solidFill>
              <a:latin typeface="+mj-lt"/>
            </a:endParaRPr>
          </a:p>
        </p:txBody>
      </p:sp>
      <p:pic>
        <p:nvPicPr>
          <p:cNvPr id="2050" name="Picture 2" descr="Risultato immagine per INRL">
            <a:extLst>
              <a:ext uri="{FF2B5EF4-FFF2-40B4-BE49-F238E27FC236}">
                <a16:creationId xmlns:a16="http://schemas.microsoft.com/office/drawing/2014/main" id="{52B3707B-216A-4E63-BAD2-E06702FCA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90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948052" y="967232"/>
            <a:ext cx="5246370" cy="391160"/>
          </a:xfrm>
          <a:prstGeom prst="rect">
            <a:avLst/>
          </a:prstGeom>
        </p:spPr>
        <p:txBody>
          <a:bodyPr vert="horz" wrap="square" lIns="0" tIns="12700" rIns="0" bIns="0" rtlCol="0">
            <a:spAutoFit/>
          </a:bodyPr>
          <a:lstStyle/>
          <a:p>
            <a:pPr marL="12700">
              <a:lnSpc>
                <a:spcPct val="100000"/>
              </a:lnSpc>
              <a:spcBef>
                <a:spcPts val="100"/>
              </a:spcBef>
            </a:pPr>
            <a:r>
              <a:rPr sz="2400" u="heavy" spc="-5" dirty="0">
                <a:solidFill>
                  <a:srgbClr val="FF0000"/>
                </a:solidFill>
                <a:uFill>
                  <a:solidFill>
                    <a:srgbClr val="FFFF00"/>
                  </a:solidFill>
                </a:uFill>
                <a:latin typeface="+mn-lt"/>
              </a:rPr>
              <a:t>IL</a:t>
            </a:r>
            <a:r>
              <a:rPr sz="2400" u="heavy" spc="-150" dirty="0">
                <a:solidFill>
                  <a:srgbClr val="FF0000"/>
                </a:solidFill>
                <a:uFill>
                  <a:solidFill>
                    <a:srgbClr val="FFFF00"/>
                  </a:solidFill>
                </a:uFill>
                <a:latin typeface="+mn-lt"/>
              </a:rPr>
              <a:t> </a:t>
            </a:r>
            <a:r>
              <a:rPr sz="2400" u="heavy" spc="-5" dirty="0">
                <a:solidFill>
                  <a:srgbClr val="FF0000"/>
                </a:solidFill>
                <a:uFill>
                  <a:solidFill>
                    <a:srgbClr val="FFFF00"/>
                  </a:solidFill>
                </a:uFill>
                <a:latin typeface="+mn-lt"/>
              </a:rPr>
              <a:t>C.</a:t>
            </a:r>
            <a:r>
              <a:rPr sz="2400" u="heavy" spc="-15" dirty="0">
                <a:solidFill>
                  <a:srgbClr val="FF0000"/>
                </a:solidFill>
                <a:uFill>
                  <a:solidFill>
                    <a:srgbClr val="FFFF00"/>
                  </a:solidFill>
                </a:uFill>
                <a:latin typeface="+mn-lt"/>
              </a:rPr>
              <a:t>D</a:t>
            </a:r>
            <a:r>
              <a:rPr sz="2400" u="heavy" dirty="0">
                <a:solidFill>
                  <a:srgbClr val="FF0000"/>
                </a:solidFill>
                <a:uFill>
                  <a:solidFill>
                    <a:srgbClr val="FFFF00"/>
                  </a:solidFill>
                </a:uFill>
                <a:latin typeface="+mn-lt"/>
              </a:rPr>
              <a:t>.</a:t>
            </a:r>
            <a:r>
              <a:rPr sz="2400" u="heavy" spc="20" dirty="0">
                <a:solidFill>
                  <a:srgbClr val="FF0000"/>
                </a:solidFill>
                <a:uFill>
                  <a:solidFill>
                    <a:srgbClr val="FFFF00"/>
                  </a:solidFill>
                </a:uFill>
                <a:latin typeface="+mn-lt"/>
              </a:rPr>
              <a:t> </a:t>
            </a:r>
            <a:r>
              <a:rPr sz="2400" u="heavy" spc="-5" dirty="0">
                <a:solidFill>
                  <a:srgbClr val="FF0000"/>
                </a:solidFill>
                <a:uFill>
                  <a:solidFill>
                    <a:srgbClr val="FFFF00"/>
                  </a:solidFill>
                </a:uFill>
                <a:latin typeface="+mn-lt"/>
              </a:rPr>
              <a:t>«SOC</a:t>
            </a:r>
            <a:r>
              <a:rPr sz="2400" u="heavy" spc="-15" dirty="0">
                <a:solidFill>
                  <a:srgbClr val="FF0000"/>
                </a:solidFill>
                <a:uFill>
                  <a:solidFill>
                    <a:srgbClr val="FFFF00"/>
                  </a:solidFill>
                </a:uFill>
                <a:latin typeface="+mn-lt"/>
              </a:rPr>
              <a:t>C</a:t>
            </a:r>
            <a:r>
              <a:rPr sz="2400" u="heavy" spc="-5" dirty="0">
                <a:solidFill>
                  <a:srgbClr val="FF0000"/>
                </a:solidFill>
                <a:uFill>
                  <a:solidFill>
                    <a:srgbClr val="FFFF00"/>
                  </a:solidFill>
                </a:uFill>
                <a:latin typeface="+mn-lt"/>
              </a:rPr>
              <a:t>ORS</a:t>
            </a:r>
            <a:r>
              <a:rPr sz="2400" u="heavy" dirty="0">
                <a:solidFill>
                  <a:srgbClr val="FF0000"/>
                </a:solidFill>
                <a:uFill>
                  <a:solidFill>
                    <a:srgbClr val="FFFF00"/>
                  </a:solidFill>
                </a:uFill>
                <a:latin typeface="+mn-lt"/>
              </a:rPr>
              <a:t>O</a:t>
            </a:r>
            <a:r>
              <a:rPr sz="2400" u="heavy" spc="10" dirty="0">
                <a:solidFill>
                  <a:srgbClr val="FF0000"/>
                </a:solidFill>
                <a:uFill>
                  <a:solidFill>
                    <a:srgbClr val="FFFF00"/>
                  </a:solidFill>
                </a:uFill>
                <a:latin typeface="+mn-lt"/>
              </a:rPr>
              <a:t> </a:t>
            </a:r>
            <a:r>
              <a:rPr sz="2400" u="heavy" spc="-5" dirty="0">
                <a:solidFill>
                  <a:srgbClr val="FF0000"/>
                </a:solidFill>
                <a:uFill>
                  <a:solidFill>
                    <a:srgbClr val="FFFF00"/>
                  </a:solidFill>
                </a:uFill>
                <a:latin typeface="+mn-lt"/>
              </a:rPr>
              <a:t>FIN</a:t>
            </a:r>
            <a:r>
              <a:rPr sz="2400" u="heavy" spc="-15" dirty="0">
                <a:solidFill>
                  <a:srgbClr val="FF0000"/>
                </a:solidFill>
                <a:uFill>
                  <a:solidFill>
                    <a:srgbClr val="FFFF00"/>
                  </a:solidFill>
                </a:uFill>
                <a:latin typeface="+mn-lt"/>
              </a:rPr>
              <a:t>A</a:t>
            </a:r>
            <a:r>
              <a:rPr sz="2400" u="heavy" spc="-5" dirty="0">
                <a:solidFill>
                  <a:srgbClr val="FF0000"/>
                </a:solidFill>
                <a:uFill>
                  <a:solidFill>
                    <a:srgbClr val="FFFF00"/>
                  </a:solidFill>
                </a:uFill>
                <a:latin typeface="+mn-lt"/>
              </a:rPr>
              <a:t>N</a:t>
            </a:r>
            <a:r>
              <a:rPr sz="2400" u="heavy" spc="-30" dirty="0">
                <a:solidFill>
                  <a:srgbClr val="FF0000"/>
                </a:solidFill>
                <a:uFill>
                  <a:solidFill>
                    <a:srgbClr val="FFFF00"/>
                  </a:solidFill>
                </a:uFill>
                <a:latin typeface="+mn-lt"/>
              </a:rPr>
              <a:t>Z</a:t>
            </a:r>
            <a:r>
              <a:rPr sz="2400" u="heavy" spc="5" dirty="0">
                <a:solidFill>
                  <a:srgbClr val="FF0000"/>
                </a:solidFill>
                <a:uFill>
                  <a:solidFill>
                    <a:srgbClr val="FFFF00"/>
                  </a:solidFill>
                </a:uFill>
                <a:latin typeface="+mn-lt"/>
              </a:rPr>
              <a:t>I</a:t>
            </a:r>
            <a:r>
              <a:rPr sz="2400" u="heavy" spc="-5" dirty="0">
                <a:solidFill>
                  <a:srgbClr val="FF0000"/>
                </a:solidFill>
                <a:uFill>
                  <a:solidFill>
                    <a:srgbClr val="FFFF00"/>
                  </a:solidFill>
                </a:uFill>
                <a:latin typeface="+mn-lt"/>
              </a:rPr>
              <a:t>A</a:t>
            </a:r>
            <a:r>
              <a:rPr sz="2400" u="heavy" spc="-15" dirty="0">
                <a:solidFill>
                  <a:srgbClr val="FF0000"/>
                </a:solidFill>
                <a:uFill>
                  <a:solidFill>
                    <a:srgbClr val="FFFF00"/>
                  </a:solidFill>
                </a:uFill>
                <a:latin typeface="+mn-lt"/>
              </a:rPr>
              <a:t>R</a:t>
            </a:r>
            <a:r>
              <a:rPr sz="2400" u="heavy" spc="-5" dirty="0">
                <a:solidFill>
                  <a:srgbClr val="FF0000"/>
                </a:solidFill>
                <a:uFill>
                  <a:solidFill>
                    <a:srgbClr val="FFFF00"/>
                  </a:solidFill>
                </a:uFill>
                <a:latin typeface="+mn-lt"/>
              </a:rPr>
              <a:t>IO»</a:t>
            </a:r>
            <a:endParaRPr sz="2400">
              <a:solidFill>
                <a:srgbClr val="FF0000"/>
              </a:solidFill>
              <a:latin typeface="+mn-lt"/>
            </a:endParaRPr>
          </a:p>
        </p:txBody>
      </p:sp>
      <p:sp>
        <p:nvSpPr>
          <p:cNvPr id="7" name="object 7"/>
          <p:cNvSpPr txBox="1"/>
          <p:nvPr/>
        </p:nvSpPr>
        <p:spPr>
          <a:xfrm>
            <a:off x="547217" y="1876805"/>
            <a:ext cx="7950200" cy="1397635"/>
          </a:xfrm>
          <a:prstGeom prst="rect">
            <a:avLst/>
          </a:prstGeom>
        </p:spPr>
        <p:txBody>
          <a:bodyPr vert="horz" wrap="square" lIns="0" tIns="12700" rIns="0" bIns="0" rtlCol="0">
            <a:spAutoFit/>
          </a:bodyPr>
          <a:lstStyle/>
          <a:p>
            <a:pPr marL="12700" marR="34290" algn="just">
              <a:lnSpc>
                <a:spcPct val="100000"/>
              </a:lnSpc>
              <a:spcBef>
                <a:spcPts val="100"/>
              </a:spcBef>
            </a:pPr>
            <a:r>
              <a:rPr sz="1800" spc="-15" dirty="0">
                <a:solidFill>
                  <a:srgbClr val="FF0000"/>
                </a:solidFill>
                <a:cs typeface="Tahoma"/>
              </a:rPr>
              <a:t>Pertanto, </a:t>
            </a:r>
            <a:r>
              <a:rPr sz="1800" spc="-10" dirty="0">
                <a:solidFill>
                  <a:srgbClr val="FF0000"/>
                </a:solidFill>
                <a:cs typeface="Tahoma"/>
              </a:rPr>
              <a:t>eccettuata </a:t>
            </a:r>
            <a:r>
              <a:rPr sz="1800" dirty="0">
                <a:solidFill>
                  <a:srgbClr val="FF0000"/>
                </a:solidFill>
                <a:cs typeface="Tahoma"/>
              </a:rPr>
              <a:t>la </a:t>
            </a:r>
            <a:r>
              <a:rPr sz="1800" spc="-5" dirty="0">
                <a:solidFill>
                  <a:srgbClr val="FF0000"/>
                </a:solidFill>
                <a:cs typeface="Tahoma"/>
              </a:rPr>
              <a:t>specifica ipotesi </a:t>
            </a:r>
            <a:r>
              <a:rPr sz="1800" dirty="0">
                <a:solidFill>
                  <a:srgbClr val="FF0000"/>
                </a:solidFill>
                <a:cs typeface="Tahoma"/>
              </a:rPr>
              <a:t>di divieto posta dall’art. 14 del </a:t>
            </a:r>
            <a:r>
              <a:rPr sz="1800" spc="-5" dirty="0">
                <a:solidFill>
                  <a:srgbClr val="FF0000"/>
                </a:solidFill>
                <a:cs typeface="Tahoma"/>
              </a:rPr>
              <a:t>decreto </a:t>
            </a:r>
            <a:r>
              <a:rPr sz="1800" spc="-550" dirty="0">
                <a:solidFill>
                  <a:srgbClr val="FF0000"/>
                </a:solidFill>
                <a:cs typeface="Tahoma"/>
              </a:rPr>
              <a:t> </a:t>
            </a:r>
            <a:r>
              <a:rPr sz="1800" spc="-5" dirty="0">
                <a:solidFill>
                  <a:srgbClr val="FF0000"/>
                </a:solidFill>
                <a:cs typeface="Tahoma"/>
              </a:rPr>
              <a:t>legislativo </a:t>
            </a:r>
            <a:r>
              <a:rPr sz="1800" dirty="0">
                <a:solidFill>
                  <a:srgbClr val="FF0000"/>
                </a:solidFill>
                <a:cs typeface="Tahoma"/>
              </a:rPr>
              <a:t>n. 175 del 2016 </a:t>
            </a:r>
            <a:r>
              <a:rPr sz="1800" spc="-10" dirty="0">
                <a:solidFill>
                  <a:srgbClr val="FF0000"/>
                </a:solidFill>
                <a:cs typeface="Tahoma"/>
              </a:rPr>
              <a:t>relativa </a:t>
            </a:r>
            <a:r>
              <a:rPr sz="1800" dirty="0">
                <a:solidFill>
                  <a:srgbClr val="FF0000"/>
                </a:solidFill>
                <a:cs typeface="Tahoma"/>
              </a:rPr>
              <a:t>a </a:t>
            </a:r>
            <a:r>
              <a:rPr sz="1800" spc="-5" dirty="0">
                <a:solidFill>
                  <a:srgbClr val="FF0000"/>
                </a:solidFill>
                <a:cs typeface="Tahoma"/>
              </a:rPr>
              <a:t>società con </a:t>
            </a:r>
            <a:r>
              <a:rPr sz="1800" spc="-10" dirty="0">
                <a:solidFill>
                  <a:srgbClr val="FF0000"/>
                </a:solidFill>
                <a:cs typeface="Tahoma"/>
              </a:rPr>
              <a:t>tre </a:t>
            </a:r>
            <a:r>
              <a:rPr sz="1800" dirty="0">
                <a:solidFill>
                  <a:srgbClr val="FF0000"/>
                </a:solidFill>
                <a:cs typeface="Tahoma"/>
              </a:rPr>
              <a:t>anni </a:t>
            </a:r>
            <a:r>
              <a:rPr sz="1800" spc="-5" dirty="0">
                <a:solidFill>
                  <a:srgbClr val="FF0000"/>
                </a:solidFill>
                <a:cs typeface="Tahoma"/>
              </a:rPr>
              <a:t>consecutivi </a:t>
            </a:r>
            <a:r>
              <a:rPr sz="1800" dirty="0">
                <a:solidFill>
                  <a:srgbClr val="FF0000"/>
                </a:solidFill>
                <a:cs typeface="Tahoma"/>
              </a:rPr>
              <a:t>di </a:t>
            </a:r>
            <a:r>
              <a:rPr sz="1800" spc="-5" dirty="0">
                <a:solidFill>
                  <a:srgbClr val="FF0000"/>
                </a:solidFill>
                <a:cs typeface="Tahoma"/>
              </a:rPr>
              <a:t>perdite </a:t>
            </a:r>
            <a:r>
              <a:rPr sz="1800" spc="-550" dirty="0">
                <a:solidFill>
                  <a:srgbClr val="FF0000"/>
                </a:solidFill>
                <a:cs typeface="Tahoma"/>
              </a:rPr>
              <a:t> </a:t>
            </a:r>
            <a:r>
              <a:rPr sz="1800" dirty="0">
                <a:solidFill>
                  <a:srgbClr val="FF0000"/>
                </a:solidFill>
                <a:cs typeface="Tahoma"/>
              </a:rPr>
              <a:t>di</a:t>
            </a:r>
            <a:r>
              <a:rPr sz="1800" spc="-5" dirty="0">
                <a:solidFill>
                  <a:srgbClr val="FF0000"/>
                </a:solidFill>
                <a:cs typeface="Tahoma"/>
              </a:rPr>
              <a:t> </a:t>
            </a:r>
            <a:r>
              <a:rPr sz="1800" spc="-10" dirty="0">
                <a:solidFill>
                  <a:srgbClr val="FF0000"/>
                </a:solidFill>
                <a:cs typeface="Tahoma"/>
              </a:rPr>
              <a:t>esercizio,</a:t>
            </a:r>
            <a:endParaRPr sz="1800" dirty="0">
              <a:solidFill>
                <a:srgbClr val="FF0000"/>
              </a:solidFill>
              <a:cs typeface="Tahoma"/>
            </a:endParaRPr>
          </a:p>
          <a:p>
            <a:pPr marL="12700" algn="just">
              <a:lnSpc>
                <a:spcPct val="100000"/>
              </a:lnSpc>
            </a:pPr>
            <a:r>
              <a:rPr sz="1800" spc="-5" dirty="0">
                <a:solidFill>
                  <a:srgbClr val="FF0000"/>
                </a:solidFill>
                <a:cs typeface="Tahoma"/>
              </a:rPr>
              <a:t>un’amministrazione,</a:t>
            </a:r>
            <a:r>
              <a:rPr sz="1800" spc="-25" dirty="0">
                <a:solidFill>
                  <a:srgbClr val="FF0000"/>
                </a:solidFill>
                <a:cs typeface="Tahoma"/>
              </a:rPr>
              <a:t> </a:t>
            </a:r>
            <a:r>
              <a:rPr sz="1800" spc="-5" dirty="0">
                <a:solidFill>
                  <a:srgbClr val="FF0000"/>
                </a:solidFill>
                <a:cs typeface="Tahoma"/>
              </a:rPr>
              <a:t>che </a:t>
            </a:r>
            <a:r>
              <a:rPr sz="1800" dirty="0">
                <a:solidFill>
                  <a:srgbClr val="FF0000"/>
                </a:solidFill>
                <a:cs typeface="Tahoma"/>
              </a:rPr>
              <a:t>intenda</a:t>
            </a:r>
            <a:r>
              <a:rPr sz="1800" spc="10" dirty="0">
                <a:solidFill>
                  <a:srgbClr val="FF0000"/>
                </a:solidFill>
                <a:cs typeface="Tahoma"/>
              </a:rPr>
              <a:t> </a:t>
            </a:r>
            <a:r>
              <a:rPr sz="1800" spc="-5" dirty="0">
                <a:solidFill>
                  <a:srgbClr val="FF0000"/>
                </a:solidFill>
                <a:cs typeface="Tahoma"/>
              </a:rPr>
              <a:t>farsi</a:t>
            </a:r>
            <a:r>
              <a:rPr sz="1800" spc="5" dirty="0">
                <a:solidFill>
                  <a:srgbClr val="FF0000"/>
                </a:solidFill>
                <a:cs typeface="Tahoma"/>
              </a:rPr>
              <a:t> </a:t>
            </a:r>
            <a:r>
              <a:rPr sz="1800" spc="-5" dirty="0">
                <a:solidFill>
                  <a:srgbClr val="FF0000"/>
                </a:solidFill>
                <a:cs typeface="Tahoma"/>
              </a:rPr>
              <a:t>carico</a:t>
            </a:r>
            <a:r>
              <a:rPr sz="1800" spc="5" dirty="0">
                <a:solidFill>
                  <a:srgbClr val="FF0000"/>
                </a:solidFill>
                <a:cs typeface="Tahoma"/>
              </a:rPr>
              <a:t> </a:t>
            </a:r>
            <a:r>
              <a:rPr sz="1800" dirty="0">
                <a:solidFill>
                  <a:srgbClr val="FF0000"/>
                </a:solidFill>
                <a:cs typeface="Tahoma"/>
              </a:rPr>
              <a:t>dei</a:t>
            </a:r>
            <a:r>
              <a:rPr sz="1800" spc="5" dirty="0">
                <a:solidFill>
                  <a:srgbClr val="FF0000"/>
                </a:solidFill>
                <a:cs typeface="Tahoma"/>
              </a:rPr>
              <a:t> </a:t>
            </a:r>
            <a:r>
              <a:rPr sz="1800" spc="-5" dirty="0">
                <a:solidFill>
                  <a:srgbClr val="FF0000"/>
                </a:solidFill>
                <a:cs typeface="Tahoma"/>
              </a:rPr>
              <a:t>risultati</a:t>
            </a:r>
            <a:r>
              <a:rPr sz="1800" spc="5" dirty="0">
                <a:solidFill>
                  <a:srgbClr val="FF0000"/>
                </a:solidFill>
                <a:cs typeface="Tahoma"/>
              </a:rPr>
              <a:t> </a:t>
            </a:r>
            <a:r>
              <a:rPr sz="1800" spc="-5" dirty="0">
                <a:solidFill>
                  <a:srgbClr val="FF0000"/>
                </a:solidFill>
                <a:cs typeface="Tahoma"/>
              </a:rPr>
              <a:t>negativi</a:t>
            </a:r>
            <a:r>
              <a:rPr sz="1800" spc="10" dirty="0">
                <a:solidFill>
                  <a:srgbClr val="FF0000"/>
                </a:solidFill>
                <a:cs typeface="Tahoma"/>
              </a:rPr>
              <a:t> </a:t>
            </a:r>
            <a:r>
              <a:rPr sz="1800" spc="-5" dirty="0">
                <a:solidFill>
                  <a:srgbClr val="FF0000"/>
                </a:solidFill>
                <a:cs typeface="Tahoma"/>
              </a:rPr>
              <a:t>della</a:t>
            </a:r>
            <a:r>
              <a:rPr sz="1800" spc="20" dirty="0">
                <a:solidFill>
                  <a:srgbClr val="FF0000"/>
                </a:solidFill>
                <a:cs typeface="Tahoma"/>
              </a:rPr>
              <a:t> </a:t>
            </a:r>
            <a:r>
              <a:rPr sz="1800" spc="-5" dirty="0">
                <a:solidFill>
                  <a:srgbClr val="FF0000"/>
                </a:solidFill>
                <a:cs typeface="Tahoma"/>
              </a:rPr>
              <a:t>gestione</a:t>
            </a:r>
            <a:endParaRPr sz="1800" dirty="0">
              <a:solidFill>
                <a:srgbClr val="FF0000"/>
              </a:solidFill>
              <a:cs typeface="Tahoma"/>
            </a:endParaRPr>
          </a:p>
          <a:p>
            <a:pPr marL="12700" algn="just">
              <a:lnSpc>
                <a:spcPct val="100000"/>
              </a:lnSpc>
            </a:pPr>
            <a:r>
              <a:rPr sz="1800" dirty="0">
                <a:solidFill>
                  <a:srgbClr val="FF0000"/>
                </a:solidFill>
                <a:cs typeface="Tahoma"/>
              </a:rPr>
              <a:t>di</a:t>
            </a:r>
            <a:r>
              <a:rPr sz="1800" spc="-10" dirty="0">
                <a:solidFill>
                  <a:srgbClr val="FF0000"/>
                </a:solidFill>
                <a:cs typeface="Tahoma"/>
              </a:rPr>
              <a:t> </a:t>
            </a:r>
            <a:r>
              <a:rPr sz="1800" dirty="0">
                <a:solidFill>
                  <a:srgbClr val="FF0000"/>
                </a:solidFill>
                <a:cs typeface="Tahoma"/>
              </a:rPr>
              <a:t>un</a:t>
            </a:r>
            <a:r>
              <a:rPr sz="1800" spc="-30" dirty="0">
                <a:solidFill>
                  <a:srgbClr val="FF0000"/>
                </a:solidFill>
                <a:cs typeface="Tahoma"/>
              </a:rPr>
              <a:t> </a:t>
            </a:r>
            <a:r>
              <a:rPr sz="1800" spc="-5" dirty="0">
                <a:solidFill>
                  <a:srgbClr val="FF0000"/>
                </a:solidFill>
                <a:cs typeface="Tahoma"/>
              </a:rPr>
              <a:t>organismo</a:t>
            </a:r>
            <a:r>
              <a:rPr sz="1800" spc="-10" dirty="0">
                <a:solidFill>
                  <a:srgbClr val="FF0000"/>
                </a:solidFill>
                <a:cs typeface="Tahoma"/>
              </a:rPr>
              <a:t> </a:t>
            </a:r>
            <a:r>
              <a:rPr sz="1800" spc="-5" dirty="0">
                <a:solidFill>
                  <a:srgbClr val="FF0000"/>
                </a:solidFill>
                <a:cs typeface="Tahoma"/>
              </a:rPr>
              <a:t>partecipato,</a:t>
            </a:r>
            <a:endParaRPr sz="1800" dirty="0">
              <a:solidFill>
                <a:srgbClr val="FF0000"/>
              </a:solidFill>
              <a:cs typeface="Tahoma"/>
            </a:endParaRPr>
          </a:p>
        </p:txBody>
      </p:sp>
      <p:sp>
        <p:nvSpPr>
          <p:cNvPr id="8" name="object 8"/>
          <p:cNvSpPr txBox="1"/>
          <p:nvPr/>
        </p:nvSpPr>
        <p:spPr>
          <a:xfrm>
            <a:off x="547217" y="3248659"/>
            <a:ext cx="244919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cs typeface="Tahoma"/>
              </a:rPr>
              <a:t>è</a:t>
            </a:r>
            <a:r>
              <a:rPr sz="1800" spc="-30" dirty="0">
                <a:solidFill>
                  <a:srgbClr val="FF0000"/>
                </a:solidFill>
                <a:cs typeface="Tahoma"/>
              </a:rPr>
              <a:t> </a:t>
            </a:r>
            <a:r>
              <a:rPr sz="1800" spc="-5" dirty="0">
                <a:solidFill>
                  <a:srgbClr val="FF0000"/>
                </a:solidFill>
                <a:cs typeface="Tahoma"/>
              </a:rPr>
              <a:t>tenuta</a:t>
            </a:r>
            <a:r>
              <a:rPr sz="1800" spc="-20" dirty="0">
                <a:solidFill>
                  <a:srgbClr val="FF0000"/>
                </a:solidFill>
                <a:cs typeface="Tahoma"/>
              </a:rPr>
              <a:t> </a:t>
            </a:r>
            <a:r>
              <a:rPr sz="1800" dirty="0">
                <a:solidFill>
                  <a:srgbClr val="FF0000"/>
                </a:solidFill>
                <a:cs typeface="Tahoma"/>
              </a:rPr>
              <a:t>a</a:t>
            </a:r>
            <a:r>
              <a:rPr sz="1800" spc="-10" dirty="0">
                <a:solidFill>
                  <a:srgbClr val="FF0000"/>
                </a:solidFill>
                <a:cs typeface="Tahoma"/>
              </a:rPr>
              <a:t> dimostrare</a:t>
            </a:r>
            <a:r>
              <a:rPr sz="1800" spc="10" dirty="0">
                <a:solidFill>
                  <a:srgbClr val="FF0000"/>
                </a:solidFill>
                <a:cs typeface="Tahoma"/>
              </a:rPr>
              <a:t> </a:t>
            </a:r>
            <a:r>
              <a:rPr sz="1800" dirty="0">
                <a:solidFill>
                  <a:srgbClr val="FF0000"/>
                </a:solidFill>
                <a:cs typeface="Tahoma"/>
              </a:rPr>
              <a:t>lo</a:t>
            </a:r>
            <a:endParaRPr sz="1800">
              <a:solidFill>
                <a:srgbClr val="FF0000"/>
              </a:solidFill>
              <a:cs typeface="Tahoma"/>
            </a:endParaRPr>
          </a:p>
        </p:txBody>
      </p:sp>
      <p:sp>
        <p:nvSpPr>
          <p:cNvPr id="9" name="object 9"/>
          <p:cNvSpPr txBox="1"/>
          <p:nvPr/>
        </p:nvSpPr>
        <p:spPr>
          <a:xfrm>
            <a:off x="3054604" y="3260471"/>
            <a:ext cx="3950335" cy="276225"/>
          </a:xfrm>
          <a:prstGeom prst="rect">
            <a:avLst/>
          </a:prstGeom>
          <a:solidFill>
            <a:srgbClr val="99FF33"/>
          </a:solidFill>
        </p:spPr>
        <p:txBody>
          <a:bodyPr vert="horz" wrap="square" lIns="0" tIns="635" rIns="0" bIns="0" rtlCol="0">
            <a:spAutoFit/>
          </a:bodyPr>
          <a:lstStyle/>
          <a:p>
            <a:pPr>
              <a:lnSpc>
                <a:spcPct val="100000"/>
              </a:lnSpc>
              <a:spcBef>
                <a:spcPts val="5"/>
              </a:spcBef>
            </a:pPr>
            <a:r>
              <a:rPr sz="1800" spc="-5" dirty="0">
                <a:solidFill>
                  <a:srgbClr val="FF0000"/>
                </a:solidFill>
                <a:highlight>
                  <a:srgbClr val="FFFF00"/>
                </a:highlight>
                <a:cs typeface="Tahoma"/>
              </a:rPr>
              <a:t>specifico</a:t>
            </a:r>
            <a:r>
              <a:rPr sz="1800" spc="-10" dirty="0">
                <a:solidFill>
                  <a:srgbClr val="FF0000"/>
                </a:solidFill>
                <a:highlight>
                  <a:srgbClr val="FFFF00"/>
                </a:highlight>
                <a:cs typeface="Tahoma"/>
              </a:rPr>
              <a:t> </a:t>
            </a:r>
            <a:r>
              <a:rPr sz="1800" spc="-5" dirty="0">
                <a:solidFill>
                  <a:srgbClr val="FF0000"/>
                </a:solidFill>
                <a:highlight>
                  <a:srgbClr val="FFFF00"/>
                </a:highlight>
                <a:cs typeface="Tahoma"/>
              </a:rPr>
              <a:t>interesse</a:t>
            </a:r>
            <a:r>
              <a:rPr sz="1800" spc="-15" dirty="0">
                <a:solidFill>
                  <a:srgbClr val="FF0000"/>
                </a:solidFill>
                <a:highlight>
                  <a:srgbClr val="FFFF00"/>
                </a:highlight>
                <a:cs typeface="Tahoma"/>
              </a:rPr>
              <a:t> </a:t>
            </a:r>
            <a:r>
              <a:rPr sz="1800" spc="-5" dirty="0">
                <a:solidFill>
                  <a:srgbClr val="FF0000"/>
                </a:solidFill>
                <a:highlight>
                  <a:srgbClr val="FFFF00"/>
                </a:highlight>
                <a:cs typeface="Tahoma"/>
              </a:rPr>
              <a:t>pubblico</a:t>
            </a:r>
            <a:r>
              <a:rPr sz="1800" spc="-15" dirty="0">
                <a:solidFill>
                  <a:srgbClr val="FF0000"/>
                </a:solidFill>
                <a:highlight>
                  <a:srgbClr val="FFFF00"/>
                </a:highlight>
                <a:cs typeface="Tahoma"/>
              </a:rPr>
              <a:t> </a:t>
            </a:r>
            <a:r>
              <a:rPr sz="1800" dirty="0">
                <a:solidFill>
                  <a:srgbClr val="FF0000"/>
                </a:solidFill>
                <a:highlight>
                  <a:srgbClr val="FFFF00"/>
                </a:highlight>
                <a:cs typeface="Tahoma"/>
              </a:rPr>
              <a:t>perseguito</a:t>
            </a:r>
          </a:p>
        </p:txBody>
      </p:sp>
      <p:sp>
        <p:nvSpPr>
          <p:cNvPr id="10" name="object 10"/>
          <p:cNvSpPr txBox="1"/>
          <p:nvPr/>
        </p:nvSpPr>
        <p:spPr>
          <a:xfrm>
            <a:off x="6993128" y="3248659"/>
            <a:ext cx="141922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cs typeface="Tahoma"/>
              </a:rPr>
              <a:t>in</a:t>
            </a:r>
            <a:r>
              <a:rPr sz="1800" spc="-30" dirty="0">
                <a:solidFill>
                  <a:srgbClr val="FF0000"/>
                </a:solidFill>
                <a:cs typeface="Tahoma"/>
              </a:rPr>
              <a:t> </a:t>
            </a:r>
            <a:r>
              <a:rPr sz="1800" spc="-10" dirty="0">
                <a:solidFill>
                  <a:srgbClr val="FF0000"/>
                </a:solidFill>
                <a:cs typeface="Tahoma"/>
              </a:rPr>
              <a:t>relazione</a:t>
            </a:r>
            <a:r>
              <a:rPr sz="1800" spc="-30" dirty="0">
                <a:solidFill>
                  <a:srgbClr val="FF0000"/>
                </a:solidFill>
                <a:cs typeface="Tahoma"/>
              </a:rPr>
              <a:t> </a:t>
            </a:r>
            <a:r>
              <a:rPr sz="1800" dirty="0">
                <a:solidFill>
                  <a:srgbClr val="FF0000"/>
                </a:solidFill>
                <a:cs typeface="Tahoma"/>
              </a:rPr>
              <a:t>ai</a:t>
            </a:r>
          </a:p>
        </p:txBody>
      </p:sp>
      <p:sp>
        <p:nvSpPr>
          <p:cNvPr id="11" name="object 11"/>
          <p:cNvSpPr/>
          <p:nvPr/>
        </p:nvSpPr>
        <p:spPr>
          <a:xfrm>
            <a:off x="963612" y="4083430"/>
            <a:ext cx="1130935" cy="276225"/>
          </a:xfrm>
          <a:custGeom>
            <a:avLst/>
            <a:gdLst/>
            <a:ahLst/>
            <a:cxnLst/>
            <a:rect l="l" t="t" r="r" b="b"/>
            <a:pathLst>
              <a:path w="1130935" h="276225">
                <a:moveTo>
                  <a:pt x="1130808" y="0"/>
                </a:moveTo>
                <a:lnTo>
                  <a:pt x="0" y="0"/>
                </a:lnTo>
                <a:lnTo>
                  <a:pt x="0" y="275844"/>
                </a:lnTo>
                <a:lnTo>
                  <a:pt x="1130808" y="275844"/>
                </a:lnTo>
                <a:lnTo>
                  <a:pt x="1130808" y="0"/>
                </a:lnTo>
                <a:close/>
              </a:path>
            </a:pathLst>
          </a:custGeom>
          <a:solidFill>
            <a:srgbClr val="FFFF00"/>
          </a:solidFill>
        </p:spPr>
        <p:txBody>
          <a:bodyPr wrap="square" lIns="0" tIns="0" rIns="0" bIns="0" rtlCol="0"/>
          <a:lstStyle/>
          <a:p>
            <a:endParaRPr>
              <a:solidFill>
                <a:srgbClr val="FF0000"/>
              </a:solidFill>
            </a:endParaRPr>
          </a:p>
        </p:txBody>
      </p:sp>
      <p:sp>
        <p:nvSpPr>
          <p:cNvPr id="12" name="object 12"/>
          <p:cNvSpPr txBox="1"/>
          <p:nvPr/>
        </p:nvSpPr>
        <p:spPr>
          <a:xfrm>
            <a:off x="547217" y="3522979"/>
            <a:ext cx="8092440" cy="2769235"/>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0000"/>
                </a:solidFill>
                <a:cs typeface="Tahoma"/>
              </a:rPr>
              <a:t>propri</a:t>
            </a:r>
            <a:r>
              <a:rPr sz="1800" dirty="0">
                <a:solidFill>
                  <a:srgbClr val="FF0000"/>
                </a:solidFill>
                <a:cs typeface="Tahoma"/>
              </a:rPr>
              <a:t> </a:t>
            </a:r>
            <a:r>
              <a:rPr sz="1800" spc="-5" dirty="0">
                <a:solidFill>
                  <a:srgbClr val="FF0000"/>
                </a:solidFill>
                <a:cs typeface="Tahoma"/>
              </a:rPr>
              <a:t>scopi</a:t>
            </a:r>
            <a:r>
              <a:rPr sz="1800" dirty="0">
                <a:solidFill>
                  <a:srgbClr val="FF0000"/>
                </a:solidFill>
                <a:cs typeface="Tahoma"/>
              </a:rPr>
              <a:t> </a:t>
            </a:r>
            <a:r>
              <a:rPr sz="1800" spc="-5" dirty="0">
                <a:solidFill>
                  <a:srgbClr val="FF0000"/>
                </a:solidFill>
                <a:cs typeface="Tahoma"/>
              </a:rPr>
              <a:t>istituzionali</a:t>
            </a:r>
            <a:r>
              <a:rPr sz="1800" spc="5" dirty="0">
                <a:solidFill>
                  <a:srgbClr val="FF0000"/>
                </a:solidFill>
                <a:cs typeface="Tahoma"/>
              </a:rPr>
              <a:t> </a:t>
            </a:r>
            <a:r>
              <a:rPr sz="1800" dirty="0">
                <a:solidFill>
                  <a:srgbClr val="FF0000"/>
                </a:solidFill>
                <a:cs typeface="Tahoma"/>
              </a:rPr>
              <a:t>e</a:t>
            </a:r>
            <a:r>
              <a:rPr sz="1800" spc="-5" dirty="0">
                <a:solidFill>
                  <a:srgbClr val="FF0000"/>
                </a:solidFill>
                <a:cs typeface="Tahoma"/>
              </a:rPr>
              <a:t> </a:t>
            </a:r>
            <a:r>
              <a:rPr sz="1800" dirty="0">
                <a:solidFill>
                  <a:srgbClr val="FF0000"/>
                </a:solidFill>
                <a:cs typeface="Tahoma"/>
              </a:rPr>
              <a:t>deve </a:t>
            </a:r>
            <a:r>
              <a:rPr sz="1800" spc="-5" dirty="0">
                <a:solidFill>
                  <a:srgbClr val="FF0000"/>
                </a:solidFill>
                <a:cs typeface="Tahoma"/>
              </a:rPr>
              <a:t>evidenziare,</a:t>
            </a:r>
            <a:r>
              <a:rPr sz="1800" spc="20" dirty="0">
                <a:solidFill>
                  <a:srgbClr val="FF0000"/>
                </a:solidFill>
                <a:cs typeface="Tahoma"/>
              </a:rPr>
              <a:t> </a:t>
            </a:r>
            <a:r>
              <a:rPr sz="1800" dirty="0">
                <a:solidFill>
                  <a:srgbClr val="FF0000"/>
                </a:solidFill>
                <a:cs typeface="Tahoma"/>
              </a:rPr>
              <a:t>in </a:t>
            </a:r>
            <a:r>
              <a:rPr sz="1800" spc="-5" dirty="0">
                <a:solidFill>
                  <a:srgbClr val="FF0000"/>
                </a:solidFill>
                <a:cs typeface="Tahoma"/>
              </a:rPr>
              <a:t>particolare,</a:t>
            </a:r>
            <a:r>
              <a:rPr sz="1800" spc="20" dirty="0">
                <a:solidFill>
                  <a:srgbClr val="FF0000"/>
                </a:solidFill>
                <a:cs typeface="Tahoma"/>
              </a:rPr>
              <a:t> </a:t>
            </a:r>
            <a:r>
              <a:rPr sz="1800" dirty="0">
                <a:solidFill>
                  <a:srgbClr val="FF0000"/>
                </a:solidFill>
                <a:cs typeface="Tahoma"/>
              </a:rPr>
              <a:t>le</a:t>
            </a:r>
            <a:r>
              <a:rPr sz="1800" spc="5" dirty="0">
                <a:solidFill>
                  <a:srgbClr val="FF0000"/>
                </a:solidFill>
                <a:cs typeface="Tahoma"/>
              </a:rPr>
              <a:t> </a:t>
            </a:r>
            <a:r>
              <a:rPr sz="1800" spc="-10" dirty="0">
                <a:solidFill>
                  <a:srgbClr val="FF0000"/>
                </a:solidFill>
                <a:cs typeface="Tahoma"/>
              </a:rPr>
              <a:t>ragioni</a:t>
            </a:r>
            <a:r>
              <a:rPr sz="1800" spc="10" dirty="0">
                <a:solidFill>
                  <a:srgbClr val="FF0000"/>
                </a:solidFill>
                <a:cs typeface="Tahoma"/>
              </a:rPr>
              <a:t> </a:t>
            </a:r>
            <a:r>
              <a:rPr sz="1800" spc="-5" dirty="0">
                <a:solidFill>
                  <a:srgbClr val="FF0000"/>
                </a:solidFill>
                <a:cs typeface="Tahoma"/>
              </a:rPr>
              <a:t>economico-</a:t>
            </a:r>
            <a:endParaRPr sz="1800">
              <a:solidFill>
                <a:srgbClr val="FF0000"/>
              </a:solidFill>
              <a:cs typeface="Tahoma"/>
            </a:endParaRPr>
          </a:p>
          <a:p>
            <a:pPr marL="12700">
              <a:lnSpc>
                <a:spcPct val="100000"/>
              </a:lnSpc>
            </a:pPr>
            <a:r>
              <a:rPr sz="1800" spc="-5" dirty="0">
                <a:solidFill>
                  <a:srgbClr val="FF0000"/>
                </a:solidFill>
                <a:cs typeface="Tahoma"/>
              </a:rPr>
              <a:t>giuridiche</a:t>
            </a:r>
            <a:r>
              <a:rPr sz="1800" spc="-35" dirty="0">
                <a:solidFill>
                  <a:srgbClr val="FF0000"/>
                </a:solidFill>
                <a:cs typeface="Tahoma"/>
              </a:rPr>
              <a:t> </a:t>
            </a:r>
            <a:r>
              <a:rPr sz="1800" spc="-5" dirty="0">
                <a:solidFill>
                  <a:srgbClr val="FF0000"/>
                </a:solidFill>
                <a:cs typeface="Tahoma"/>
              </a:rPr>
              <a:t>dell’operazione.</a:t>
            </a:r>
            <a:endParaRPr sz="1800">
              <a:solidFill>
                <a:srgbClr val="FF0000"/>
              </a:solidFill>
              <a:cs typeface="Tahoma"/>
            </a:endParaRPr>
          </a:p>
          <a:p>
            <a:pPr marL="12700">
              <a:lnSpc>
                <a:spcPct val="100000"/>
              </a:lnSpc>
            </a:pPr>
            <a:r>
              <a:rPr sz="1800" spc="-50" dirty="0">
                <a:solidFill>
                  <a:srgbClr val="FF0000"/>
                </a:solidFill>
                <a:cs typeface="Tahoma"/>
              </a:rPr>
              <a:t>Tali</a:t>
            </a:r>
            <a:r>
              <a:rPr sz="1800" spc="-15" dirty="0">
                <a:solidFill>
                  <a:srgbClr val="FF0000"/>
                </a:solidFill>
                <a:cs typeface="Tahoma"/>
              </a:rPr>
              <a:t> </a:t>
            </a:r>
            <a:r>
              <a:rPr sz="1800" spc="-5" dirty="0">
                <a:solidFill>
                  <a:srgbClr val="FF0000"/>
                </a:solidFill>
                <a:cs typeface="Tahoma"/>
              </a:rPr>
              <a:t>motivazioni,</a:t>
            </a:r>
            <a:r>
              <a:rPr sz="1800" spc="15" dirty="0">
                <a:solidFill>
                  <a:srgbClr val="FF0000"/>
                </a:solidFill>
                <a:cs typeface="Tahoma"/>
              </a:rPr>
              <a:t> </a:t>
            </a:r>
            <a:r>
              <a:rPr sz="1800" spc="-5" dirty="0">
                <a:solidFill>
                  <a:srgbClr val="FF0000"/>
                </a:solidFill>
                <a:cs typeface="Tahoma"/>
              </a:rPr>
              <a:t>che</a:t>
            </a:r>
            <a:r>
              <a:rPr sz="1800" spc="-15" dirty="0">
                <a:solidFill>
                  <a:srgbClr val="FF0000"/>
                </a:solidFill>
                <a:cs typeface="Tahoma"/>
              </a:rPr>
              <a:t> </a:t>
            </a:r>
            <a:r>
              <a:rPr sz="1800" spc="-5" dirty="0">
                <a:solidFill>
                  <a:srgbClr val="FF0000"/>
                </a:solidFill>
                <a:cs typeface="Tahoma"/>
              </a:rPr>
              <a:t>devono</a:t>
            </a:r>
            <a:r>
              <a:rPr sz="1800" dirty="0">
                <a:solidFill>
                  <a:srgbClr val="FF0000"/>
                </a:solidFill>
                <a:cs typeface="Tahoma"/>
              </a:rPr>
              <a:t> </a:t>
            </a:r>
            <a:r>
              <a:rPr sz="1800" spc="-10" dirty="0">
                <a:solidFill>
                  <a:srgbClr val="FF0000"/>
                </a:solidFill>
                <a:cs typeface="Tahoma"/>
              </a:rPr>
              <a:t>essere</a:t>
            </a:r>
            <a:r>
              <a:rPr sz="1800" dirty="0">
                <a:solidFill>
                  <a:srgbClr val="FF0000"/>
                </a:solidFill>
                <a:cs typeface="Tahoma"/>
              </a:rPr>
              <a:t> </a:t>
            </a:r>
            <a:r>
              <a:rPr sz="1800" spc="-5" dirty="0">
                <a:solidFill>
                  <a:srgbClr val="FF0000"/>
                </a:solidFill>
                <a:cs typeface="Tahoma"/>
              </a:rPr>
              <a:t>fondate</a:t>
            </a:r>
            <a:r>
              <a:rPr sz="1800" spc="-10" dirty="0">
                <a:solidFill>
                  <a:srgbClr val="FF0000"/>
                </a:solidFill>
                <a:cs typeface="Tahoma"/>
              </a:rPr>
              <a:t> </a:t>
            </a:r>
            <a:r>
              <a:rPr sz="1800" spc="-5" dirty="0">
                <a:solidFill>
                  <a:srgbClr val="FF0000"/>
                </a:solidFill>
                <a:cs typeface="Tahoma"/>
              </a:rPr>
              <a:t>sulla</a:t>
            </a:r>
            <a:r>
              <a:rPr sz="1800" spc="10" dirty="0">
                <a:solidFill>
                  <a:srgbClr val="FF0000"/>
                </a:solidFill>
                <a:cs typeface="Tahoma"/>
              </a:rPr>
              <a:t> </a:t>
            </a:r>
            <a:r>
              <a:rPr sz="1800" spc="-5" dirty="0">
                <a:solidFill>
                  <a:srgbClr val="FF0000"/>
                </a:solidFill>
                <a:cs typeface="Tahoma"/>
              </a:rPr>
              <a:t>possibilità</a:t>
            </a:r>
            <a:r>
              <a:rPr sz="1800" spc="20" dirty="0">
                <a:solidFill>
                  <a:srgbClr val="FF0000"/>
                </a:solidFill>
                <a:cs typeface="Tahoma"/>
              </a:rPr>
              <a:t> </a:t>
            </a:r>
            <a:r>
              <a:rPr sz="1800" dirty="0">
                <a:solidFill>
                  <a:srgbClr val="FF0000"/>
                </a:solidFill>
                <a:cs typeface="Tahoma"/>
              </a:rPr>
              <a:t>di</a:t>
            </a:r>
            <a:r>
              <a:rPr sz="1800" spc="5" dirty="0">
                <a:solidFill>
                  <a:srgbClr val="FF0000"/>
                </a:solidFill>
                <a:cs typeface="Tahoma"/>
              </a:rPr>
              <a:t> </a:t>
            </a:r>
            <a:r>
              <a:rPr sz="1800" spc="-5" dirty="0">
                <a:solidFill>
                  <a:srgbClr val="FF0000"/>
                </a:solidFill>
                <a:cs typeface="Tahoma"/>
              </a:rPr>
              <a:t>assicurare </a:t>
            </a:r>
            <a:r>
              <a:rPr sz="1800" dirty="0">
                <a:solidFill>
                  <a:srgbClr val="FF0000"/>
                </a:solidFill>
                <a:cs typeface="Tahoma"/>
              </a:rPr>
              <a:t>una</a:t>
            </a:r>
            <a:endParaRPr sz="1800">
              <a:solidFill>
                <a:srgbClr val="FF0000"/>
              </a:solidFill>
              <a:cs typeface="Tahoma"/>
            </a:endParaRPr>
          </a:p>
          <a:p>
            <a:pPr marL="12700" marR="1938655">
              <a:lnSpc>
                <a:spcPct val="100000"/>
              </a:lnSpc>
            </a:pPr>
            <a:r>
              <a:rPr sz="1800" spc="-5" dirty="0">
                <a:solidFill>
                  <a:srgbClr val="FF0000"/>
                </a:solidFill>
                <a:cs typeface="Tahoma"/>
              </a:rPr>
              <a:t>continuità</a:t>
            </a:r>
            <a:r>
              <a:rPr sz="1800" spc="-10" dirty="0">
                <a:solidFill>
                  <a:srgbClr val="FF0000"/>
                </a:solidFill>
                <a:cs typeface="Tahoma"/>
              </a:rPr>
              <a:t> </a:t>
            </a:r>
            <a:r>
              <a:rPr sz="1800" dirty="0">
                <a:solidFill>
                  <a:srgbClr val="FF0000"/>
                </a:solidFill>
                <a:cs typeface="Tahoma"/>
              </a:rPr>
              <a:t>aziendale</a:t>
            </a:r>
            <a:r>
              <a:rPr sz="1800" spc="25" dirty="0">
                <a:solidFill>
                  <a:srgbClr val="FF0000"/>
                </a:solidFill>
                <a:cs typeface="Tahoma"/>
              </a:rPr>
              <a:t> </a:t>
            </a:r>
            <a:r>
              <a:rPr sz="1800" spc="-5" dirty="0">
                <a:solidFill>
                  <a:srgbClr val="FF0000"/>
                </a:solidFill>
                <a:cs typeface="Tahoma"/>
              </a:rPr>
              <a:t>finanziariamente</a:t>
            </a:r>
            <a:r>
              <a:rPr sz="1800" dirty="0">
                <a:solidFill>
                  <a:srgbClr val="FF0000"/>
                </a:solidFill>
                <a:cs typeface="Tahoma"/>
              </a:rPr>
              <a:t> </a:t>
            </a:r>
            <a:r>
              <a:rPr sz="1800" spc="-5" dirty="0">
                <a:solidFill>
                  <a:srgbClr val="FF0000"/>
                </a:solidFill>
                <a:cs typeface="Tahoma"/>
              </a:rPr>
              <a:t>sostenibile,</a:t>
            </a:r>
            <a:r>
              <a:rPr sz="1800" spc="30" dirty="0">
                <a:solidFill>
                  <a:srgbClr val="FF0000"/>
                </a:solidFill>
                <a:cs typeface="Tahoma"/>
              </a:rPr>
              <a:t> </a:t>
            </a:r>
            <a:r>
              <a:rPr sz="1800" spc="-5" dirty="0">
                <a:solidFill>
                  <a:srgbClr val="FF0000"/>
                </a:solidFill>
                <a:cs typeface="Tahoma"/>
              </a:rPr>
              <a:t>richiedono: </a:t>
            </a:r>
            <a:r>
              <a:rPr sz="1800" spc="-550" dirty="0">
                <a:solidFill>
                  <a:srgbClr val="FF0000"/>
                </a:solidFill>
                <a:cs typeface="Tahoma"/>
              </a:rPr>
              <a:t> </a:t>
            </a:r>
            <a:r>
              <a:rPr sz="1800" dirty="0">
                <a:solidFill>
                  <a:srgbClr val="FF0000"/>
                </a:solidFill>
                <a:cs typeface="Tahoma"/>
              </a:rPr>
              <a:t>1.una</a:t>
            </a:r>
            <a:r>
              <a:rPr sz="1800" spc="-15" dirty="0">
                <a:solidFill>
                  <a:srgbClr val="FF0000"/>
                </a:solidFill>
                <a:cs typeface="Tahoma"/>
              </a:rPr>
              <a:t> </a:t>
            </a:r>
            <a:r>
              <a:rPr sz="1800" spc="-5" dirty="0">
                <a:solidFill>
                  <a:srgbClr val="FF0000"/>
                </a:solidFill>
                <a:cs typeface="Tahoma"/>
              </a:rPr>
              <a:t>previa</a:t>
            </a:r>
            <a:r>
              <a:rPr sz="1800" spc="10" dirty="0">
                <a:solidFill>
                  <a:srgbClr val="FF0000"/>
                </a:solidFill>
                <a:cs typeface="Tahoma"/>
              </a:rPr>
              <a:t> </a:t>
            </a:r>
            <a:r>
              <a:rPr sz="1800" dirty="0">
                <a:solidFill>
                  <a:srgbClr val="FF0000"/>
                </a:solidFill>
                <a:cs typeface="Tahoma"/>
              </a:rPr>
              <a:t>e</a:t>
            </a:r>
            <a:r>
              <a:rPr sz="1800" spc="-5" dirty="0">
                <a:solidFill>
                  <a:srgbClr val="FF0000"/>
                </a:solidFill>
                <a:cs typeface="Tahoma"/>
              </a:rPr>
              <a:t> </a:t>
            </a:r>
            <a:r>
              <a:rPr sz="1800" dirty="0">
                <a:solidFill>
                  <a:srgbClr val="FF0000"/>
                </a:solidFill>
                <a:cs typeface="Tahoma"/>
              </a:rPr>
              <a:t>adeguata</a:t>
            </a:r>
            <a:r>
              <a:rPr sz="1800" spc="5" dirty="0">
                <a:solidFill>
                  <a:srgbClr val="FF0000"/>
                </a:solidFill>
                <a:cs typeface="Tahoma"/>
              </a:rPr>
              <a:t> </a:t>
            </a:r>
            <a:r>
              <a:rPr sz="1800" spc="-5" dirty="0">
                <a:solidFill>
                  <a:srgbClr val="FF0000"/>
                </a:solidFill>
                <a:cs typeface="Tahoma"/>
              </a:rPr>
              <a:t>verifica</a:t>
            </a:r>
            <a:r>
              <a:rPr sz="1800" spc="40" dirty="0">
                <a:solidFill>
                  <a:srgbClr val="FF0000"/>
                </a:solidFill>
                <a:cs typeface="Tahoma"/>
              </a:rPr>
              <a:t> </a:t>
            </a:r>
            <a:r>
              <a:rPr sz="1800" spc="-5" dirty="0">
                <a:solidFill>
                  <a:srgbClr val="FF0000"/>
                </a:solidFill>
                <a:cs typeface="Tahoma"/>
              </a:rPr>
              <a:t>dell’origine</a:t>
            </a:r>
            <a:r>
              <a:rPr sz="1800" spc="25" dirty="0">
                <a:solidFill>
                  <a:srgbClr val="FF0000"/>
                </a:solidFill>
                <a:cs typeface="Tahoma"/>
              </a:rPr>
              <a:t> </a:t>
            </a:r>
            <a:r>
              <a:rPr sz="1800" spc="-5" dirty="0">
                <a:solidFill>
                  <a:srgbClr val="FF0000"/>
                </a:solidFill>
                <a:cs typeface="Tahoma"/>
              </a:rPr>
              <a:t>delle</a:t>
            </a:r>
            <a:r>
              <a:rPr sz="1800" spc="10" dirty="0">
                <a:solidFill>
                  <a:srgbClr val="FF0000"/>
                </a:solidFill>
                <a:cs typeface="Tahoma"/>
              </a:rPr>
              <a:t> </a:t>
            </a:r>
            <a:r>
              <a:rPr sz="1800" spc="-5" dirty="0">
                <a:solidFill>
                  <a:srgbClr val="FF0000"/>
                </a:solidFill>
                <a:cs typeface="Tahoma"/>
              </a:rPr>
              <a:t>perdite;</a:t>
            </a:r>
            <a:endParaRPr sz="1800">
              <a:solidFill>
                <a:srgbClr val="FF0000"/>
              </a:solidFill>
              <a:cs typeface="Tahoma"/>
            </a:endParaRPr>
          </a:p>
          <a:p>
            <a:pPr marL="278130" indent="-266065">
              <a:lnSpc>
                <a:spcPct val="100000"/>
              </a:lnSpc>
              <a:buAutoNum type="arabicPeriod" startAt="2"/>
              <a:tabLst>
                <a:tab pos="278765" algn="l"/>
              </a:tabLst>
            </a:pPr>
            <a:r>
              <a:rPr sz="1800" dirty="0">
                <a:solidFill>
                  <a:srgbClr val="FF0000"/>
                </a:solidFill>
                <a:cs typeface="Tahoma"/>
              </a:rPr>
              <a:t>l’individuazione</a:t>
            </a:r>
            <a:r>
              <a:rPr sz="1800" spc="-5" dirty="0">
                <a:solidFill>
                  <a:srgbClr val="FF0000"/>
                </a:solidFill>
                <a:cs typeface="Tahoma"/>
              </a:rPr>
              <a:t> </a:t>
            </a:r>
            <a:r>
              <a:rPr sz="1800" dirty="0">
                <a:solidFill>
                  <a:srgbClr val="FF0000"/>
                </a:solidFill>
                <a:cs typeface="Tahoma"/>
              </a:rPr>
              <a:t>di </a:t>
            </a:r>
            <a:r>
              <a:rPr sz="1800" spc="-5" dirty="0">
                <a:solidFill>
                  <a:srgbClr val="FF0000"/>
                </a:solidFill>
                <a:cs typeface="Tahoma"/>
              </a:rPr>
              <a:t>eventuali</a:t>
            </a:r>
            <a:r>
              <a:rPr sz="1800" spc="-15" dirty="0">
                <a:solidFill>
                  <a:srgbClr val="FF0000"/>
                </a:solidFill>
                <a:cs typeface="Tahoma"/>
              </a:rPr>
              <a:t> </a:t>
            </a:r>
            <a:r>
              <a:rPr sz="1800" spc="-5" dirty="0">
                <a:solidFill>
                  <a:srgbClr val="FF0000"/>
                </a:solidFill>
                <a:cs typeface="Tahoma"/>
              </a:rPr>
              <a:t>responsabilità</a:t>
            </a:r>
            <a:r>
              <a:rPr sz="1800" spc="30" dirty="0">
                <a:solidFill>
                  <a:srgbClr val="FF0000"/>
                </a:solidFill>
                <a:cs typeface="Tahoma"/>
              </a:rPr>
              <a:t> </a:t>
            </a:r>
            <a:r>
              <a:rPr sz="1800" spc="-5" dirty="0">
                <a:solidFill>
                  <a:srgbClr val="FF0000"/>
                </a:solidFill>
                <a:cs typeface="Tahoma"/>
              </a:rPr>
              <a:t>gestionali;</a:t>
            </a:r>
            <a:endParaRPr sz="1800">
              <a:solidFill>
                <a:srgbClr val="FF0000"/>
              </a:solidFill>
              <a:cs typeface="Tahoma"/>
            </a:endParaRPr>
          </a:p>
          <a:p>
            <a:pPr marL="278130" indent="-266065">
              <a:lnSpc>
                <a:spcPct val="100000"/>
              </a:lnSpc>
              <a:buAutoNum type="arabicPeriod" startAt="2"/>
              <a:tabLst>
                <a:tab pos="278765" algn="l"/>
              </a:tabLst>
            </a:pPr>
            <a:r>
              <a:rPr sz="1800" spc="-5" dirty="0">
                <a:solidFill>
                  <a:srgbClr val="FF0000"/>
                </a:solidFill>
                <a:cs typeface="Tahoma"/>
              </a:rPr>
              <a:t>un’accurata</a:t>
            </a:r>
            <a:r>
              <a:rPr sz="1800" spc="-20" dirty="0">
                <a:solidFill>
                  <a:srgbClr val="FF0000"/>
                </a:solidFill>
                <a:cs typeface="Tahoma"/>
              </a:rPr>
              <a:t> </a:t>
            </a:r>
            <a:r>
              <a:rPr sz="1800" spc="-5" dirty="0">
                <a:solidFill>
                  <a:srgbClr val="FF0000"/>
                </a:solidFill>
                <a:cs typeface="Tahoma"/>
              </a:rPr>
              <a:t>valutazione</a:t>
            </a:r>
            <a:r>
              <a:rPr sz="1800" spc="10" dirty="0">
                <a:solidFill>
                  <a:srgbClr val="FF0000"/>
                </a:solidFill>
                <a:cs typeface="Tahoma"/>
              </a:rPr>
              <a:t> </a:t>
            </a:r>
            <a:r>
              <a:rPr sz="1800" spc="-10" dirty="0">
                <a:solidFill>
                  <a:srgbClr val="FF0000"/>
                </a:solidFill>
                <a:cs typeface="Tahoma"/>
              </a:rPr>
              <a:t>circa</a:t>
            </a:r>
            <a:r>
              <a:rPr sz="1800" spc="10" dirty="0">
                <a:solidFill>
                  <a:srgbClr val="FF0000"/>
                </a:solidFill>
                <a:cs typeface="Tahoma"/>
              </a:rPr>
              <a:t> </a:t>
            </a:r>
            <a:r>
              <a:rPr sz="1800" spc="-5" dirty="0">
                <a:solidFill>
                  <a:srgbClr val="FF0000"/>
                </a:solidFill>
                <a:cs typeface="Tahoma"/>
              </a:rPr>
              <a:t>l’opportunità</a:t>
            </a:r>
            <a:r>
              <a:rPr sz="1800" spc="20" dirty="0">
                <a:solidFill>
                  <a:srgbClr val="FF0000"/>
                </a:solidFill>
                <a:cs typeface="Tahoma"/>
              </a:rPr>
              <a:t> </a:t>
            </a:r>
            <a:r>
              <a:rPr sz="1800" spc="-5" dirty="0">
                <a:solidFill>
                  <a:srgbClr val="FF0000"/>
                </a:solidFill>
                <a:cs typeface="Tahoma"/>
              </a:rPr>
              <a:t>della</a:t>
            </a:r>
            <a:r>
              <a:rPr sz="1800" spc="35" dirty="0">
                <a:solidFill>
                  <a:srgbClr val="FF0000"/>
                </a:solidFill>
                <a:cs typeface="Tahoma"/>
              </a:rPr>
              <a:t> </a:t>
            </a:r>
            <a:r>
              <a:rPr sz="1800" spc="-5" dirty="0">
                <a:solidFill>
                  <a:srgbClr val="FF0000"/>
                </a:solidFill>
                <a:cs typeface="Tahoma"/>
              </a:rPr>
              <a:t>conservazione</a:t>
            </a:r>
            <a:r>
              <a:rPr sz="1800" spc="5" dirty="0">
                <a:solidFill>
                  <a:srgbClr val="FF0000"/>
                </a:solidFill>
                <a:cs typeface="Tahoma"/>
              </a:rPr>
              <a:t> </a:t>
            </a:r>
            <a:r>
              <a:rPr sz="1800" spc="-5" dirty="0">
                <a:solidFill>
                  <a:srgbClr val="FF0000"/>
                </a:solidFill>
                <a:cs typeface="Tahoma"/>
              </a:rPr>
              <a:t>dell’organismo</a:t>
            </a:r>
            <a:endParaRPr sz="1800">
              <a:solidFill>
                <a:srgbClr val="FF0000"/>
              </a:solidFill>
              <a:cs typeface="Tahoma"/>
            </a:endParaRPr>
          </a:p>
          <a:p>
            <a:pPr marL="12700">
              <a:lnSpc>
                <a:spcPct val="100000"/>
              </a:lnSpc>
              <a:spcBef>
                <a:spcPts val="5"/>
              </a:spcBef>
            </a:pPr>
            <a:r>
              <a:rPr sz="1800" dirty="0">
                <a:solidFill>
                  <a:srgbClr val="FF0000"/>
                </a:solidFill>
                <a:cs typeface="Tahoma"/>
              </a:rPr>
              <a:t>partecipato</a:t>
            </a:r>
            <a:r>
              <a:rPr sz="1800" spc="5" dirty="0">
                <a:solidFill>
                  <a:srgbClr val="FF0000"/>
                </a:solidFill>
                <a:cs typeface="Tahoma"/>
              </a:rPr>
              <a:t> </a:t>
            </a:r>
            <a:r>
              <a:rPr sz="1800" dirty="0">
                <a:solidFill>
                  <a:srgbClr val="FF0000"/>
                </a:solidFill>
                <a:cs typeface="Tahoma"/>
              </a:rPr>
              <a:t>o del</a:t>
            </a:r>
            <a:r>
              <a:rPr sz="1800" spc="-10" dirty="0">
                <a:solidFill>
                  <a:srgbClr val="FF0000"/>
                </a:solidFill>
                <a:cs typeface="Tahoma"/>
              </a:rPr>
              <a:t> </a:t>
            </a:r>
            <a:r>
              <a:rPr sz="1800" spc="-5" dirty="0">
                <a:solidFill>
                  <a:srgbClr val="FF0000"/>
                </a:solidFill>
                <a:cs typeface="Tahoma"/>
              </a:rPr>
              <a:t>mantenimento della</a:t>
            </a:r>
            <a:r>
              <a:rPr sz="1800" spc="15" dirty="0">
                <a:solidFill>
                  <a:srgbClr val="FF0000"/>
                </a:solidFill>
                <a:cs typeface="Tahoma"/>
              </a:rPr>
              <a:t> </a:t>
            </a:r>
            <a:r>
              <a:rPr sz="1800" spc="-5" dirty="0">
                <a:solidFill>
                  <a:srgbClr val="FF0000"/>
                </a:solidFill>
                <a:cs typeface="Tahoma"/>
              </a:rPr>
              <a:t>partecipazione;</a:t>
            </a:r>
            <a:endParaRPr sz="1800">
              <a:solidFill>
                <a:srgbClr val="FF0000"/>
              </a:solidFill>
              <a:cs typeface="Tahoma"/>
            </a:endParaRPr>
          </a:p>
          <a:p>
            <a:pPr marL="12700" marR="498475">
              <a:lnSpc>
                <a:spcPct val="100000"/>
              </a:lnSpc>
              <a:buAutoNum type="arabicPeriod" startAt="4"/>
              <a:tabLst>
                <a:tab pos="277495" algn="l"/>
              </a:tabLst>
            </a:pPr>
            <a:r>
              <a:rPr sz="1800" dirty="0">
                <a:solidFill>
                  <a:srgbClr val="FF0000"/>
                </a:solidFill>
                <a:cs typeface="Tahoma"/>
              </a:rPr>
              <a:t>una</a:t>
            </a:r>
            <a:r>
              <a:rPr sz="1800" spc="-25" dirty="0">
                <a:solidFill>
                  <a:srgbClr val="FF0000"/>
                </a:solidFill>
                <a:cs typeface="Tahoma"/>
              </a:rPr>
              <a:t> </a:t>
            </a:r>
            <a:r>
              <a:rPr sz="1800" dirty="0">
                <a:solidFill>
                  <a:srgbClr val="FF0000"/>
                </a:solidFill>
                <a:cs typeface="Tahoma"/>
              </a:rPr>
              <a:t>disamina</a:t>
            </a:r>
            <a:r>
              <a:rPr sz="1800" spc="15" dirty="0">
                <a:solidFill>
                  <a:srgbClr val="FF0000"/>
                </a:solidFill>
                <a:cs typeface="Tahoma"/>
              </a:rPr>
              <a:t> </a:t>
            </a:r>
            <a:r>
              <a:rPr sz="1800" spc="-5" dirty="0">
                <a:solidFill>
                  <a:srgbClr val="FF0000"/>
                </a:solidFill>
                <a:cs typeface="Tahoma"/>
              </a:rPr>
              <a:t>sulla convenienza</a:t>
            </a:r>
            <a:r>
              <a:rPr sz="1800" spc="-20" dirty="0">
                <a:solidFill>
                  <a:srgbClr val="FF0000"/>
                </a:solidFill>
                <a:cs typeface="Tahoma"/>
              </a:rPr>
              <a:t> </a:t>
            </a:r>
            <a:r>
              <a:rPr sz="1800" spc="-5" dirty="0">
                <a:solidFill>
                  <a:srgbClr val="FF0000"/>
                </a:solidFill>
                <a:cs typeface="Tahoma"/>
              </a:rPr>
              <a:t>economico-finanziaria </a:t>
            </a:r>
            <a:r>
              <a:rPr sz="1800" dirty="0">
                <a:solidFill>
                  <a:srgbClr val="FF0000"/>
                </a:solidFill>
                <a:cs typeface="Tahoma"/>
              </a:rPr>
              <a:t>di</a:t>
            </a:r>
            <a:r>
              <a:rPr sz="1800" spc="5" dirty="0">
                <a:solidFill>
                  <a:srgbClr val="FF0000"/>
                </a:solidFill>
                <a:cs typeface="Tahoma"/>
              </a:rPr>
              <a:t> </a:t>
            </a:r>
            <a:r>
              <a:rPr sz="1800" spc="-5" dirty="0">
                <a:solidFill>
                  <a:srgbClr val="FF0000"/>
                </a:solidFill>
                <a:cs typeface="Tahoma"/>
              </a:rPr>
              <a:t>tale modalità</a:t>
            </a:r>
            <a:r>
              <a:rPr sz="1800" spc="25" dirty="0">
                <a:solidFill>
                  <a:srgbClr val="FF0000"/>
                </a:solidFill>
                <a:cs typeface="Tahoma"/>
              </a:rPr>
              <a:t> </a:t>
            </a:r>
            <a:r>
              <a:rPr sz="1800" dirty="0">
                <a:solidFill>
                  <a:srgbClr val="FF0000"/>
                </a:solidFill>
                <a:cs typeface="Tahoma"/>
              </a:rPr>
              <a:t>di </a:t>
            </a:r>
            <a:r>
              <a:rPr sz="1800" spc="-550" dirty="0">
                <a:solidFill>
                  <a:srgbClr val="FF0000"/>
                </a:solidFill>
                <a:cs typeface="Tahoma"/>
              </a:rPr>
              <a:t> </a:t>
            </a:r>
            <a:r>
              <a:rPr sz="1800" spc="-5" dirty="0">
                <a:solidFill>
                  <a:srgbClr val="FF0000"/>
                </a:solidFill>
                <a:cs typeface="Tahoma"/>
              </a:rPr>
              <a:t>gestione </a:t>
            </a:r>
            <a:r>
              <a:rPr sz="1800" dirty="0">
                <a:solidFill>
                  <a:srgbClr val="FF0000"/>
                </a:solidFill>
                <a:cs typeface="Tahoma"/>
              </a:rPr>
              <a:t>del</a:t>
            </a:r>
            <a:r>
              <a:rPr sz="1800" spc="10" dirty="0">
                <a:solidFill>
                  <a:srgbClr val="FF0000"/>
                </a:solidFill>
                <a:cs typeface="Tahoma"/>
              </a:rPr>
              <a:t> </a:t>
            </a:r>
            <a:r>
              <a:rPr sz="1800" spc="-5" dirty="0">
                <a:solidFill>
                  <a:srgbClr val="FF0000"/>
                </a:solidFill>
                <a:cs typeface="Tahoma"/>
              </a:rPr>
              <a:t>servizio </a:t>
            </a:r>
            <a:r>
              <a:rPr sz="1800" spc="-10" dirty="0">
                <a:solidFill>
                  <a:srgbClr val="FF0000"/>
                </a:solidFill>
                <a:cs typeface="Tahoma"/>
              </a:rPr>
              <a:t>rispetto</a:t>
            </a:r>
            <a:r>
              <a:rPr sz="1800" dirty="0">
                <a:solidFill>
                  <a:srgbClr val="FF0000"/>
                </a:solidFill>
                <a:cs typeface="Tahoma"/>
              </a:rPr>
              <a:t> ad</a:t>
            </a:r>
            <a:r>
              <a:rPr sz="1800" spc="20" dirty="0">
                <a:solidFill>
                  <a:srgbClr val="FF0000"/>
                </a:solidFill>
                <a:cs typeface="Tahoma"/>
              </a:rPr>
              <a:t> </a:t>
            </a:r>
            <a:r>
              <a:rPr sz="1800" spc="-5" dirty="0">
                <a:solidFill>
                  <a:srgbClr val="FF0000"/>
                </a:solidFill>
                <a:cs typeface="Tahoma"/>
              </a:rPr>
              <a:t>altre</a:t>
            </a:r>
            <a:r>
              <a:rPr sz="1800" spc="10" dirty="0">
                <a:solidFill>
                  <a:srgbClr val="FF0000"/>
                </a:solidFill>
                <a:cs typeface="Tahoma"/>
              </a:rPr>
              <a:t> </a:t>
            </a:r>
            <a:r>
              <a:rPr sz="1800" spc="-5" dirty="0">
                <a:solidFill>
                  <a:srgbClr val="FF0000"/>
                </a:solidFill>
                <a:cs typeface="Tahoma"/>
              </a:rPr>
              <a:t>alternative</a:t>
            </a:r>
            <a:r>
              <a:rPr sz="1800" spc="15" dirty="0">
                <a:solidFill>
                  <a:srgbClr val="FF0000"/>
                </a:solidFill>
                <a:cs typeface="Tahoma"/>
              </a:rPr>
              <a:t> </a:t>
            </a:r>
            <a:r>
              <a:rPr sz="1800" spc="-5" dirty="0">
                <a:solidFill>
                  <a:srgbClr val="FF0000"/>
                </a:solidFill>
                <a:cs typeface="Tahoma"/>
              </a:rPr>
              <a:t>possibili.</a:t>
            </a:r>
            <a:endParaRPr sz="1800">
              <a:solidFill>
                <a:srgbClr val="FF0000"/>
              </a:solidFill>
              <a:cs typeface="Tahoma"/>
            </a:endParaRPr>
          </a:p>
        </p:txBody>
      </p:sp>
      <p:pic>
        <p:nvPicPr>
          <p:cNvPr id="13" name="Picture 2" descr="Risultato immagine per INRL">
            <a:extLst>
              <a:ext uri="{FF2B5EF4-FFF2-40B4-BE49-F238E27FC236}">
                <a16:creationId xmlns:a16="http://schemas.microsoft.com/office/drawing/2014/main" id="{CDDEACA0-5119-432F-8198-34467BF298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947164" y="390905"/>
            <a:ext cx="5246370" cy="391160"/>
          </a:xfrm>
          <a:prstGeom prst="rect">
            <a:avLst/>
          </a:prstGeom>
        </p:spPr>
        <p:txBody>
          <a:bodyPr vert="horz" wrap="square" lIns="0" tIns="12700" rIns="0" bIns="0" rtlCol="0">
            <a:spAutoFit/>
          </a:bodyPr>
          <a:lstStyle/>
          <a:p>
            <a:pPr marL="12700">
              <a:lnSpc>
                <a:spcPct val="100000"/>
              </a:lnSpc>
              <a:spcBef>
                <a:spcPts val="100"/>
              </a:spcBef>
            </a:pPr>
            <a:r>
              <a:rPr sz="2400" u="heavy" spc="-5" dirty="0">
                <a:solidFill>
                  <a:srgbClr val="FF0000"/>
                </a:solidFill>
                <a:uFill>
                  <a:solidFill>
                    <a:srgbClr val="FFFF00"/>
                  </a:solidFill>
                </a:uFill>
              </a:rPr>
              <a:t>IL</a:t>
            </a:r>
            <a:r>
              <a:rPr sz="2400" u="heavy" spc="-150" dirty="0">
                <a:solidFill>
                  <a:srgbClr val="FF0000"/>
                </a:solidFill>
                <a:uFill>
                  <a:solidFill>
                    <a:srgbClr val="FFFF00"/>
                  </a:solidFill>
                </a:uFill>
              </a:rPr>
              <a:t> </a:t>
            </a:r>
            <a:r>
              <a:rPr sz="2400" u="heavy" spc="-5" dirty="0">
                <a:solidFill>
                  <a:srgbClr val="FF0000"/>
                </a:solidFill>
                <a:uFill>
                  <a:solidFill>
                    <a:srgbClr val="FFFF00"/>
                  </a:solidFill>
                </a:uFill>
              </a:rPr>
              <a:t>C.</a:t>
            </a:r>
            <a:r>
              <a:rPr sz="2400" u="heavy" spc="-15" dirty="0">
                <a:solidFill>
                  <a:srgbClr val="FF0000"/>
                </a:solidFill>
                <a:uFill>
                  <a:solidFill>
                    <a:srgbClr val="FFFF00"/>
                  </a:solidFill>
                </a:uFill>
              </a:rPr>
              <a:t>D</a:t>
            </a:r>
            <a:r>
              <a:rPr sz="2400" u="heavy" dirty="0">
                <a:solidFill>
                  <a:srgbClr val="FF0000"/>
                </a:solidFill>
                <a:uFill>
                  <a:solidFill>
                    <a:srgbClr val="FFFF00"/>
                  </a:solidFill>
                </a:uFill>
              </a:rPr>
              <a:t>.</a:t>
            </a:r>
            <a:r>
              <a:rPr sz="2400" u="heavy" spc="20" dirty="0">
                <a:solidFill>
                  <a:srgbClr val="FF0000"/>
                </a:solidFill>
                <a:uFill>
                  <a:solidFill>
                    <a:srgbClr val="FFFF00"/>
                  </a:solidFill>
                </a:uFill>
              </a:rPr>
              <a:t> </a:t>
            </a:r>
            <a:r>
              <a:rPr sz="2400" u="heavy" spc="-5" dirty="0">
                <a:solidFill>
                  <a:srgbClr val="FF0000"/>
                </a:solidFill>
                <a:uFill>
                  <a:solidFill>
                    <a:srgbClr val="FFFF00"/>
                  </a:solidFill>
                </a:uFill>
              </a:rPr>
              <a:t>«SOC</a:t>
            </a:r>
            <a:r>
              <a:rPr sz="2400" u="heavy" spc="-15" dirty="0">
                <a:solidFill>
                  <a:srgbClr val="FF0000"/>
                </a:solidFill>
                <a:uFill>
                  <a:solidFill>
                    <a:srgbClr val="FFFF00"/>
                  </a:solidFill>
                </a:uFill>
              </a:rPr>
              <a:t>C</a:t>
            </a:r>
            <a:r>
              <a:rPr sz="2400" u="heavy" spc="-5" dirty="0">
                <a:solidFill>
                  <a:srgbClr val="FF0000"/>
                </a:solidFill>
                <a:uFill>
                  <a:solidFill>
                    <a:srgbClr val="FFFF00"/>
                  </a:solidFill>
                </a:uFill>
              </a:rPr>
              <a:t>ORS</a:t>
            </a:r>
            <a:r>
              <a:rPr sz="2400" u="heavy" dirty="0">
                <a:solidFill>
                  <a:srgbClr val="FF0000"/>
                </a:solidFill>
                <a:uFill>
                  <a:solidFill>
                    <a:srgbClr val="FFFF00"/>
                  </a:solidFill>
                </a:uFill>
              </a:rPr>
              <a:t>O</a:t>
            </a:r>
            <a:r>
              <a:rPr sz="2400" u="heavy" spc="10" dirty="0">
                <a:solidFill>
                  <a:srgbClr val="FF0000"/>
                </a:solidFill>
                <a:uFill>
                  <a:solidFill>
                    <a:srgbClr val="FFFF00"/>
                  </a:solidFill>
                </a:uFill>
              </a:rPr>
              <a:t> </a:t>
            </a:r>
            <a:r>
              <a:rPr sz="2400" u="heavy" spc="-5" dirty="0">
                <a:solidFill>
                  <a:srgbClr val="FF0000"/>
                </a:solidFill>
                <a:uFill>
                  <a:solidFill>
                    <a:srgbClr val="FFFF00"/>
                  </a:solidFill>
                </a:uFill>
              </a:rPr>
              <a:t>FIN</a:t>
            </a:r>
            <a:r>
              <a:rPr sz="2400" u="heavy" spc="-15" dirty="0">
                <a:solidFill>
                  <a:srgbClr val="FF0000"/>
                </a:solidFill>
                <a:uFill>
                  <a:solidFill>
                    <a:srgbClr val="FFFF00"/>
                  </a:solidFill>
                </a:uFill>
              </a:rPr>
              <a:t>A</a:t>
            </a:r>
            <a:r>
              <a:rPr sz="2400" u="heavy" spc="-5" dirty="0">
                <a:solidFill>
                  <a:srgbClr val="FF0000"/>
                </a:solidFill>
                <a:uFill>
                  <a:solidFill>
                    <a:srgbClr val="FFFF00"/>
                  </a:solidFill>
                </a:uFill>
              </a:rPr>
              <a:t>N</a:t>
            </a:r>
            <a:r>
              <a:rPr sz="2400" u="heavy" spc="-30" dirty="0">
                <a:solidFill>
                  <a:srgbClr val="FF0000"/>
                </a:solidFill>
                <a:uFill>
                  <a:solidFill>
                    <a:srgbClr val="FFFF00"/>
                  </a:solidFill>
                </a:uFill>
              </a:rPr>
              <a:t>Z</a:t>
            </a:r>
            <a:r>
              <a:rPr sz="2400" u="heavy" spc="5" dirty="0">
                <a:solidFill>
                  <a:srgbClr val="FF0000"/>
                </a:solidFill>
                <a:uFill>
                  <a:solidFill>
                    <a:srgbClr val="FFFF00"/>
                  </a:solidFill>
                </a:uFill>
              </a:rPr>
              <a:t>I</a:t>
            </a:r>
            <a:r>
              <a:rPr sz="2400" u="heavy" spc="-5" dirty="0">
                <a:solidFill>
                  <a:srgbClr val="FF0000"/>
                </a:solidFill>
                <a:uFill>
                  <a:solidFill>
                    <a:srgbClr val="FFFF00"/>
                  </a:solidFill>
                </a:uFill>
              </a:rPr>
              <a:t>A</a:t>
            </a:r>
            <a:r>
              <a:rPr sz="2400" u="heavy" spc="-15" dirty="0">
                <a:solidFill>
                  <a:srgbClr val="FF0000"/>
                </a:solidFill>
                <a:uFill>
                  <a:solidFill>
                    <a:srgbClr val="FFFF00"/>
                  </a:solidFill>
                </a:uFill>
              </a:rPr>
              <a:t>R</a:t>
            </a:r>
            <a:r>
              <a:rPr sz="2400" u="heavy" spc="-5" dirty="0">
                <a:solidFill>
                  <a:srgbClr val="FF0000"/>
                </a:solidFill>
                <a:uFill>
                  <a:solidFill>
                    <a:srgbClr val="FFFF00"/>
                  </a:solidFill>
                </a:uFill>
              </a:rPr>
              <a:t>IO»</a:t>
            </a:r>
            <a:endParaRPr sz="2400">
              <a:solidFill>
                <a:srgbClr val="FF0000"/>
              </a:solidFill>
            </a:endParaRPr>
          </a:p>
        </p:txBody>
      </p:sp>
      <p:sp>
        <p:nvSpPr>
          <p:cNvPr id="7" name="object 7"/>
          <p:cNvSpPr txBox="1"/>
          <p:nvPr/>
        </p:nvSpPr>
        <p:spPr>
          <a:xfrm>
            <a:off x="421640" y="941959"/>
            <a:ext cx="7470140" cy="258404"/>
          </a:xfrm>
          <a:prstGeom prst="rect">
            <a:avLst/>
          </a:prstGeom>
        </p:spPr>
        <p:txBody>
          <a:bodyPr vert="horz" wrap="square" lIns="0" tIns="12065" rIns="0" bIns="0" rtlCol="0">
            <a:spAutoFit/>
          </a:bodyPr>
          <a:lstStyle/>
          <a:p>
            <a:pPr marL="104139" indent="-92075">
              <a:lnSpc>
                <a:spcPct val="100000"/>
              </a:lnSpc>
              <a:spcBef>
                <a:spcPts val="95"/>
              </a:spcBef>
              <a:buClr>
                <a:srgbClr val="800000"/>
              </a:buClr>
              <a:buSzPct val="53125"/>
              <a:buFont typeface="Wingdings"/>
              <a:buChar char=""/>
              <a:tabLst>
                <a:tab pos="104775" algn="l"/>
              </a:tabLst>
            </a:pPr>
            <a:r>
              <a:rPr sz="1600" spc="-5" dirty="0">
                <a:solidFill>
                  <a:srgbClr val="FF0000"/>
                </a:solidFill>
                <a:latin typeface="Tahoma"/>
                <a:cs typeface="Tahoma"/>
              </a:rPr>
              <a:t>La </a:t>
            </a:r>
            <a:r>
              <a:rPr sz="1600" spc="-10" dirty="0">
                <a:solidFill>
                  <a:srgbClr val="FF0000"/>
                </a:solidFill>
                <a:latin typeface="Tahoma"/>
                <a:cs typeface="Tahoma"/>
              </a:rPr>
              <a:t>razionalità</a:t>
            </a:r>
            <a:r>
              <a:rPr sz="1600" spc="35" dirty="0">
                <a:solidFill>
                  <a:srgbClr val="FF0000"/>
                </a:solidFill>
                <a:latin typeface="Tahoma"/>
                <a:cs typeface="Tahoma"/>
              </a:rPr>
              <a:t> </a:t>
            </a:r>
            <a:r>
              <a:rPr sz="1600" spc="-10" dirty="0">
                <a:solidFill>
                  <a:srgbClr val="FF0000"/>
                </a:solidFill>
                <a:latin typeface="Tahoma"/>
                <a:cs typeface="Tahoma"/>
              </a:rPr>
              <a:t>economica</a:t>
            </a:r>
            <a:r>
              <a:rPr sz="1600" spc="50" dirty="0">
                <a:solidFill>
                  <a:srgbClr val="FF0000"/>
                </a:solidFill>
                <a:latin typeface="Tahoma"/>
                <a:cs typeface="Tahoma"/>
              </a:rPr>
              <a:t> </a:t>
            </a:r>
            <a:r>
              <a:rPr sz="1600" spc="-5" dirty="0">
                <a:solidFill>
                  <a:srgbClr val="FF0000"/>
                </a:solidFill>
                <a:latin typeface="Tahoma"/>
                <a:cs typeface="Tahoma"/>
              </a:rPr>
              <a:t>induce</a:t>
            </a:r>
            <a:r>
              <a:rPr sz="1600" spc="10" dirty="0">
                <a:solidFill>
                  <a:srgbClr val="FF0000"/>
                </a:solidFill>
                <a:latin typeface="Tahoma"/>
                <a:cs typeface="Tahoma"/>
              </a:rPr>
              <a:t> </a:t>
            </a:r>
            <a:r>
              <a:rPr sz="1600" spc="-5" dirty="0">
                <a:solidFill>
                  <a:srgbClr val="FF0000"/>
                </a:solidFill>
                <a:latin typeface="Tahoma"/>
                <a:cs typeface="Tahoma"/>
              </a:rPr>
              <a:t>ad</a:t>
            </a:r>
            <a:r>
              <a:rPr sz="1600" spc="5" dirty="0">
                <a:solidFill>
                  <a:srgbClr val="FF0000"/>
                </a:solidFill>
                <a:latin typeface="Tahoma"/>
                <a:cs typeface="Tahoma"/>
              </a:rPr>
              <a:t> </a:t>
            </a:r>
            <a:r>
              <a:rPr sz="1600" spc="-10" dirty="0">
                <a:solidFill>
                  <a:srgbClr val="FF0000"/>
                </a:solidFill>
                <a:latin typeface="Tahoma"/>
                <a:cs typeface="Tahoma"/>
              </a:rPr>
              <a:t>escludere,</a:t>
            </a:r>
            <a:r>
              <a:rPr sz="1600" spc="15" dirty="0">
                <a:solidFill>
                  <a:srgbClr val="FF0000"/>
                </a:solidFill>
                <a:latin typeface="Tahoma"/>
                <a:cs typeface="Tahoma"/>
              </a:rPr>
              <a:t> </a:t>
            </a:r>
            <a:r>
              <a:rPr sz="1600" spc="-5" dirty="0">
                <a:solidFill>
                  <a:srgbClr val="FF0000"/>
                </a:solidFill>
                <a:latin typeface="Tahoma"/>
                <a:cs typeface="Tahoma"/>
              </a:rPr>
              <a:t>di</a:t>
            </a:r>
            <a:r>
              <a:rPr sz="1600" dirty="0">
                <a:solidFill>
                  <a:srgbClr val="FF0000"/>
                </a:solidFill>
                <a:latin typeface="Tahoma"/>
                <a:cs typeface="Tahoma"/>
              </a:rPr>
              <a:t> </a:t>
            </a:r>
            <a:r>
              <a:rPr sz="1600" spc="-10" dirty="0">
                <a:solidFill>
                  <a:srgbClr val="FF0000"/>
                </a:solidFill>
                <a:latin typeface="Tahoma"/>
                <a:cs typeface="Tahoma"/>
              </a:rPr>
              <a:t>regola,</a:t>
            </a:r>
            <a:r>
              <a:rPr sz="1600" spc="20" dirty="0">
                <a:solidFill>
                  <a:srgbClr val="FF0000"/>
                </a:solidFill>
                <a:latin typeface="Tahoma"/>
                <a:cs typeface="Tahoma"/>
              </a:rPr>
              <a:t> </a:t>
            </a:r>
            <a:r>
              <a:rPr sz="1600" spc="-5" dirty="0">
                <a:solidFill>
                  <a:srgbClr val="FF0000"/>
                </a:solidFill>
                <a:latin typeface="Tahoma"/>
                <a:cs typeface="Tahoma"/>
              </a:rPr>
              <a:t>l’ammissibilità</a:t>
            </a:r>
            <a:r>
              <a:rPr sz="1600" spc="50" dirty="0">
                <a:solidFill>
                  <a:srgbClr val="FF0000"/>
                </a:solidFill>
                <a:latin typeface="Tahoma"/>
                <a:cs typeface="Tahoma"/>
              </a:rPr>
              <a:t> </a:t>
            </a:r>
            <a:r>
              <a:rPr sz="1600" spc="-5" dirty="0">
                <a:solidFill>
                  <a:srgbClr val="FF0000"/>
                </a:solidFill>
                <a:latin typeface="Tahoma"/>
                <a:cs typeface="Tahoma"/>
              </a:rPr>
              <a:t>di</a:t>
            </a:r>
            <a:r>
              <a:rPr sz="1600" spc="5" dirty="0">
                <a:solidFill>
                  <a:srgbClr val="FF0000"/>
                </a:solidFill>
                <a:latin typeface="Tahoma"/>
                <a:cs typeface="Tahoma"/>
              </a:rPr>
              <a:t> </a:t>
            </a:r>
            <a:r>
              <a:rPr sz="1600" spc="-10" dirty="0">
                <a:solidFill>
                  <a:srgbClr val="FF0000"/>
                </a:solidFill>
                <a:latin typeface="Tahoma"/>
                <a:cs typeface="Tahoma"/>
              </a:rPr>
              <a:t>soccorso</a:t>
            </a:r>
            <a:endParaRPr sz="1600">
              <a:solidFill>
                <a:srgbClr val="FF0000"/>
              </a:solidFill>
              <a:latin typeface="Tahoma"/>
              <a:cs typeface="Tahoma"/>
            </a:endParaRPr>
          </a:p>
        </p:txBody>
      </p:sp>
      <p:sp>
        <p:nvSpPr>
          <p:cNvPr id="8" name="object 8"/>
          <p:cNvSpPr txBox="1"/>
          <p:nvPr/>
        </p:nvSpPr>
        <p:spPr>
          <a:xfrm>
            <a:off x="421640" y="1185798"/>
            <a:ext cx="6038850" cy="258404"/>
          </a:xfrm>
          <a:prstGeom prst="rect">
            <a:avLst/>
          </a:prstGeom>
        </p:spPr>
        <p:txBody>
          <a:bodyPr vert="horz" wrap="square" lIns="0" tIns="12065" rIns="0" bIns="0" rtlCol="0">
            <a:spAutoFit/>
          </a:bodyPr>
          <a:lstStyle/>
          <a:p>
            <a:pPr marL="12700">
              <a:lnSpc>
                <a:spcPct val="100000"/>
              </a:lnSpc>
              <a:spcBef>
                <a:spcPts val="95"/>
              </a:spcBef>
            </a:pPr>
            <a:r>
              <a:rPr sz="1600" spc="-5" dirty="0">
                <a:solidFill>
                  <a:srgbClr val="FF0000"/>
                </a:solidFill>
                <a:latin typeface="Tahoma"/>
                <a:cs typeface="Tahoma"/>
              </a:rPr>
              <a:t>finanziario</a:t>
            </a:r>
            <a:r>
              <a:rPr sz="1600" spc="5" dirty="0">
                <a:solidFill>
                  <a:srgbClr val="FF0000"/>
                </a:solidFill>
                <a:latin typeface="Tahoma"/>
                <a:cs typeface="Tahoma"/>
              </a:rPr>
              <a:t> </a:t>
            </a:r>
            <a:r>
              <a:rPr sz="1600" spc="-5" dirty="0">
                <a:solidFill>
                  <a:srgbClr val="FF0000"/>
                </a:solidFill>
                <a:latin typeface="Tahoma"/>
                <a:cs typeface="Tahoma"/>
              </a:rPr>
              <a:t>nei</a:t>
            </a:r>
            <a:r>
              <a:rPr sz="1600" spc="-15" dirty="0">
                <a:solidFill>
                  <a:srgbClr val="FF0000"/>
                </a:solidFill>
                <a:latin typeface="Tahoma"/>
                <a:cs typeface="Tahoma"/>
              </a:rPr>
              <a:t> </a:t>
            </a:r>
            <a:r>
              <a:rPr sz="1600" spc="-10" dirty="0">
                <a:solidFill>
                  <a:srgbClr val="FF0000"/>
                </a:solidFill>
                <a:latin typeface="Tahoma"/>
                <a:cs typeface="Tahoma"/>
              </a:rPr>
              <a:t>confronti</a:t>
            </a:r>
            <a:r>
              <a:rPr sz="1600" spc="45" dirty="0">
                <a:solidFill>
                  <a:srgbClr val="FF0000"/>
                </a:solidFill>
                <a:latin typeface="Tahoma"/>
                <a:cs typeface="Tahoma"/>
              </a:rPr>
              <a:t> </a:t>
            </a:r>
            <a:r>
              <a:rPr sz="1600" spc="-5" dirty="0">
                <a:solidFill>
                  <a:srgbClr val="FF0000"/>
                </a:solidFill>
                <a:latin typeface="Tahoma"/>
                <a:cs typeface="Tahoma"/>
              </a:rPr>
              <a:t>di</a:t>
            </a:r>
            <a:r>
              <a:rPr sz="1600" spc="-10" dirty="0">
                <a:solidFill>
                  <a:srgbClr val="FF0000"/>
                </a:solidFill>
                <a:latin typeface="Tahoma"/>
                <a:cs typeface="Tahoma"/>
              </a:rPr>
              <a:t> società</a:t>
            </a:r>
            <a:r>
              <a:rPr sz="1600" spc="20" dirty="0">
                <a:solidFill>
                  <a:srgbClr val="FF0000"/>
                </a:solidFill>
                <a:latin typeface="Tahoma"/>
                <a:cs typeface="Tahoma"/>
              </a:rPr>
              <a:t> </a:t>
            </a:r>
            <a:r>
              <a:rPr sz="1600" spc="-5" dirty="0">
                <a:solidFill>
                  <a:srgbClr val="FF0000"/>
                </a:solidFill>
                <a:latin typeface="Tahoma"/>
                <a:cs typeface="Tahoma"/>
              </a:rPr>
              <a:t>e</a:t>
            </a:r>
            <a:r>
              <a:rPr sz="1600" spc="5" dirty="0">
                <a:solidFill>
                  <a:srgbClr val="FF0000"/>
                </a:solidFill>
                <a:latin typeface="Tahoma"/>
                <a:cs typeface="Tahoma"/>
              </a:rPr>
              <a:t> </a:t>
            </a:r>
            <a:r>
              <a:rPr sz="1600" spc="-10" dirty="0">
                <a:solidFill>
                  <a:srgbClr val="FF0000"/>
                </a:solidFill>
                <a:latin typeface="Tahoma"/>
                <a:cs typeface="Tahoma"/>
              </a:rPr>
              <a:t>organismi</a:t>
            </a:r>
            <a:r>
              <a:rPr sz="1600" spc="20" dirty="0">
                <a:solidFill>
                  <a:srgbClr val="FF0000"/>
                </a:solidFill>
                <a:latin typeface="Tahoma"/>
                <a:cs typeface="Tahoma"/>
              </a:rPr>
              <a:t> </a:t>
            </a:r>
            <a:r>
              <a:rPr sz="1600" spc="-5" dirty="0">
                <a:solidFill>
                  <a:srgbClr val="FF0000"/>
                </a:solidFill>
                <a:latin typeface="Tahoma"/>
                <a:cs typeface="Tahoma"/>
              </a:rPr>
              <a:t>partecipati</a:t>
            </a:r>
            <a:r>
              <a:rPr sz="1600" spc="5" dirty="0">
                <a:solidFill>
                  <a:srgbClr val="FF0000"/>
                </a:solidFill>
                <a:latin typeface="Tahoma"/>
                <a:cs typeface="Tahoma"/>
              </a:rPr>
              <a:t> </a:t>
            </a:r>
            <a:r>
              <a:rPr sz="1600" spc="-10" dirty="0">
                <a:solidFill>
                  <a:srgbClr val="FF0000"/>
                </a:solidFill>
                <a:latin typeface="Tahoma"/>
                <a:cs typeface="Tahoma"/>
              </a:rPr>
              <a:t>che</a:t>
            </a:r>
            <a:r>
              <a:rPr sz="1600" spc="5" dirty="0">
                <a:solidFill>
                  <a:srgbClr val="FF0000"/>
                </a:solidFill>
                <a:latin typeface="Tahoma"/>
                <a:cs typeface="Tahoma"/>
              </a:rPr>
              <a:t> </a:t>
            </a:r>
            <a:r>
              <a:rPr sz="1600" spc="-5" dirty="0">
                <a:solidFill>
                  <a:srgbClr val="FF0000"/>
                </a:solidFill>
                <a:latin typeface="Tahoma"/>
                <a:cs typeface="Tahoma"/>
              </a:rPr>
              <a:t>siano</a:t>
            </a:r>
            <a:endParaRPr sz="1600">
              <a:solidFill>
                <a:srgbClr val="FF0000"/>
              </a:solidFill>
              <a:latin typeface="Tahoma"/>
              <a:cs typeface="Tahoma"/>
            </a:endParaRPr>
          </a:p>
        </p:txBody>
      </p:sp>
      <p:sp>
        <p:nvSpPr>
          <p:cNvPr id="9" name="object 9"/>
          <p:cNvSpPr txBox="1"/>
          <p:nvPr/>
        </p:nvSpPr>
        <p:spPr>
          <a:xfrm>
            <a:off x="6516623" y="1198244"/>
            <a:ext cx="1545590" cy="243840"/>
          </a:xfrm>
          <a:prstGeom prst="rect">
            <a:avLst/>
          </a:prstGeom>
          <a:solidFill>
            <a:srgbClr val="00FFFF"/>
          </a:solidFill>
        </p:spPr>
        <p:txBody>
          <a:bodyPr vert="horz" wrap="square" lIns="0" tIns="0" rIns="0" bIns="0" rtlCol="0">
            <a:spAutoFit/>
          </a:bodyPr>
          <a:lstStyle/>
          <a:p>
            <a:pPr marL="1270">
              <a:lnSpc>
                <a:spcPts val="1920"/>
              </a:lnSpc>
            </a:pPr>
            <a:r>
              <a:rPr sz="1600" spc="-10" dirty="0">
                <a:solidFill>
                  <a:srgbClr val="FF0000"/>
                </a:solidFill>
                <a:latin typeface="Tahoma"/>
                <a:cs typeface="Tahoma"/>
              </a:rPr>
              <a:t>privi</a:t>
            </a:r>
            <a:r>
              <a:rPr sz="1600" spc="-20" dirty="0">
                <a:solidFill>
                  <a:srgbClr val="FF0000"/>
                </a:solidFill>
                <a:latin typeface="Tahoma"/>
                <a:cs typeface="Tahoma"/>
              </a:rPr>
              <a:t> </a:t>
            </a:r>
            <a:r>
              <a:rPr sz="1600" dirty="0">
                <a:solidFill>
                  <a:srgbClr val="FF0000"/>
                </a:solidFill>
                <a:latin typeface="Tahoma"/>
                <a:cs typeface="Tahoma"/>
              </a:rPr>
              <a:t>di</a:t>
            </a:r>
            <a:r>
              <a:rPr sz="1600" spc="-15" dirty="0">
                <a:solidFill>
                  <a:srgbClr val="FF0000"/>
                </a:solidFill>
                <a:latin typeface="Tahoma"/>
                <a:cs typeface="Tahoma"/>
              </a:rPr>
              <a:t> </a:t>
            </a:r>
            <a:r>
              <a:rPr sz="1600" spc="-5" dirty="0">
                <a:solidFill>
                  <a:srgbClr val="FF0000"/>
                </a:solidFill>
                <a:latin typeface="Tahoma"/>
                <a:cs typeface="Tahoma"/>
              </a:rPr>
              <a:t>una</a:t>
            </a:r>
            <a:r>
              <a:rPr sz="1600" spc="-10" dirty="0">
                <a:solidFill>
                  <a:srgbClr val="FF0000"/>
                </a:solidFill>
                <a:latin typeface="Tahoma"/>
                <a:cs typeface="Tahoma"/>
              </a:rPr>
              <a:t> seria</a:t>
            </a:r>
            <a:endParaRPr sz="1600">
              <a:solidFill>
                <a:srgbClr val="FF0000"/>
              </a:solidFill>
              <a:latin typeface="Tahoma"/>
              <a:cs typeface="Tahoma"/>
            </a:endParaRPr>
          </a:p>
        </p:txBody>
      </p:sp>
      <p:sp>
        <p:nvSpPr>
          <p:cNvPr id="10" name="object 10"/>
          <p:cNvSpPr txBox="1"/>
          <p:nvPr/>
        </p:nvSpPr>
        <p:spPr>
          <a:xfrm>
            <a:off x="434340" y="1442085"/>
            <a:ext cx="1946275" cy="243840"/>
          </a:xfrm>
          <a:prstGeom prst="rect">
            <a:avLst/>
          </a:prstGeom>
          <a:solidFill>
            <a:srgbClr val="00FFFF"/>
          </a:solidFill>
        </p:spPr>
        <p:txBody>
          <a:bodyPr vert="horz" wrap="square" lIns="0" tIns="0" rIns="0" bIns="0" rtlCol="0">
            <a:spAutoFit/>
          </a:bodyPr>
          <a:lstStyle/>
          <a:p>
            <a:pPr>
              <a:lnSpc>
                <a:spcPct val="100000"/>
              </a:lnSpc>
            </a:pPr>
            <a:r>
              <a:rPr sz="1600" spc="-10" dirty="0">
                <a:solidFill>
                  <a:srgbClr val="FF0000"/>
                </a:solidFill>
                <a:latin typeface="Tahoma"/>
                <a:cs typeface="Tahoma"/>
              </a:rPr>
              <a:t>possibilità</a:t>
            </a:r>
            <a:r>
              <a:rPr sz="1600" spc="20" dirty="0">
                <a:solidFill>
                  <a:srgbClr val="FF0000"/>
                </a:solidFill>
                <a:latin typeface="Tahoma"/>
                <a:cs typeface="Tahoma"/>
              </a:rPr>
              <a:t> </a:t>
            </a:r>
            <a:r>
              <a:rPr sz="1600" spc="-5" dirty="0">
                <a:solidFill>
                  <a:srgbClr val="FF0000"/>
                </a:solidFill>
                <a:latin typeface="Tahoma"/>
                <a:cs typeface="Tahoma"/>
              </a:rPr>
              <a:t>di </a:t>
            </a:r>
            <a:r>
              <a:rPr sz="1600" spc="-10" dirty="0">
                <a:solidFill>
                  <a:srgbClr val="FF0000"/>
                </a:solidFill>
                <a:latin typeface="Tahoma"/>
                <a:cs typeface="Tahoma"/>
              </a:rPr>
              <a:t>recupero</a:t>
            </a:r>
            <a:endParaRPr sz="1600">
              <a:solidFill>
                <a:srgbClr val="FF0000"/>
              </a:solidFill>
              <a:latin typeface="Tahoma"/>
              <a:cs typeface="Tahoma"/>
            </a:endParaRPr>
          </a:p>
        </p:txBody>
      </p:sp>
      <p:sp>
        <p:nvSpPr>
          <p:cNvPr id="11" name="object 11"/>
          <p:cNvSpPr txBox="1"/>
          <p:nvPr/>
        </p:nvSpPr>
        <p:spPr>
          <a:xfrm>
            <a:off x="2433573" y="1429892"/>
            <a:ext cx="4228465" cy="258404"/>
          </a:xfrm>
          <a:prstGeom prst="rect">
            <a:avLst/>
          </a:prstGeom>
        </p:spPr>
        <p:txBody>
          <a:bodyPr vert="horz" wrap="square" lIns="0" tIns="12065" rIns="0" bIns="0" rtlCol="0">
            <a:spAutoFit/>
          </a:bodyPr>
          <a:lstStyle/>
          <a:p>
            <a:pPr marL="12700">
              <a:lnSpc>
                <a:spcPct val="100000"/>
              </a:lnSpc>
              <a:spcBef>
                <a:spcPts val="95"/>
              </a:spcBef>
            </a:pPr>
            <a:r>
              <a:rPr sz="1600" spc="-5" dirty="0">
                <a:solidFill>
                  <a:srgbClr val="FF0000"/>
                </a:solidFill>
                <a:latin typeface="Tahoma"/>
                <a:cs typeface="Tahoma"/>
              </a:rPr>
              <a:t>dell’economicità</a:t>
            </a:r>
            <a:r>
              <a:rPr sz="1600" spc="45" dirty="0">
                <a:solidFill>
                  <a:srgbClr val="FF0000"/>
                </a:solidFill>
                <a:latin typeface="Tahoma"/>
                <a:cs typeface="Tahoma"/>
              </a:rPr>
              <a:t> </a:t>
            </a:r>
            <a:r>
              <a:rPr sz="1600" spc="-5" dirty="0">
                <a:solidFill>
                  <a:srgbClr val="FF0000"/>
                </a:solidFill>
                <a:latin typeface="Tahoma"/>
                <a:cs typeface="Tahoma"/>
              </a:rPr>
              <a:t>e</a:t>
            </a:r>
            <a:r>
              <a:rPr sz="1600" spc="-10" dirty="0">
                <a:solidFill>
                  <a:srgbClr val="FF0000"/>
                </a:solidFill>
                <a:latin typeface="Tahoma"/>
                <a:cs typeface="Tahoma"/>
              </a:rPr>
              <a:t> dell’efficienza</a:t>
            </a:r>
            <a:r>
              <a:rPr sz="1600" spc="30" dirty="0">
                <a:solidFill>
                  <a:srgbClr val="FF0000"/>
                </a:solidFill>
                <a:latin typeface="Tahoma"/>
                <a:cs typeface="Tahoma"/>
              </a:rPr>
              <a:t> </a:t>
            </a:r>
            <a:r>
              <a:rPr sz="1600" spc="-10" dirty="0">
                <a:solidFill>
                  <a:srgbClr val="FF0000"/>
                </a:solidFill>
                <a:latin typeface="Tahoma"/>
                <a:cs typeface="Tahoma"/>
              </a:rPr>
              <a:t>della</a:t>
            </a:r>
            <a:r>
              <a:rPr sz="1600" dirty="0">
                <a:solidFill>
                  <a:srgbClr val="FF0000"/>
                </a:solidFill>
                <a:latin typeface="Tahoma"/>
                <a:cs typeface="Tahoma"/>
              </a:rPr>
              <a:t> </a:t>
            </a:r>
            <a:r>
              <a:rPr sz="1600" spc="-10" dirty="0">
                <a:solidFill>
                  <a:srgbClr val="FF0000"/>
                </a:solidFill>
                <a:latin typeface="Tahoma"/>
                <a:cs typeface="Tahoma"/>
              </a:rPr>
              <a:t>gestione.</a:t>
            </a:r>
            <a:endParaRPr sz="1600">
              <a:solidFill>
                <a:srgbClr val="FF0000"/>
              </a:solidFill>
              <a:latin typeface="Tahoma"/>
              <a:cs typeface="Tahoma"/>
            </a:endParaRPr>
          </a:p>
        </p:txBody>
      </p:sp>
      <p:sp>
        <p:nvSpPr>
          <p:cNvPr id="12" name="object 12"/>
          <p:cNvSpPr txBox="1"/>
          <p:nvPr/>
        </p:nvSpPr>
        <p:spPr>
          <a:xfrm>
            <a:off x="421640" y="1722500"/>
            <a:ext cx="3393440" cy="258404"/>
          </a:xfrm>
          <a:prstGeom prst="rect">
            <a:avLst/>
          </a:prstGeom>
        </p:spPr>
        <p:txBody>
          <a:bodyPr vert="horz" wrap="square" lIns="0" tIns="12065" rIns="0" bIns="0" rtlCol="0">
            <a:spAutoFit/>
          </a:bodyPr>
          <a:lstStyle/>
          <a:p>
            <a:pPr marL="104139" indent="-92075">
              <a:lnSpc>
                <a:spcPct val="100000"/>
              </a:lnSpc>
              <a:spcBef>
                <a:spcPts val="95"/>
              </a:spcBef>
              <a:buClr>
                <a:srgbClr val="800000"/>
              </a:buClr>
              <a:buSzPct val="53125"/>
              <a:buFont typeface="Wingdings"/>
              <a:buChar char=""/>
              <a:tabLst>
                <a:tab pos="104775" algn="l"/>
              </a:tabLst>
            </a:pPr>
            <a:r>
              <a:rPr sz="1600" spc="-5" dirty="0">
                <a:solidFill>
                  <a:srgbClr val="FF0000"/>
                </a:solidFill>
                <a:latin typeface="Tahoma"/>
                <a:cs typeface="Tahoma"/>
              </a:rPr>
              <a:t>Un</a:t>
            </a:r>
            <a:r>
              <a:rPr sz="1600" spc="-25" dirty="0">
                <a:solidFill>
                  <a:srgbClr val="FF0000"/>
                </a:solidFill>
                <a:latin typeface="Tahoma"/>
                <a:cs typeface="Tahoma"/>
              </a:rPr>
              <a:t> </a:t>
            </a:r>
            <a:r>
              <a:rPr sz="1600" spc="-10" dirty="0">
                <a:solidFill>
                  <a:srgbClr val="FF0000"/>
                </a:solidFill>
                <a:latin typeface="Tahoma"/>
                <a:cs typeface="Tahoma"/>
              </a:rPr>
              <a:t>intervento</a:t>
            </a:r>
            <a:r>
              <a:rPr sz="1600" spc="30" dirty="0">
                <a:solidFill>
                  <a:srgbClr val="FF0000"/>
                </a:solidFill>
                <a:latin typeface="Tahoma"/>
                <a:cs typeface="Tahoma"/>
              </a:rPr>
              <a:t> </a:t>
            </a:r>
            <a:r>
              <a:rPr sz="1600" spc="-5" dirty="0">
                <a:solidFill>
                  <a:srgbClr val="FF0000"/>
                </a:solidFill>
                <a:latin typeface="Tahoma"/>
                <a:cs typeface="Tahoma"/>
              </a:rPr>
              <a:t>di</a:t>
            </a:r>
            <a:r>
              <a:rPr sz="1600" spc="-25" dirty="0">
                <a:solidFill>
                  <a:srgbClr val="FF0000"/>
                </a:solidFill>
                <a:latin typeface="Tahoma"/>
                <a:cs typeface="Tahoma"/>
              </a:rPr>
              <a:t> </a:t>
            </a:r>
            <a:r>
              <a:rPr sz="1600" spc="-10" dirty="0">
                <a:solidFill>
                  <a:srgbClr val="FF0000"/>
                </a:solidFill>
                <a:latin typeface="Tahoma"/>
                <a:cs typeface="Tahoma"/>
              </a:rPr>
              <a:t>sostegno</a:t>
            </a:r>
            <a:r>
              <a:rPr sz="1600" spc="25" dirty="0">
                <a:solidFill>
                  <a:srgbClr val="FF0000"/>
                </a:solidFill>
                <a:latin typeface="Tahoma"/>
                <a:cs typeface="Tahoma"/>
              </a:rPr>
              <a:t> </a:t>
            </a:r>
            <a:r>
              <a:rPr sz="1600" spc="-5" dirty="0">
                <a:solidFill>
                  <a:srgbClr val="FF0000"/>
                </a:solidFill>
                <a:latin typeface="Tahoma"/>
                <a:cs typeface="Tahoma"/>
              </a:rPr>
              <a:t>finanziario</a:t>
            </a:r>
            <a:endParaRPr sz="1600">
              <a:solidFill>
                <a:srgbClr val="FF0000"/>
              </a:solidFill>
              <a:latin typeface="Tahoma"/>
              <a:cs typeface="Tahoma"/>
            </a:endParaRPr>
          </a:p>
        </p:txBody>
      </p:sp>
      <p:sp>
        <p:nvSpPr>
          <p:cNvPr id="13" name="object 13"/>
          <p:cNvSpPr txBox="1"/>
          <p:nvPr/>
        </p:nvSpPr>
        <p:spPr>
          <a:xfrm>
            <a:off x="3869435" y="1734692"/>
            <a:ext cx="2425065" cy="243840"/>
          </a:xfrm>
          <a:prstGeom prst="rect">
            <a:avLst/>
          </a:prstGeom>
          <a:solidFill>
            <a:srgbClr val="00FFFF"/>
          </a:solidFill>
        </p:spPr>
        <p:txBody>
          <a:bodyPr vert="horz" wrap="square" lIns="0" tIns="0" rIns="0" bIns="0" rtlCol="0">
            <a:spAutoFit/>
          </a:bodyPr>
          <a:lstStyle/>
          <a:p>
            <a:pPr marL="635">
              <a:lnSpc>
                <a:spcPct val="100000"/>
              </a:lnSpc>
            </a:pPr>
            <a:r>
              <a:rPr sz="1600" spc="-5" dirty="0">
                <a:solidFill>
                  <a:srgbClr val="FF0000"/>
                </a:solidFill>
                <a:latin typeface="Tahoma"/>
                <a:cs typeface="Tahoma"/>
              </a:rPr>
              <a:t>non</a:t>
            </a:r>
            <a:r>
              <a:rPr sz="1600" spc="-20" dirty="0">
                <a:solidFill>
                  <a:srgbClr val="FF0000"/>
                </a:solidFill>
                <a:latin typeface="Tahoma"/>
                <a:cs typeface="Tahoma"/>
              </a:rPr>
              <a:t> </a:t>
            </a:r>
            <a:r>
              <a:rPr sz="1600" spc="-5" dirty="0">
                <a:solidFill>
                  <a:srgbClr val="FF0000"/>
                </a:solidFill>
                <a:latin typeface="Tahoma"/>
                <a:cs typeface="Tahoma"/>
              </a:rPr>
              <a:t>è</a:t>
            </a:r>
            <a:r>
              <a:rPr sz="1600" spc="-20" dirty="0">
                <a:solidFill>
                  <a:srgbClr val="FF0000"/>
                </a:solidFill>
                <a:latin typeface="Tahoma"/>
                <a:cs typeface="Tahoma"/>
              </a:rPr>
              <a:t> </a:t>
            </a:r>
            <a:r>
              <a:rPr sz="1600" spc="-5" dirty="0">
                <a:solidFill>
                  <a:srgbClr val="FF0000"/>
                </a:solidFill>
                <a:latin typeface="Tahoma"/>
                <a:cs typeface="Tahoma"/>
              </a:rPr>
              <a:t>dunque</a:t>
            </a:r>
            <a:r>
              <a:rPr sz="1600" spc="-25" dirty="0">
                <a:solidFill>
                  <a:srgbClr val="FF0000"/>
                </a:solidFill>
                <a:latin typeface="Tahoma"/>
                <a:cs typeface="Tahoma"/>
              </a:rPr>
              <a:t> </a:t>
            </a:r>
            <a:r>
              <a:rPr sz="1600" spc="-5" dirty="0">
                <a:solidFill>
                  <a:srgbClr val="FF0000"/>
                </a:solidFill>
                <a:latin typeface="Tahoma"/>
                <a:cs typeface="Tahoma"/>
              </a:rPr>
              <a:t>obbligatorio</a:t>
            </a:r>
            <a:endParaRPr sz="1600">
              <a:solidFill>
                <a:srgbClr val="FF0000"/>
              </a:solidFill>
              <a:latin typeface="Tahoma"/>
              <a:cs typeface="Tahoma"/>
            </a:endParaRPr>
          </a:p>
        </p:txBody>
      </p:sp>
      <p:sp>
        <p:nvSpPr>
          <p:cNvPr id="14" name="object 14"/>
          <p:cNvSpPr txBox="1"/>
          <p:nvPr/>
        </p:nvSpPr>
        <p:spPr>
          <a:xfrm>
            <a:off x="6282309" y="1722500"/>
            <a:ext cx="2221865" cy="258404"/>
          </a:xfrm>
          <a:prstGeom prst="rect">
            <a:avLst/>
          </a:prstGeom>
        </p:spPr>
        <p:txBody>
          <a:bodyPr vert="horz" wrap="square" lIns="0" tIns="12065" rIns="0" bIns="0" rtlCol="0">
            <a:spAutoFit/>
          </a:bodyPr>
          <a:lstStyle/>
          <a:p>
            <a:pPr marL="12700">
              <a:lnSpc>
                <a:spcPct val="100000"/>
              </a:lnSpc>
              <a:spcBef>
                <a:spcPts val="95"/>
              </a:spcBef>
            </a:pPr>
            <a:r>
              <a:rPr sz="1600" spc="-5" dirty="0">
                <a:solidFill>
                  <a:srgbClr val="FF0000"/>
                </a:solidFill>
                <a:latin typeface="Tahoma"/>
                <a:cs typeface="Tahoma"/>
              </a:rPr>
              <a:t>e,</a:t>
            </a:r>
            <a:r>
              <a:rPr sz="1600" spc="-25" dirty="0">
                <a:solidFill>
                  <a:srgbClr val="FF0000"/>
                </a:solidFill>
                <a:latin typeface="Tahoma"/>
                <a:cs typeface="Tahoma"/>
              </a:rPr>
              <a:t> </a:t>
            </a:r>
            <a:r>
              <a:rPr sz="1600" spc="-10" dirty="0">
                <a:solidFill>
                  <a:srgbClr val="FF0000"/>
                </a:solidFill>
                <a:latin typeface="Tahoma"/>
                <a:cs typeface="Tahoma"/>
              </a:rPr>
              <a:t>qualora</a:t>
            </a:r>
            <a:r>
              <a:rPr sz="1600" spc="-20" dirty="0">
                <a:solidFill>
                  <a:srgbClr val="FF0000"/>
                </a:solidFill>
                <a:latin typeface="Tahoma"/>
                <a:cs typeface="Tahoma"/>
              </a:rPr>
              <a:t> </a:t>
            </a:r>
            <a:r>
              <a:rPr sz="1600" spc="-10" dirty="0">
                <a:solidFill>
                  <a:srgbClr val="FF0000"/>
                </a:solidFill>
                <a:latin typeface="Tahoma"/>
                <a:cs typeface="Tahoma"/>
              </a:rPr>
              <a:t>sia</a:t>
            </a:r>
            <a:r>
              <a:rPr sz="1600" spc="-15" dirty="0">
                <a:solidFill>
                  <a:srgbClr val="FF0000"/>
                </a:solidFill>
                <a:latin typeface="Tahoma"/>
                <a:cs typeface="Tahoma"/>
              </a:rPr>
              <a:t> </a:t>
            </a:r>
            <a:r>
              <a:rPr sz="1600" spc="-5" dirty="0">
                <a:solidFill>
                  <a:srgbClr val="FF0000"/>
                </a:solidFill>
                <a:latin typeface="Tahoma"/>
                <a:cs typeface="Tahoma"/>
              </a:rPr>
              <a:t>comunque</a:t>
            </a:r>
            <a:endParaRPr sz="1600">
              <a:solidFill>
                <a:srgbClr val="FF0000"/>
              </a:solidFill>
              <a:latin typeface="Tahoma"/>
              <a:cs typeface="Tahoma"/>
            </a:endParaRPr>
          </a:p>
        </p:txBody>
      </p:sp>
      <p:sp>
        <p:nvSpPr>
          <p:cNvPr id="15" name="object 15"/>
          <p:cNvSpPr/>
          <p:nvPr/>
        </p:nvSpPr>
        <p:spPr>
          <a:xfrm>
            <a:off x="434340" y="4807077"/>
            <a:ext cx="7504430" cy="243840"/>
          </a:xfrm>
          <a:custGeom>
            <a:avLst/>
            <a:gdLst/>
            <a:ahLst/>
            <a:cxnLst/>
            <a:rect l="l" t="t" r="r" b="b"/>
            <a:pathLst>
              <a:path w="7504430" h="243839">
                <a:moveTo>
                  <a:pt x="7504176" y="0"/>
                </a:moveTo>
                <a:lnTo>
                  <a:pt x="0" y="0"/>
                </a:lnTo>
                <a:lnTo>
                  <a:pt x="0" y="243840"/>
                </a:lnTo>
                <a:lnTo>
                  <a:pt x="7504176" y="243840"/>
                </a:lnTo>
                <a:lnTo>
                  <a:pt x="7504176" y="0"/>
                </a:lnTo>
                <a:close/>
              </a:path>
            </a:pathLst>
          </a:custGeom>
          <a:solidFill>
            <a:srgbClr val="FF3300"/>
          </a:solidFill>
        </p:spPr>
        <p:txBody>
          <a:bodyPr wrap="square" lIns="0" tIns="0" rIns="0" bIns="0" rtlCol="0"/>
          <a:lstStyle/>
          <a:p>
            <a:endParaRPr>
              <a:solidFill>
                <a:srgbClr val="FF0000"/>
              </a:solidFill>
            </a:endParaRPr>
          </a:p>
        </p:txBody>
      </p:sp>
      <p:sp>
        <p:nvSpPr>
          <p:cNvPr id="16" name="object 16"/>
          <p:cNvSpPr/>
          <p:nvPr/>
        </p:nvSpPr>
        <p:spPr>
          <a:xfrm>
            <a:off x="3438144" y="5294757"/>
            <a:ext cx="1986280" cy="243840"/>
          </a:xfrm>
          <a:custGeom>
            <a:avLst/>
            <a:gdLst/>
            <a:ahLst/>
            <a:cxnLst/>
            <a:rect l="l" t="t" r="r" b="b"/>
            <a:pathLst>
              <a:path w="1986279" h="243839">
                <a:moveTo>
                  <a:pt x="1985772" y="0"/>
                </a:moveTo>
                <a:lnTo>
                  <a:pt x="0" y="0"/>
                </a:lnTo>
                <a:lnTo>
                  <a:pt x="0" y="243840"/>
                </a:lnTo>
                <a:lnTo>
                  <a:pt x="1985772" y="243840"/>
                </a:lnTo>
                <a:lnTo>
                  <a:pt x="1985772" y="0"/>
                </a:lnTo>
                <a:close/>
              </a:path>
            </a:pathLst>
          </a:custGeom>
          <a:solidFill>
            <a:srgbClr val="FF3300"/>
          </a:solidFill>
        </p:spPr>
        <p:txBody>
          <a:bodyPr wrap="square" lIns="0" tIns="0" rIns="0" bIns="0" rtlCol="0"/>
          <a:lstStyle/>
          <a:p>
            <a:endParaRPr>
              <a:solidFill>
                <a:srgbClr val="FF0000"/>
              </a:solidFill>
            </a:endParaRPr>
          </a:p>
        </p:txBody>
      </p:sp>
      <p:sp>
        <p:nvSpPr>
          <p:cNvPr id="17" name="object 17"/>
          <p:cNvSpPr txBox="1"/>
          <p:nvPr/>
        </p:nvSpPr>
        <p:spPr>
          <a:xfrm>
            <a:off x="421640" y="1916963"/>
            <a:ext cx="8390255" cy="4903470"/>
          </a:xfrm>
          <a:prstGeom prst="rect">
            <a:avLst/>
          </a:prstGeom>
        </p:spPr>
        <p:txBody>
          <a:bodyPr vert="horz" wrap="square" lIns="0" tIns="61594" rIns="0" bIns="0" rtlCol="0">
            <a:spAutoFit/>
          </a:bodyPr>
          <a:lstStyle/>
          <a:p>
            <a:pPr marL="12700">
              <a:lnSpc>
                <a:spcPct val="100000"/>
              </a:lnSpc>
              <a:spcBef>
                <a:spcPts val="484"/>
              </a:spcBef>
            </a:pPr>
            <a:r>
              <a:rPr sz="1600" spc="-10" dirty="0">
                <a:solidFill>
                  <a:srgbClr val="FF0000"/>
                </a:solidFill>
                <a:latin typeface="Tahoma"/>
                <a:cs typeface="Tahoma"/>
              </a:rPr>
              <a:t>deliberato,</a:t>
            </a:r>
            <a:r>
              <a:rPr sz="1600" spc="10" dirty="0">
                <a:solidFill>
                  <a:srgbClr val="FF0000"/>
                </a:solidFill>
                <a:latin typeface="Tahoma"/>
                <a:cs typeface="Tahoma"/>
              </a:rPr>
              <a:t> </a:t>
            </a:r>
            <a:r>
              <a:rPr sz="1600" spc="-10" dirty="0">
                <a:solidFill>
                  <a:srgbClr val="FF0000"/>
                </a:solidFill>
                <a:latin typeface="Tahoma"/>
                <a:cs typeface="Tahoma"/>
              </a:rPr>
              <a:t>deve essere</a:t>
            </a:r>
            <a:r>
              <a:rPr sz="1600" dirty="0">
                <a:solidFill>
                  <a:srgbClr val="FF0000"/>
                </a:solidFill>
                <a:latin typeface="Tahoma"/>
                <a:cs typeface="Tahoma"/>
              </a:rPr>
              <a:t> </a:t>
            </a:r>
            <a:r>
              <a:rPr sz="1600" spc="-10" dirty="0">
                <a:solidFill>
                  <a:srgbClr val="FF0000"/>
                </a:solidFill>
                <a:latin typeface="Tahoma"/>
                <a:cs typeface="Tahoma"/>
              </a:rPr>
              <a:t>fondato</a:t>
            </a:r>
            <a:r>
              <a:rPr sz="1600" spc="30" dirty="0">
                <a:solidFill>
                  <a:srgbClr val="FF0000"/>
                </a:solidFill>
                <a:latin typeface="Tahoma"/>
                <a:cs typeface="Tahoma"/>
              </a:rPr>
              <a:t> </a:t>
            </a:r>
            <a:r>
              <a:rPr sz="1600" spc="-5" dirty="0">
                <a:solidFill>
                  <a:srgbClr val="FF0000"/>
                </a:solidFill>
                <a:latin typeface="Tahoma"/>
                <a:cs typeface="Tahoma"/>
              </a:rPr>
              <a:t>su</a:t>
            </a:r>
            <a:r>
              <a:rPr sz="1600" spc="-10" dirty="0">
                <a:solidFill>
                  <a:srgbClr val="FF0000"/>
                </a:solidFill>
                <a:latin typeface="Tahoma"/>
                <a:cs typeface="Tahoma"/>
              </a:rPr>
              <a:t> </a:t>
            </a:r>
            <a:r>
              <a:rPr sz="1600" spc="-5" dirty="0">
                <a:solidFill>
                  <a:srgbClr val="FF0000"/>
                </a:solidFill>
                <a:latin typeface="Tahoma"/>
                <a:cs typeface="Tahoma"/>
              </a:rPr>
              <a:t>un</a:t>
            </a:r>
            <a:r>
              <a:rPr sz="1600" spc="-10" dirty="0">
                <a:solidFill>
                  <a:srgbClr val="FF0000"/>
                </a:solidFill>
                <a:latin typeface="Tahoma"/>
                <a:cs typeface="Tahoma"/>
              </a:rPr>
              <a:t> interesse</a:t>
            </a:r>
            <a:r>
              <a:rPr sz="1600" spc="10" dirty="0">
                <a:solidFill>
                  <a:srgbClr val="FF0000"/>
                </a:solidFill>
                <a:latin typeface="Tahoma"/>
                <a:cs typeface="Tahoma"/>
              </a:rPr>
              <a:t> </a:t>
            </a:r>
            <a:r>
              <a:rPr sz="1600" spc="-5" dirty="0">
                <a:solidFill>
                  <a:srgbClr val="FF0000"/>
                </a:solidFill>
                <a:latin typeface="Tahoma"/>
                <a:cs typeface="Tahoma"/>
              </a:rPr>
              <a:t>pubblico</a:t>
            </a:r>
            <a:r>
              <a:rPr sz="1600" spc="15" dirty="0">
                <a:solidFill>
                  <a:srgbClr val="FF0000"/>
                </a:solidFill>
                <a:latin typeface="Tahoma"/>
                <a:cs typeface="Tahoma"/>
              </a:rPr>
              <a:t> </a:t>
            </a:r>
            <a:r>
              <a:rPr sz="1600" spc="-5" dirty="0">
                <a:solidFill>
                  <a:srgbClr val="FF0000"/>
                </a:solidFill>
                <a:latin typeface="Tahoma"/>
                <a:cs typeface="Tahoma"/>
              </a:rPr>
              <a:t>puntuale</a:t>
            </a:r>
            <a:r>
              <a:rPr sz="1600" dirty="0">
                <a:solidFill>
                  <a:srgbClr val="FF0000"/>
                </a:solidFill>
                <a:latin typeface="Tahoma"/>
                <a:cs typeface="Tahoma"/>
              </a:rPr>
              <a:t> </a:t>
            </a:r>
            <a:r>
              <a:rPr sz="1600" spc="-5" dirty="0">
                <a:solidFill>
                  <a:srgbClr val="FF0000"/>
                </a:solidFill>
                <a:latin typeface="Tahoma"/>
                <a:cs typeface="Tahoma"/>
              </a:rPr>
              <a:t>e</a:t>
            </a:r>
            <a:r>
              <a:rPr sz="1600" spc="-10" dirty="0">
                <a:solidFill>
                  <a:srgbClr val="FF0000"/>
                </a:solidFill>
                <a:latin typeface="Tahoma"/>
                <a:cs typeface="Tahoma"/>
              </a:rPr>
              <a:t> concreto.</a:t>
            </a:r>
            <a:endParaRPr sz="1600" dirty="0">
              <a:solidFill>
                <a:srgbClr val="FF0000"/>
              </a:solidFill>
              <a:latin typeface="Tahoma"/>
              <a:cs typeface="Tahoma"/>
            </a:endParaRPr>
          </a:p>
          <a:p>
            <a:pPr marL="12700" marR="5080">
              <a:lnSpc>
                <a:spcPct val="100000"/>
              </a:lnSpc>
              <a:spcBef>
                <a:spcPts val="380"/>
              </a:spcBef>
              <a:buClr>
                <a:srgbClr val="800000"/>
              </a:buClr>
              <a:buSzPct val="53125"/>
              <a:buFont typeface="Wingdings"/>
              <a:buChar char=""/>
              <a:tabLst>
                <a:tab pos="104775" algn="l"/>
              </a:tabLst>
            </a:pPr>
            <a:r>
              <a:rPr sz="1600" spc="-10" dirty="0">
                <a:solidFill>
                  <a:srgbClr val="FF0000"/>
                </a:solidFill>
                <a:latin typeface="Tahoma"/>
                <a:cs typeface="Tahoma"/>
              </a:rPr>
              <a:t>In definitiva,</a:t>
            </a:r>
            <a:r>
              <a:rPr sz="1600" spc="40" dirty="0">
                <a:solidFill>
                  <a:srgbClr val="FF0000"/>
                </a:solidFill>
                <a:latin typeface="Tahoma"/>
                <a:cs typeface="Tahoma"/>
              </a:rPr>
              <a:t> </a:t>
            </a:r>
            <a:r>
              <a:rPr sz="1600" spc="-5" dirty="0">
                <a:solidFill>
                  <a:srgbClr val="FF0000"/>
                </a:solidFill>
                <a:latin typeface="Tahoma"/>
                <a:cs typeface="Tahoma"/>
              </a:rPr>
              <a:t>la</a:t>
            </a:r>
            <a:r>
              <a:rPr sz="1600" spc="5" dirty="0">
                <a:solidFill>
                  <a:srgbClr val="FF0000"/>
                </a:solidFill>
                <a:latin typeface="Tahoma"/>
                <a:cs typeface="Tahoma"/>
              </a:rPr>
              <a:t> </a:t>
            </a:r>
            <a:r>
              <a:rPr sz="1600" spc="-10" dirty="0">
                <a:solidFill>
                  <a:srgbClr val="FF0000"/>
                </a:solidFill>
                <a:latin typeface="Tahoma"/>
                <a:cs typeface="Tahoma"/>
              </a:rPr>
              <a:t>Pubblica</a:t>
            </a:r>
            <a:r>
              <a:rPr sz="1600" spc="15" dirty="0">
                <a:solidFill>
                  <a:srgbClr val="FF0000"/>
                </a:solidFill>
                <a:latin typeface="Tahoma"/>
                <a:cs typeface="Tahoma"/>
              </a:rPr>
              <a:t> </a:t>
            </a:r>
            <a:r>
              <a:rPr sz="1600" spc="-10" dirty="0">
                <a:solidFill>
                  <a:srgbClr val="FF0000"/>
                </a:solidFill>
                <a:latin typeface="Tahoma"/>
                <a:cs typeface="Tahoma"/>
              </a:rPr>
              <a:t>Amministrazione,</a:t>
            </a:r>
            <a:r>
              <a:rPr sz="1600" spc="45" dirty="0">
                <a:solidFill>
                  <a:srgbClr val="FF0000"/>
                </a:solidFill>
                <a:latin typeface="Tahoma"/>
                <a:cs typeface="Tahoma"/>
              </a:rPr>
              <a:t> </a:t>
            </a:r>
            <a:r>
              <a:rPr sz="1600" spc="-10" dirty="0">
                <a:solidFill>
                  <a:srgbClr val="FF0000"/>
                </a:solidFill>
                <a:latin typeface="Tahoma"/>
                <a:cs typeface="Tahoma"/>
              </a:rPr>
              <a:t>allorché</a:t>
            </a:r>
            <a:r>
              <a:rPr sz="1600" spc="30" dirty="0">
                <a:solidFill>
                  <a:srgbClr val="FF0000"/>
                </a:solidFill>
                <a:latin typeface="Tahoma"/>
                <a:cs typeface="Tahoma"/>
              </a:rPr>
              <a:t> </a:t>
            </a:r>
            <a:r>
              <a:rPr sz="1600" spc="-10" dirty="0">
                <a:solidFill>
                  <a:srgbClr val="FF0000"/>
                </a:solidFill>
                <a:latin typeface="Tahoma"/>
                <a:cs typeface="Tahoma"/>
              </a:rPr>
              <a:t>intenda</a:t>
            </a:r>
            <a:r>
              <a:rPr sz="1600" spc="5" dirty="0">
                <a:solidFill>
                  <a:srgbClr val="FF0000"/>
                </a:solidFill>
                <a:latin typeface="Tahoma"/>
                <a:cs typeface="Tahoma"/>
              </a:rPr>
              <a:t> </a:t>
            </a:r>
            <a:r>
              <a:rPr sz="1600" spc="-10" dirty="0">
                <a:solidFill>
                  <a:srgbClr val="FF0000"/>
                </a:solidFill>
                <a:latin typeface="Tahoma"/>
                <a:cs typeface="Tahoma"/>
              </a:rPr>
              <a:t>assumere</a:t>
            </a:r>
            <a:r>
              <a:rPr sz="1600" spc="5" dirty="0">
                <a:solidFill>
                  <a:srgbClr val="FF0000"/>
                </a:solidFill>
                <a:latin typeface="Tahoma"/>
                <a:cs typeface="Tahoma"/>
              </a:rPr>
              <a:t> </a:t>
            </a:r>
            <a:r>
              <a:rPr sz="1600" spc="-5" dirty="0">
                <a:solidFill>
                  <a:srgbClr val="FF0000"/>
                </a:solidFill>
                <a:latin typeface="Tahoma"/>
                <a:cs typeface="Tahoma"/>
              </a:rPr>
              <a:t>oneri</a:t>
            </a:r>
            <a:r>
              <a:rPr sz="1600" spc="10" dirty="0">
                <a:solidFill>
                  <a:srgbClr val="FF0000"/>
                </a:solidFill>
                <a:latin typeface="Tahoma"/>
                <a:cs typeface="Tahoma"/>
              </a:rPr>
              <a:t> </a:t>
            </a:r>
            <a:r>
              <a:rPr sz="1600" spc="-5" dirty="0">
                <a:solidFill>
                  <a:srgbClr val="FF0000"/>
                </a:solidFill>
                <a:latin typeface="Tahoma"/>
                <a:cs typeface="Tahoma"/>
              </a:rPr>
              <a:t>per la </a:t>
            </a:r>
            <a:r>
              <a:rPr sz="1600" dirty="0">
                <a:solidFill>
                  <a:srgbClr val="FF0000"/>
                </a:solidFill>
                <a:latin typeface="Tahoma"/>
                <a:cs typeface="Tahoma"/>
              </a:rPr>
              <a:t> </a:t>
            </a:r>
            <a:r>
              <a:rPr sz="1600" spc="-10" dirty="0">
                <a:solidFill>
                  <a:srgbClr val="FF0000"/>
                </a:solidFill>
                <a:latin typeface="Tahoma"/>
                <a:cs typeface="Tahoma"/>
              </a:rPr>
              <a:t>ricapitalizzazione</a:t>
            </a:r>
            <a:r>
              <a:rPr sz="1600" spc="40" dirty="0">
                <a:solidFill>
                  <a:srgbClr val="FF0000"/>
                </a:solidFill>
                <a:latin typeface="Tahoma"/>
                <a:cs typeface="Tahoma"/>
              </a:rPr>
              <a:t> </a:t>
            </a:r>
            <a:r>
              <a:rPr sz="1600" spc="-5" dirty="0">
                <a:solidFill>
                  <a:srgbClr val="FF0000"/>
                </a:solidFill>
                <a:latin typeface="Tahoma"/>
                <a:cs typeface="Tahoma"/>
              </a:rPr>
              <a:t>della</a:t>
            </a:r>
            <a:r>
              <a:rPr sz="1600" spc="20" dirty="0">
                <a:solidFill>
                  <a:srgbClr val="FF0000"/>
                </a:solidFill>
                <a:latin typeface="Tahoma"/>
                <a:cs typeface="Tahoma"/>
              </a:rPr>
              <a:t> </a:t>
            </a:r>
            <a:r>
              <a:rPr sz="1600" spc="-10" dirty="0">
                <a:solidFill>
                  <a:srgbClr val="FF0000"/>
                </a:solidFill>
                <a:latin typeface="Tahoma"/>
                <a:cs typeface="Tahoma"/>
              </a:rPr>
              <a:t>società</a:t>
            </a:r>
            <a:r>
              <a:rPr sz="1600" spc="45" dirty="0">
                <a:solidFill>
                  <a:srgbClr val="FF0000"/>
                </a:solidFill>
                <a:latin typeface="Tahoma"/>
                <a:cs typeface="Tahoma"/>
              </a:rPr>
              <a:t> </a:t>
            </a:r>
            <a:r>
              <a:rPr sz="1600" spc="-10" dirty="0">
                <a:solidFill>
                  <a:srgbClr val="FF0000"/>
                </a:solidFill>
                <a:latin typeface="Tahoma"/>
                <a:cs typeface="Tahoma"/>
              </a:rPr>
              <a:t>in</a:t>
            </a:r>
            <a:r>
              <a:rPr sz="1600" spc="20" dirty="0">
                <a:solidFill>
                  <a:srgbClr val="FF0000"/>
                </a:solidFill>
                <a:latin typeface="Tahoma"/>
                <a:cs typeface="Tahoma"/>
              </a:rPr>
              <a:t> </a:t>
            </a:r>
            <a:r>
              <a:rPr sz="1600" spc="-5" dirty="0">
                <a:solidFill>
                  <a:srgbClr val="FF0000"/>
                </a:solidFill>
                <a:latin typeface="Tahoma"/>
                <a:cs typeface="Tahoma"/>
              </a:rPr>
              <a:t>perdita,</a:t>
            </a:r>
            <a:r>
              <a:rPr sz="1600" spc="40" dirty="0">
                <a:solidFill>
                  <a:srgbClr val="FF0000"/>
                </a:solidFill>
                <a:latin typeface="Tahoma"/>
                <a:cs typeface="Tahoma"/>
              </a:rPr>
              <a:t> </a:t>
            </a:r>
            <a:r>
              <a:rPr sz="1600" spc="-5" dirty="0">
                <a:solidFill>
                  <a:srgbClr val="FF0000"/>
                </a:solidFill>
                <a:latin typeface="Tahoma"/>
                <a:cs typeface="Tahoma"/>
              </a:rPr>
              <a:t>deve</a:t>
            </a:r>
            <a:r>
              <a:rPr sz="1600" spc="5" dirty="0">
                <a:solidFill>
                  <a:srgbClr val="FF0000"/>
                </a:solidFill>
                <a:latin typeface="Tahoma"/>
                <a:cs typeface="Tahoma"/>
              </a:rPr>
              <a:t> </a:t>
            </a:r>
            <a:r>
              <a:rPr sz="1600" spc="-10" dirty="0">
                <a:solidFill>
                  <a:srgbClr val="FF0000"/>
                </a:solidFill>
                <a:latin typeface="Tahoma"/>
                <a:cs typeface="Tahoma"/>
              </a:rPr>
              <a:t>verificare</a:t>
            </a:r>
            <a:r>
              <a:rPr sz="1600" spc="45" dirty="0">
                <a:solidFill>
                  <a:srgbClr val="FF0000"/>
                </a:solidFill>
                <a:latin typeface="Tahoma"/>
                <a:cs typeface="Tahoma"/>
              </a:rPr>
              <a:t> </a:t>
            </a:r>
            <a:r>
              <a:rPr sz="1600" spc="-10" dirty="0">
                <a:solidFill>
                  <a:srgbClr val="FF0000"/>
                </a:solidFill>
                <a:latin typeface="Tahoma"/>
                <a:cs typeface="Tahoma"/>
              </a:rPr>
              <a:t>la</a:t>
            </a:r>
            <a:r>
              <a:rPr sz="1600" spc="20" dirty="0">
                <a:solidFill>
                  <a:srgbClr val="FF0000"/>
                </a:solidFill>
                <a:latin typeface="Tahoma"/>
                <a:cs typeface="Tahoma"/>
              </a:rPr>
              <a:t> </a:t>
            </a:r>
            <a:r>
              <a:rPr sz="1600" spc="-10" dirty="0">
                <a:solidFill>
                  <a:srgbClr val="FF0000"/>
                </a:solidFill>
                <a:latin typeface="Tahoma"/>
                <a:cs typeface="Tahoma"/>
              </a:rPr>
              <a:t>capacità</a:t>
            </a:r>
            <a:r>
              <a:rPr sz="1600" spc="35" dirty="0">
                <a:solidFill>
                  <a:srgbClr val="FF0000"/>
                </a:solidFill>
                <a:latin typeface="Tahoma"/>
                <a:cs typeface="Tahoma"/>
              </a:rPr>
              <a:t> </a:t>
            </a:r>
            <a:r>
              <a:rPr sz="1600" spc="-5" dirty="0">
                <a:solidFill>
                  <a:srgbClr val="FF0000"/>
                </a:solidFill>
                <a:latin typeface="Tahoma"/>
                <a:cs typeface="Tahoma"/>
              </a:rPr>
              <a:t>della</a:t>
            </a:r>
            <a:r>
              <a:rPr sz="1600" spc="20" dirty="0">
                <a:solidFill>
                  <a:srgbClr val="FF0000"/>
                </a:solidFill>
                <a:latin typeface="Tahoma"/>
                <a:cs typeface="Tahoma"/>
              </a:rPr>
              <a:t> </a:t>
            </a:r>
            <a:r>
              <a:rPr sz="1600" spc="-10" dirty="0">
                <a:solidFill>
                  <a:srgbClr val="FF0000"/>
                </a:solidFill>
                <a:latin typeface="Tahoma"/>
                <a:cs typeface="Tahoma"/>
              </a:rPr>
              <a:t>società</a:t>
            </a:r>
            <a:r>
              <a:rPr sz="1600" spc="45" dirty="0">
                <a:solidFill>
                  <a:srgbClr val="FF0000"/>
                </a:solidFill>
                <a:latin typeface="Tahoma"/>
                <a:cs typeface="Tahoma"/>
              </a:rPr>
              <a:t> </a:t>
            </a:r>
            <a:r>
              <a:rPr sz="1600" spc="-5" dirty="0">
                <a:solidFill>
                  <a:srgbClr val="FF0000"/>
                </a:solidFill>
                <a:latin typeface="Tahoma"/>
                <a:cs typeface="Tahoma"/>
              </a:rPr>
              <a:t>di</a:t>
            </a:r>
            <a:r>
              <a:rPr sz="1600" spc="25" dirty="0">
                <a:solidFill>
                  <a:srgbClr val="FF0000"/>
                </a:solidFill>
                <a:latin typeface="Tahoma"/>
                <a:cs typeface="Tahoma"/>
              </a:rPr>
              <a:t> </a:t>
            </a:r>
            <a:r>
              <a:rPr sz="1600" spc="-10" dirty="0">
                <a:solidFill>
                  <a:srgbClr val="FF0000"/>
                </a:solidFill>
                <a:latin typeface="Tahoma"/>
                <a:cs typeface="Tahoma"/>
              </a:rPr>
              <a:t>ritornare </a:t>
            </a:r>
            <a:r>
              <a:rPr sz="1600" spc="-5" dirty="0">
                <a:solidFill>
                  <a:srgbClr val="FF0000"/>
                </a:solidFill>
                <a:latin typeface="Tahoma"/>
                <a:cs typeface="Tahoma"/>
              </a:rPr>
              <a:t> in </a:t>
            </a:r>
            <a:r>
              <a:rPr sz="1600" spc="-10" dirty="0">
                <a:solidFill>
                  <a:srgbClr val="FF0000"/>
                </a:solidFill>
                <a:latin typeface="Tahoma"/>
                <a:cs typeface="Tahoma"/>
              </a:rPr>
              <a:t>attivo</a:t>
            </a:r>
            <a:r>
              <a:rPr sz="1600" spc="45" dirty="0">
                <a:solidFill>
                  <a:srgbClr val="FF0000"/>
                </a:solidFill>
                <a:latin typeface="Tahoma"/>
                <a:cs typeface="Tahoma"/>
              </a:rPr>
              <a:t> </a:t>
            </a:r>
            <a:r>
              <a:rPr sz="1600" spc="-10" dirty="0">
                <a:solidFill>
                  <a:srgbClr val="FF0000"/>
                </a:solidFill>
                <a:latin typeface="Tahoma"/>
                <a:cs typeface="Tahoma"/>
              </a:rPr>
              <a:t>sulla</a:t>
            </a:r>
            <a:r>
              <a:rPr sz="1600" spc="5" dirty="0">
                <a:solidFill>
                  <a:srgbClr val="FF0000"/>
                </a:solidFill>
                <a:latin typeface="Tahoma"/>
                <a:cs typeface="Tahoma"/>
              </a:rPr>
              <a:t> </a:t>
            </a:r>
            <a:r>
              <a:rPr sz="1600" spc="-5" dirty="0">
                <a:solidFill>
                  <a:srgbClr val="FF0000"/>
                </a:solidFill>
                <a:latin typeface="Tahoma"/>
                <a:cs typeface="Tahoma"/>
              </a:rPr>
              <a:t>base</a:t>
            </a:r>
            <a:r>
              <a:rPr sz="1600" spc="5" dirty="0">
                <a:solidFill>
                  <a:srgbClr val="FF0000"/>
                </a:solidFill>
                <a:latin typeface="Tahoma"/>
                <a:cs typeface="Tahoma"/>
              </a:rPr>
              <a:t> </a:t>
            </a:r>
            <a:r>
              <a:rPr sz="1600" dirty="0">
                <a:solidFill>
                  <a:srgbClr val="FF0000"/>
                </a:solidFill>
                <a:latin typeface="Tahoma"/>
                <a:cs typeface="Tahoma"/>
              </a:rPr>
              <a:t>di </a:t>
            </a:r>
            <a:r>
              <a:rPr sz="1600" spc="-5" dirty="0">
                <a:solidFill>
                  <a:srgbClr val="FF0000"/>
                </a:solidFill>
                <a:latin typeface="Tahoma"/>
                <a:cs typeface="Tahoma"/>
              </a:rPr>
              <a:t>un </a:t>
            </a:r>
            <a:r>
              <a:rPr sz="1600" b="1" spc="-10" dirty="0">
                <a:solidFill>
                  <a:srgbClr val="FF0000"/>
                </a:solidFill>
                <a:latin typeface="Tahoma"/>
                <a:cs typeface="Tahoma"/>
              </a:rPr>
              <a:t>apposito</a:t>
            </a:r>
            <a:r>
              <a:rPr sz="1600" b="1" spc="50" dirty="0">
                <a:solidFill>
                  <a:srgbClr val="FF0000"/>
                </a:solidFill>
                <a:latin typeface="Tahoma"/>
                <a:cs typeface="Tahoma"/>
              </a:rPr>
              <a:t> </a:t>
            </a:r>
            <a:r>
              <a:rPr sz="1600" b="1" spc="-10" dirty="0">
                <a:solidFill>
                  <a:srgbClr val="FF0000"/>
                </a:solidFill>
                <a:latin typeface="Tahoma"/>
                <a:cs typeface="Tahoma"/>
              </a:rPr>
              <a:t>piano</a:t>
            </a:r>
            <a:r>
              <a:rPr sz="1600" b="1" spc="20" dirty="0">
                <a:solidFill>
                  <a:srgbClr val="FF0000"/>
                </a:solidFill>
                <a:latin typeface="Tahoma"/>
                <a:cs typeface="Tahoma"/>
              </a:rPr>
              <a:t> </a:t>
            </a:r>
            <a:r>
              <a:rPr sz="1600" b="1" spc="-5" dirty="0">
                <a:solidFill>
                  <a:srgbClr val="FF0000"/>
                </a:solidFill>
                <a:latin typeface="Tahoma"/>
                <a:cs typeface="Tahoma"/>
              </a:rPr>
              <a:t>industriale</a:t>
            </a:r>
            <a:r>
              <a:rPr sz="1600" b="1" spc="80" dirty="0">
                <a:solidFill>
                  <a:srgbClr val="FF0000"/>
                </a:solidFill>
                <a:latin typeface="Tahoma"/>
                <a:cs typeface="Tahoma"/>
              </a:rPr>
              <a:t> </a:t>
            </a:r>
            <a:r>
              <a:rPr sz="1600" spc="-5" dirty="0">
                <a:solidFill>
                  <a:srgbClr val="FF0000"/>
                </a:solidFill>
                <a:latin typeface="Tahoma"/>
                <a:cs typeface="Tahoma"/>
              </a:rPr>
              <a:t>nonché</a:t>
            </a:r>
            <a:r>
              <a:rPr sz="1600" spc="10" dirty="0">
                <a:solidFill>
                  <a:srgbClr val="FF0000"/>
                </a:solidFill>
                <a:latin typeface="Tahoma"/>
                <a:cs typeface="Tahoma"/>
              </a:rPr>
              <a:t> </a:t>
            </a:r>
            <a:r>
              <a:rPr sz="1600" spc="-5" dirty="0">
                <a:solidFill>
                  <a:srgbClr val="FF0000"/>
                </a:solidFill>
                <a:latin typeface="Tahoma"/>
                <a:cs typeface="Tahoma"/>
              </a:rPr>
              <a:t>l’economicità</a:t>
            </a:r>
            <a:r>
              <a:rPr sz="1600" spc="55" dirty="0">
                <a:solidFill>
                  <a:srgbClr val="FF0000"/>
                </a:solidFill>
                <a:latin typeface="Tahoma"/>
                <a:cs typeface="Tahoma"/>
              </a:rPr>
              <a:t> </a:t>
            </a:r>
            <a:r>
              <a:rPr sz="1600" spc="-5" dirty="0">
                <a:solidFill>
                  <a:srgbClr val="FF0000"/>
                </a:solidFill>
                <a:latin typeface="Tahoma"/>
                <a:cs typeface="Tahoma"/>
              </a:rPr>
              <a:t>e</a:t>
            </a:r>
            <a:r>
              <a:rPr sz="1600" dirty="0">
                <a:solidFill>
                  <a:srgbClr val="FF0000"/>
                </a:solidFill>
                <a:latin typeface="Tahoma"/>
                <a:cs typeface="Tahoma"/>
              </a:rPr>
              <a:t> </a:t>
            </a:r>
            <a:r>
              <a:rPr sz="1600" spc="-10" dirty="0">
                <a:solidFill>
                  <a:srgbClr val="FF0000"/>
                </a:solidFill>
                <a:latin typeface="Tahoma"/>
                <a:cs typeface="Tahoma"/>
              </a:rPr>
              <a:t>l’efficacia</a:t>
            </a:r>
            <a:r>
              <a:rPr sz="1600" spc="30" dirty="0">
                <a:solidFill>
                  <a:srgbClr val="FF0000"/>
                </a:solidFill>
                <a:latin typeface="Tahoma"/>
                <a:cs typeface="Tahoma"/>
              </a:rPr>
              <a:t> </a:t>
            </a:r>
            <a:r>
              <a:rPr sz="1600" spc="-10" dirty="0">
                <a:solidFill>
                  <a:srgbClr val="FF0000"/>
                </a:solidFill>
                <a:latin typeface="Tahoma"/>
                <a:cs typeface="Tahoma"/>
              </a:rPr>
              <a:t>della </a:t>
            </a:r>
            <a:r>
              <a:rPr sz="1600" spc="-484" dirty="0">
                <a:solidFill>
                  <a:srgbClr val="FF0000"/>
                </a:solidFill>
                <a:latin typeface="Tahoma"/>
                <a:cs typeface="Tahoma"/>
              </a:rPr>
              <a:t> </a:t>
            </a:r>
            <a:r>
              <a:rPr sz="1600" spc="-10" dirty="0">
                <a:solidFill>
                  <a:srgbClr val="FF0000"/>
                </a:solidFill>
                <a:latin typeface="Tahoma"/>
                <a:cs typeface="Tahoma"/>
              </a:rPr>
              <a:t>gestione</a:t>
            </a:r>
            <a:r>
              <a:rPr sz="1600" dirty="0">
                <a:solidFill>
                  <a:srgbClr val="FF0000"/>
                </a:solidFill>
                <a:latin typeface="Tahoma"/>
                <a:cs typeface="Tahoma"/>
              </a:rPr>
              <a:t> </a:t>
            </a:r>
            <a:r>
              <a:rPr sz="1600" spc="-5" dirty="0">
                <a:solidFill>
                  <a:srgbClr val="FF0000"/>
                </a:solidFill>
                <a:latin typeface="Tahoma"/>
                <a:cs typeface="Tahoma"/>
              </a:rPr>
              <a:t>del</a:t>
            </a:r>
            <a:r>
              <a:rPr sz="1600" spc="-10" dirty="0">
                <a:solidFill>
                  <a:srgbClr val="FF0000"/>
                </a:solidFill>
                <a:latin typeface="Tahoma"/>
                <a:cs typeface="Tahoma"/>
              </a:rPr>
              <a:t> servizio</a:t>
            </a:r>
            <a:r>
              <a:rPr sz="1600" spc="20" dirty="0">
                <a:solidFill>
                  <a:srgbClr val="FF0000"/>
                </a:solidFill>
                <a:latin typeface="Tahoma"/>
                <a:cs typeface="Tahoma"/>
              </a:rPr>
              <a:t> </a:t>
            </a:r>
            <a:r>
              <a:rPr sz="1600" spc="-10" dirty="0">
                <a:solidFill>
                  <a:srgbClr val="FF0000"/>
                </a:solidFill>
                <a:latin typeface="Tahoma"/>
                <a:cs typeface="Tahoma"/>
              </a:rPr>
              <a:t>tramite</a:t>
            </a:r>
            <a:r>
              <a:rPr sz="1600" spc="25" dirty="0">
                <a:solidFill>
                  <a:srgbClr val="FF0000"/>
                </a:solidFill>
                <a:latin typeface="Tahoma"/>
                <a:cs typeface="Tahoma"/>
              </a:rPr>
              <a:t> </a:t>
            </a:r>
            <a:r>
              <a:rPr sz="1600" spc="-5" dirty="0">
                <a:solidFill>
                  <a:srgbClr val="FF0000"/>
                </a:solidFill>
                <a:latin typeface="Tahoma"/>
                <a:cs typeface="Tahoma"/>
              </a:rPr>
              <a:t>il </a:t>
            </a:r>
            <a:r>
              <a:rPr sz="1600" spc="-10" dirty="0">
                <a:solidFill>
                  <a:srgbClr val="FF0000"/>
                </a:solidFill>
                <a:latin typeface="Tahoma"/>
                <a:cs typeface="Tahoma"/>
              </a:rPr>
              <a:t>predetto</a:t>
            </a:r>
            <a:r>
              <a:rPr sz="1600" spc="20" dirty="0">
                <a:solidFill>
                  <a:srgbClr val="FF0000"/>
                </a:solidFill>
                <a:latin typeface="Tahoma"/>
                <a:cs typeface="Tahoma"/>
              </a:rPr>
              <a:t> </a:t>
            </a:r>
            <a:r>
              <a:rPr sz="1600" spc="-10" dirty="0">
                <a:solidFill>
                  <a:srgbClr val="FF0000"/>
                </a:solidFill>
                <a:latin typeface="Tahoma"/>
                <a:cs typeface="Tahoma"/>
              </a:rPr>
              <a:t>organismo.</a:t>
            </a:r>
            <a:endParaRPr sz="1600" dirty="0">
              <a:solidFill>
                <a:srgbClr val="FF0000"/>
              </a:solidFill>
              <a:latin typeface="Tahoma"/>
              <a:cs typeface="Tahoma"/>
            </a:endParaRPr>
          </a:p>
          <a:p>
            <a:pPr marL="12700" marR="20955">
              <a:lnSpc>
                <a:spcPct val="100000"/>
              </a:lnSpc>
              <a:spcBef>
                <a:spcPts val="390"/>
              </a:spcBef>
              <a:buClr>
                <a:srgbClr val="800000"/>
              </a:buClr>
              <a:buSzPct val="53125"/>
              <a:buFont typeface="Wingdings"/>
              <a:buChar char=""/>
              <a:tabLst>
                <a:tab pos="104775" algn="l"/>
              </a:tabLst>
            </a:pPr>
            <a:r>
              <a:rPr sz="1600" spc="-5" dirty="0">
                <a:solidFill>
                  <a:srgbClr val="FF0000"/>
                </a:solidFill>
                <a:latin typeface="Tahoma"/>
                <a:cs typeface="Tahoma"/>
              </a:rPr>
              <a:t>La</a:t>
            </a:r>
            <a:r>
              <a:rPr sz="1600" spc="-10" dirty="0">
                <a:solidFill>
                  <a:srgbClr val="FF0000"/>
                </a:solidFill>
                <a:latin typeface="Tahoma"/>
                <a:cs typeface="Tahoma"/>
              </a:rPr>
              <a:t> legittimità</a:t>
            </a:r>
            <a:r>
              <a:rPr sz="1600" spc="45" dirty="0">
                <a:solidFill>
                  <a:srgbClr val="FF0000"/>
                </a:solidFill>
                <a:latin typeface="Tahoma"/>
                <a:cs typeface="Tahoma"/>
              </a:rPr>
              <a:t> </a:t>
            </a:r>
            <a:r>
              <a:rPr sz="1600" spc="-5" dirty="0">
                <a:solidFill>
                  <a:srgbClr val="FF0000"/>
                </a:solidFill>
                <a:latin typeface="Tahoma"/>
                <a:cs typeface="Tahoma"/>
              </a:rPr>
              <a:t>di un’operazione</a:t>
            </a:r>
            <a:r>
              <a:rPr sz="1600" spc="15" dirty="0">
                <a:solidFill>
                  <a:srgbClr val="FF0000"/>
                </a:solidFill>
                <a:latin typeface="Tahoma"/>
                <a:cs typeface="Tahoma"/>
              </a:rPr>
              <a:t> </a:t>
            </a:r>
            <a:r>
              <a:rPr sz="1600" spc="-5" dirty="0">
                <a:solidFill>
                  <a:srgbClr val="FF0000"/>
                </a:solidFill>
                <a:latin typeface="Tahoma"/>
                <a:cs typeface="Tahoma"/>
              </a:rPr>
              <a:t>di </a:t>
            </a:r>
            <a:r>
              <a:rPr sz="1600" spc="-10" dirty="0">
                <a:solidFill>
                  <a:srgbClr val="FF0000"/>
                </a:solidFill>
                <a:latin typeface="Tahoma"/>
                <a:cs typeface="Tahoma"/>
              </a:rPr>
              <a:t>“soccorso”</a:t>
            </a:r>
            <a:r>
              <a:rPr sz="1600" spc="45" dirty="0">
                <a:solidFill>
                  <a:srgbClr val="FF0000"/>
                </a:solidFill>
                <a:latin typeface="Tahoma"/>
                <a:cs typeface="Tahoma"/>
              </a:rPr>
              <a:t> </a:t>
            </a:r>
            <a:r>
              <a:rPr sz="1600" spc="-5" dirty="0">
                <a:solidFill>
                  <a:srgbClr val="FF0000"/>
                </a:solidFill>
                <a:latin typeface="Tahoma"/>
                <a:cs typeface="Tahoma"/>
              </a:rPr>
              <a:t>è</a:t>
            </a:r>
            <a:r>
              <a:rPr sz="1600" spc="5" dirty="0">
                <a:solidFill>
                  <a:srgbClr val="FF0000"/>
                </a:solidFill>
                <a:latin typeface="Tahoma"/>
                <a:cs typeface="Tahoma"/>
              </a:rPr>
              <a:t> </a:t>
            </a:r>
            <a:r>
              <a:rPr sz="1600" spc="-5" dirty="0">
                <a:solidFill>
                  <a:srgbClr val="FF0000"/>
                </a:solidFill>
                <a:latin typeface="Tahoma"/>
                <a:cs typeface="Tahoma"/>
              </a:rPr>
              <a:t>stata</a:t>
            </a:r>
            <a:r>
              <a:rPr sz="1600" spc="10" dirty="0">
                <a:solidFill>
                  <a:srgbClr val="FF0000"/>
                </a:solidFill>
                <a:latin typeface="Tahoma"/>
                <a:cs typeface="Tahoma"/>
              </a:rPr>
              <a:t> </a:t>
            </a:r>
            <a:r>
              <a:rPr sz="1600" spc="-5" dirty="0">
                <a:solidFill>
                  <a:srgbClr val="FF0000"/>
                </a:solidFill>
                <a:latin typeface="Tahoma"/>
                <a:cs typeface="Tahoma"/>
              </a:rPr>
              <a:t>quindi</a:t>
            </a:r>
            <a:r>
              <a:rPr sz="1600" spc="5" dirty="0">
                <a:solidFill>
                  <a:srgbClr val="FF0000"/>
                </a:solidFill>
                <a:latin typeface="Tahoma"/>
                <a:cs typeface="Tahoma"/>
              </a:rPr>
              <a:t> </a:t>
            </a:r>
            <a:r>
              <a:rPr sz="1600" spc="-10" dirty="0">
                <a:solidFill>
                  <a:srgbClr val="FF0000"/>
                </a:solidFill>
                <a:latin typeface="Tahoma"/>
                <a:cs typeface="Tahoma"/>
              </a:rPr>
              <a:t>riscontrata</a:t>
            </a:r>
            <a:r>
              <a:rPr sz="1600" spc="25" dirty="0">
                <a:solidFill>
                  <a:srgbClr val="FF0000"/>
                </a:solidFill>
                <a:latin typeface="Tahoma"/>
                <a:cs typeface="Tahoma"/>
              </a:rPr>
              <a:t> </a:t>
            </a:r>
            <a:r>
              <a:rPr sz="1600" spc="-10" dirty="0">
                <a:solidFill>
                  <a:srgbClr val="FF0000"/>
                </a:solidFill>
                <a:latin typeface="Tahoma"/>
                <a:cs typeface="Tahoma"/>
              </a:rPr>
              <a:t>soltanto</a:t>
            </a:r>
            <a:r>
              <a:rPr sz="1600" spc="50" dirty="0">
                <a:solidFill>
                  <a:srgbClr val="FF0000"/>
                </a:solidFill>
                <a:latin typeface="Tahoma"/>
                <a:cs typeface="Tahoma"/>
              </a:rPr>
              <a:t> </a:t>
            </a:r>
            <a:r>
              <a:rPr sz="1600" spc="-10" dirty="0">
                <a:solidFill>
                  <a:srgbClr val="FF0000"/>
                </a:solidFill>
                <a:latin typeface="Tahoma"/>
                <a:cs typeface="Tahoma"/>
              </a:rPr>
              <a:t>con </a:t>
            </a:r>
            <a:r>
              <a:rPr sz="1600" spc="-5" dirty="0">
                <a:solidFill>
                  <a:srgbClr val="FF0000"/>
                </a:solidFill>
                <a:latin typeface="Tahoma"/>
                <a:cs typeface="Tahoma"/>
              </a:rPr>
              <a:t> </a:t>
            </a:r>
            <a:r>
              <a:rPr sz="1600" spc="-10" dirty="0">
                <a:solidFill>
                  <a:srgbClr val="FF0000"/>
                </a:solidFill>
                <a:latin typeface="Tahoma"/>
                <a:cs typeface="Tahoma"/>
              </a:rPr>
              <a:t>riferimento</a:t>
            </a:r>
            <a:r>
              <a:rPr sz="1600" spc="15" dirty="0">
                <a:solidFill>
                  <a:srgbClr val="FF0000"/>
                </a:solidFill>
                <a:latin typeface="Tahoma"/>
                <a:cs typeface="Tahoma"/>
              </a:rPr>
              <a:t> </a:t>
            </a:r>
            <a:r>
              <a:rPr sz="1600" spc="-5" dirty="0">
                <a:solidFill>
                  <a:srgbClr val="FF0000"/>
                </a:solidFill>
                <a:latin typeface="Tahoma"/>
                <a:cs typeface="Tahoma"/>
              </a:rPr>
              <a:t>a</a:t>
            </a:r>
            <a:r>
              <a:rPr sz="1600" spc="10" dirty="0">
                <a:solidFill>
                  <a:srgbClr val="FF0000"/>
                </a:solidFill>
                <a:latin typeface="Tahoma"/>
                <a:cs typeface="Tahoma"/>
              </a:rPr>
              <a:t> </a:t>
            </a:r>
            <a:r>
              <a:rPr sz="1600" spc="-5" dirty="0">
                <a:solidFill>
                  <a:srgbClr val="FF0000"/>
                </a:solidFill>
                <a:latin typeface="Tahoma"/>
                <a:cs typeface="Tahoma"/>
              </a:rPr>
              <a:t>poche</a:t>
            </a:r>
            <a:r>
              <a:rPr sz="1600" spc="15" dirty="0">
                <a:solidFill>
                  <a:srgbClr val="FF0000"/>
                </a:solidFill>
                <a:latin typeface="Tahoma"/>
                <a:cs typeface="Tahoma"/>
              </a:rPr>
              <a:t> </a:t>
            </a:r>
            <a:r>
              <a:rPr sz="1600" spc="-10" dirty="0">
                <a:solidFill>
                  <a:srgbClr val="FF0000"/>
                </a:solidFill>
                <a:latin typeface="Tahoma"/>
                <a:cs typeface="Tahoma"/>
              </a:rPr>
              <a:t>situazioni:</a:t>
            </a:r>
            <a:r>
              <a:rPr sz="1600" spc="35" dirty="0">
                <a:solidFill>
                  <a:srgbClr val="FF0000"/>
                </a:solidFill>
                <a:latin typeface="Tahoma"/>
                <a:cs typeface="Tahoma"/>
              </a:rPr>
              <a:t> </a:t>
            </a:r>
            <a:r>
              <a:rPr sz="1600" spc="-5" dirty="0">
                <a:solidFill>
                  <a:srgbClr val="FF0000"/>
                </a:solidFill>
                <a:latin typeface="Tahoma"/>
                <a:cs typeface="Tahoma"/>
              </a:rPr>
              <a:t>la</a:t>
            </a:r>
            <a:r>
              <a:rPr sz="1600" spc="10" dirty="0">
                <a:solidFill>
                  <a:srgbClr val="FF0000"/>
                </a:solidFill>
                <a:latin typeface="Tahoma"/>
                <a:cs typeface="Tahoma"/>
              </a:rPr>
              <a:t> </a:t>
            </a:r>
            <a:r>
              <a:rPr sz="1600" spc="-10" dirty="0">
                <a:solidFill>
                  <a:srgbClr val="FF0000"/>
                </a:solidFill>
                <a:latin typeface="Tahoma"/>
                <a:cs typeface="Tahoma"/>
              </a:rPr>
              <a:t>necessità</a:t>
            </a:r>
            <a:r>
              <a:rPr sz="1600" spc="20" dirty="0">
                <a:solidFill>
                  <a:srgbClr val="FF0000"/>
                </a:solidFill>
                <a:latin typeface="Tahoma"/>
                <a:cs typeface="Tahoma"/>
              </a:rPr>
              <a:t> </a:t>
            </a:r>
            <a:r>
              <a:rPr sz="1600" spc="-5" dirty="0">
                <a:solidFill>
                  <a:srgbClr val="FF0000"/>
                </a:solidFill>
                <a:latin typeface="Tahoma"/>
                <a:cs typeface="Tahoma"/>
              </a:rPr>
              <a:t>di</a:t>
            </a:r>
            <a:r>
              <a:rPr sz="1600" spc="20" dirty="0">
                <a:solidFill>
                  <a:srgbClr val="FF0000"/>
                </a:solidFill>
                <a:latin typeface="Tahoma"/>
                <a:cs typeface="Tahoma"/>
              </a:rPr>
              <a:t> </a:t>
            </a:r>
            <a:r>
              <a:rPr sz="1600" b="1" spc="-5" dirty="0">
                <a:solidFill>
                  <a:srgbClr val="FF0000"/>
                </a:solidFill>
                <a:latin typeface="Tahoma"/>
                <a:cs typeface="Tahoma"/>
              </a:rPr>
              <a:t>recuperare</a:t>
            </a:r>
            <a:r>
              <a:rPr sz="1600" b="1" spc="55" dirty="0">
                <a:solidFill>
                  <a:srgbClr val="FF0000"/>
                </a:solidFill>
                <a:latin typeface="Tahoma"/>
                <a:cs typeface="Tahoma"/>
              </a:rPr>
              <a:t> </a:t>
            </a:r>
            <a:r>
              <a:rPr sz="1600" b="1" spc="-5" dirty="0">
                <a:solidFill>
                  <a:srgbClr val="FF0000"/>
                </a:solidFill>
                <a:latin typeface="Tahoma"/>
                <a:cs typeface="Tahoma"/>
              </a:rPr>
              <a:t>al</a:t>
            </a:r>
            <a:r>
              <a:rPr sz="1600" b="1" spc="15" dirty="0">
                <a:solidFill>
                  <a:srgbClr val="FF0000"/>
                </a:solidFill>
                <a:latin typeface="Tahoma"/>
                <a:cs typeface="Tahoma"/>
              </a:rPr>
              <a:t> </a:t>
            </a:r>
            <a:r>
              <a:rPr sz="1600" b="1" spc="-5" dirty="0">
                <a:solidFill>
                  <a:srgbClr val="FF0000"/>
                </a:solidFill>
                <a:latin typeface="Tahoma"/>
                <a:cs typeface="Tahoma"/>
              </a:rPr>
              <a:t>patrimonio</a:t>
            </a:r>
            <a:r>
              <a:rPr sz="1600" b="1" spc="50" dirty="0">
                <a:solidFill>
                  <a:srgbClr val="FF0000"/>
                </a:solidFill>
                <a:latin typeface="Tahoma"/>
                <a:cs typeface="Tahoma"/>
              </a:rPr>
              <a:t> </a:t>
            </a:r>
            <a:r>
              <a:rPr sz="1600" b="1" spc="-10" dirty="0">
                <a:solidFill>
                  <a:srgbClr val="FF0000"/>
                </a:solidFill>
                <a:latin typeface="Tahoma"/>
                <a:cs typeface="Tahoma"/>
              </a:rPr>
              <a:t>comunale</a:t>
            </a:r>
            <a:r>
              <a:rPr sz="1600" b="1" spc="45" dirty="0">
                <a:solidFill>
                  <a:srgbClr val="FF0000"/>
                </a:solidFill>
                <a:latin typeface="Tahoma"/>
                <a:cs typeface="Tahoma"/>
              </a:rPr>
              <a:t> </a:t>
            </a:r>
            <a:r>
              <a:rPr sz="1600" b="1" spc="-5" dirty="0">
                <a:solidFill>
                  <a:srgbClr val="FF0000"/>
                </a:solidFill>
                <a:latin typeface="Tahoma"/>
                <a:cs typeface="Tahoma"/>
              </a:rPr>
              <a:t>beni </a:t>
            </a:r>
            <a:r>
              <a:rPr sz="1600" b="1" dirty="0">
                <a:solidFill>
                  <a:srgbClr val="FF0000"/>
                </a:solidFill>
                <a:latin typeface="Tahoma"/>
                <a:cs typeface="Tahoma"/>
              </a:rPr>
              <a:t> </a:t>
            </a:r>
            <a:r>
              <a:rPr sz="1600" b="1" spc="-10" dirty="0">
                <a:solidFill>
                  <a:srgbClr val="FF0000"/>
                </a:solidFill>
                <a:latin typeface="Tahoma"/>
                <a:cs typeface="Tahoma"/>
              </a:rPr>
              <a:t>societari</a:t>
            </a:r>
            <a:r>
              <a:rPr sz="1600" b="1" spc="50" dirty="0">
                <a:solidFill>
                  <a:srgbClr val="FF0000"/>
                </a:solidFill>
                <a:latin typeface="Tahoma"/>
                <a:cs typeface="Tahoma"/>
              </a:rPr>
              <a:t> </a:t>
            </a:r>
            <a:r>
              <a:rPr sz="1600" b="1" spc="-5" dirty="0">
                <a:solidFill>
                  <a:srgbClr val="FF0000"/>
                </a:solidFill>
                <a:latin typeface="Tahoma"/>
                <a:cs typeface="Tahoma"/>
              </a:rPr>
              <a:t>indispensabili</a:t>
            </a:r>
            <a:r>
              <a:rPr sz="1600" b="1" spc="95" dirty="0">
                <a:solidFill>
                  <a:srgbClr val="FF0000"/>
                </a:solidFill>
                <a:latin typeface="Tahoma"/>
                <a:cs typeface="Tahoma"/>
              </a:rPr>
              <a:t> </a:t>
            </a:r>
            <a:r>
              <a:rPr sz="1600" spc="-5" dirty="0">
                <a:solidFill>
                  <a:srgbClr val="FF0000"/>
                </a:solidFill>
                <a:latin typeface="Tahoma"/>
                <a:cs typeface="Tahoma"/>
              </a:rPr>
              <a:t>per</a:t>
            </a:r>
            <a:r>
              <a:rPr sz="1600" spc="15" dirty="0">
                <a:solidFill>
                  <a:srgbClr val="FF0000"/>
                </a:solidFill>
                <a:latin typeface="Tahoma"/>
                <a:cs typeface="Tahoma"/>
              </a:rPr>
              <a:t> </a:t>
            </a:r>
            <a:r>
              <a:rPr sz="1600" spc="-10" dirty="0">
                <a:solidFill>
                  <a:srgbClr val="FF0000"/>
                </a:solidFill>
                <a:latin typeface="Tahoma"/>
                <a:cs typeface="Tahoma"/>
              </a:rPr>
              <a:t>la</a:t>
            </a:r>
            <a:r>
              <a:rPr sz="1600" dirty="0">
                <a:solidFill>
                  <a:srgbClr val="FF0000"/>
                </a:solidFill>
                <a:latin typeface="Tahoma"/>
                <a:cs typeface="Tahoma"/>
              </a:rPr>
              <a:t> </a:t>
            </a:r>
            <a:r>
              <a:rPr sz="1600" spc="-10" dirty="0">
                <a:solidFill>
                  <a:srgbClr val="FF0000"/>
                </a:solidFill>
                <a:latin typeface="Tahoma"/>
                <a:cs typeface="Tahoma"/>
              </a:rPr>
              <a:t>prosecuzione</a:t>
            </a:r>
            <a:r>
              <a:rPr sz="1600" spc="45" dirty="0">
                <a:solidFill>
                  <a:srgbClr val="FF0000"/>
                </a:solidFill>
                <a:latin typeface="Tahoma"/>
                <a:cs typeface="Tahoma"/>
              </a:rPr>
              <a:t> </a:t>
            </a:r>
            <a:r>
              <a:rPr sz="1600" spc="-5" dirty="0">
                <a:solidFill>
                  <a:srgbClr val="FF0000"/>
                </a:solidFill>
                <a:latin typeface="Tahoma"/>
                <a:cs typeface="Tahoma"/>
              </a:rPr>
              <a:t>dell’erogazione</a:t>
            </a:r>
            <a:r>
              <a:rPr sz="1600" spc="30" dirty="0">
                <a:solidFill>
                  <a:srgbClr val="FF0000"/>
                </a:solidFill>
                <a:latin typeface="Tahoma"/>
                <a:cs typeface="Tahoma"/>
              </a:rPr>
              <a:t> </a:t>
            </a:r>
            <a:r>
              <a:rPr sz="1600" spc="-5" dirty="0">
                <a:solidFill>
                  <a:srgbClr val="FF0000"/>
                </a:solidFill>
                <a:latin typeface="Tahoma"/>
                <a:cs typeface="Tahoma"/>
              </a:rPr>
              <a:t>di</a:t>
            </a:r>
            <a:r>
              <a:rPr sz="1600" spc="10" dirty="0">
                <a:solidFill>
                  <a:srgbClr val="FF0000"/>
                </a:solidFill>
                <a:latin typeface="Tahoma"/>
                <a:cs typeface="Tahoma"/>
              </a:rPr>
              <a:t> </a:t>
            </a:r>
            <a:r>
              <a:rPr sz="1600" spc="-10" dirty="0">
                <a:solidFill>
                  <a:srgbClr val="FF0000"/>
                </a:solidFill>
                <a:latin typeface="Tahoma"/>
                <a:cs typeface="Tahoma"/>
              </a:rPr>
              <a:t>servizi</a:t>
            </a:r>
            <a:r>
              <a:rPr sz="1600" spc="15" dirty="0">
                <a:solidFill>
                  <a:srgbClr val="FF0000"/>
                </a:solidFill>
                <a:latin typeface="Tahoma"/>
                <a:cs typeface="Tahoma"/>
              </a:rPr>
              <a:t> </a:t>
            </a:r>
            <a:r>
              <a:rPr sz="1600" spc="-5" dirty="0">
                <a:solidFill>
                  <a:srgbClr val="FF0000"/>
                </a:solidFill>
                <a:latin typeface="Tahoma"/>
                <a:cs typeface="Tahoma"/>
              </a:rPr>
              <a:t>pubblici</a:t>
            </a:r>
            <a:r>
              <a:rPr sz="1600" spc="15" dirty="0">
                <a:solidFill>
                  <a:srgbClr val="FF0000"/>
                </a:solidFill>
                <a:latin typeface="Tahoma"/>
                <a:cs typeface="Tahoma"/>
              </a:rPr>
              <a:t> </a:t>
            </a:r>
            <a:r>
              <a:rPr sz="1600" spc="-5" dirty="0">
                <a:solidFill>
                  <a:srgbClr val="FF0000"/>
                </a:solidFill>
                <a:latin typeface="Tahoma"/>
                <a:cs typeface="Tahoma"/>
              </a:rPr>
              <a:t>fondamentali </a:t>
            </a:r>
            <a:r>
              <a:rPr sz="1600" spc="-484" dirty="0">
                <a:solidFill>
                  <a:srgbClr val="FF0000"/>
                </a:solidFill>
                <a:latin typeface="Tahoma"/>
                <a:cs typeface="Tahoma"/>
              </a:rPr>
              <a:t> </a:t>
            </a:r>
            <a:r>
              <a:rPr sz="1600" spc="-5" dirty="0">
                <a:solidFill>
                  <a:srgbClr val="FF0000"/>
                </a:solidFill>
                <a:latin typeface="Tahoma"/>
                <a:cs typeface="Tahoma"/>
              </a:rPr>
              <a:t>o</a:t>
            </a:r>
            <a:r>
              <a:rPr sz="1600" dirty="0">
                <a:solidFill>
                  <a:srgbClr val="FF0000"/>
                </a:solidFill>
                <a:latin typeface="Tahoma"/>
                <a:cs typeface="Tahoma"/>
              </a:rPr>
              <a:t> </a:t>
            </a:r>
            <a:r>
              <a:rPr sz="1600" spc="-5" dirty="0">
                <a:solidFill>
                  <a:srgbClr val="FF0000"/>
                </a:solidFill>
                <a:latin typeface="Tahoma"/>
                <a:cs typeface="Tahoma"/>
              </a:rPr>
              <a:t>il</a:t>
            </a:r>
            <a:r>
              <a:rPr sz="1600" dirty="0">
                <a:solidFill>
                  <a:srgbClr val="FF0000"/>
                </a:solidFill>
                <a:latin typeface="Tahoma"/>
                <a:cs typeface="Tahoma"/>
              </a:rPr>
              <a:t> </a:t>
            </a:r>
            <a:r>
              <a:rPr sz="1600" b="1" spc="-5" dirty="0">
                <a:solidFill>
                  <a:srgbClr val="FF0000"/>
                </a:solidFill>
                <a:latin typeface="Tahoma"/>
                <a:cs typeface="Tahoma"/>
              </a:rPr>
              <a:t>pregresso</a:t>
            </a:r>
            <a:r>
              <a:rPr sz="1600" b="1" spc="45" dirty="0">
                <a:solidFill>
                  <a:srgbClr val="FF0000"/>
                </a:solidFill>
                <a:latin typeface="Tahoma"/>
                <a:cs typeface="Tahoma"/>
              </a:rPr>
              <a:t> </a:t>
            </a:r>
            <a:r>
              <a:rPr sz="1600" b="1" spc="-5" dirty="0">
                <a:solidFill>
                  <a:srgbClr val="FF0000"/>
                </a:solidFill>
                <a:latin typeface="Tahoma"/>
                <a:cs typeface="Tahoma"/>
              </a:rPr>
              <a:t>rilascio</a:t>
            </a:r>
            <a:r>
              <a:rPr sz="1600" b="1" spc="60" dirty="0">
                <a:solidFill>
                  <a:srgbClr val="FF0000"/>
                </a:solidFill>
                <a:latin typeface="Tahoma"/>
                <a:cs typeface="Tahoma"/>
              </a:rPr>
              <a:t> </a:t>
            </a:r>
            <a:r>
              <a:rPr sz="1600" b="1" spc="-5" dirty="0">
                <a:solidFill>
                  <a:srgbClr val="FF0000"/>
                </a:solidFill>
                <a:latin typeface="Tahoma"/>
                <a:cs typeface="Tahoma"/>
              </a:rPr>
              <a:t>di</a:t>
            </a:r>
            <a:r>
              <a:rPr sz="1600" b="1" spc="15" dirty="0">
                <a:solidFill>
                  <a:srgbClr val="FF0000"/>
                </a:solidFill>
                <a:latin typeface="Tahoma"/>
                <a:cs typeface="Tahoma"/>
              </a:rPr>
              <a:t> </a:t>
            </a:r>
            <a:r>
              <a:rPr sz="1600" b="1" spc="-5" dirty="0">
                <a:solidFill>
                  <a:srgbClr val="FF0000"/>
                </a:solidFill>
                <a:latin typeface="Tahoma"/>
                <a:cs typeface="Tahoma"/>
              </a:rPr>
              <a:t>garanzia</a:t>
            </a:r>
            <a:r>
              <a:rPr sz="1600" b="1" spc="35" dirty="0">
                <a:solidFill>
                  <a:srgbClr val="FF0000"/>
                </a:solidFill>
                <a:latin typeface="Tahoma"/>
                <a:cs typeface="Tahoma"/>
              </a:rPr>
              <a:t> </a:t>
            </a:r>
            <a:r>
              <a:rPr sz="1600" b="1" spc="-10" dirty="0">
                <a:solidFill>
                  <a:srgbClr val="FF0000"/>
                </a:solidFill>
                <a:latin typeface="Tahoma"/>
                <a:cs typeface="Tahoma"/>
              </a:rPr>
              <a:t>dell’Ente</a:t>
            </a:r>
            <a:r>
              <a:rPr sz="1600" b="1" spc="70" dirty="0">
                <a:solidFill>
                  <a:srgbClr val="FF0000"/>
                </a:solidFill>
                <a:latin typeface="Tahoma"/>
                <a:cs typeface="Tahoma"/>
              </a:rPr>
              <a:t> </a:t>
            </a:r>
            <a:r>
              <a:rPr sz="1600" spc="-5" dirty="0">
                <a:solidFill>
                  <a:srgbClr val="FF0000"/>
                </a:solidFill>
                <a:latin typeface="Tahoma"/>
                <a:cs typeface="Tahoma"/>
              </a:rPr>
              <a:t>per l’adempimento</a:t>
            </a:r>
            <a:r>
              <a:rPr sz="1600" spc="35" dirty="0">
                <a:solidFill>
                  <a:srgbClr val="FF0000"/>
                </a:solidFill>
                <a:latin typeface="Tahoma"/>
                <a:cs typeface="Tahoma"/>
              </a:rPr>
              <a:t> </a:t>
            </a:r>
            <a:r>
              <a:rPr sz="1600" spc="-10" dirty="0">
                <a:solidFill>
                  <a:srgbClr val="FF0000"/>
                </a:solidFill>
                <a:latin typeface="Tahoma"/>
                <a:cs typeface="Tahoma"/>
              </a:rPr>
              <a:t>delle</a:t>
            </a:r>
            <a:r>
              <a:rPr sz="1600" spc="5" dirty="0">
                <a:solidFill>
                  <a:srgbClr val="FF0000"/>
                </a:solidFill>
                <a:latin typeface="Tahoma"/>
                <a:cs typeface="Tahoma"/>
              </a:rPr>
              <a:t> </a:t>
            </a:r>
            <a:r>
              <a:rPr sz="1600" spc="-5" dirty="0">
                <a:solidFill>
                  <a:srgbClr val="FF0000"/>
                </a:solidFill>
                <a:latin typeface="Tahoma"/>
                <a:cs typeface="Tahoma"/>
              </a:rPr>
              <a:t>obbligazioni</a:t>
            </a:r>
            <a:r>
              <a:rPr sz="1600" spc="25" dirty="0">
                <a:solidFill>
                  <a:srgbClr val="FF0000"/>
                </a:solidFill>
                <a:latin typeface="Tahoma"/>
                <a:cs typeface="Tahoma"/>
              </a:rPr>
              <a:t> </a:t>
            </a:r>
            <a:r>
              <a:rPr sz="1600" spc="-10" dirty="0">
                <a:solidFill>
                  <a:srgbClr val="FF0000"/>
                </a:solidFill>
                <a:latin typeface="Tahoma"/>
                <a:cs typeface="Tahoma"/>
              </a:rPr>
              <a:t>della </a:t>
            </a:r>
            <a:r>
              <a:rPr sz="1600" spc="-5" dirty="0">
                <a:solidFill>
                  <a:srgbClr val="FF0000"/>
                </a:solidFill>
                <a:latin typeface="Tahoma"/>
                <a:cs typeface="Tahoma"/>
              </a:rPr>
              <a:t> </a:t>
            </a:r>
            <a:r>
              <a:rPr sz="1600" spc="-10" dirty="0">
                <a:solidFill>
                  <a:srgbClr val="FF0000"/>
                </a:solidFill>
                <a:latin typeface="Tahoma"/>
                <a:cs typeface="Tahoma"/>
              </a:rPr>
              <a:t>società.</a:t>
            </a:r>
            <a:endParaRPr sz="1600" dirty="0">
              <a:solidFill>
                <a:srgbClr val="FF0000"/>
              </a:solidFill>
              <a:latin typeface="Tahoma"/>
              <a:cs typeface="Tahoma"/>
            </a:endParaRPr>
          </a:p>
          <a:p>
            <a:pPr marL="12700" marR="5715">
              <a:lnSpc>
                <a:spcPct val="100000"/>
              </a:lnSpc>
              <a:spcBef>
                <a:spcPts val="385"/>
              </a:spcBef>
              <a:buClr>
                <a:srgbClr val="800000"/>
              </a:buClr>
              <a:buSzPct val="53125"/>
              <a:buFont typeface="Wingdings"/>
              <a:buChar char=""/>
              <a:tabLst>
                <a:tab pos="104775" algn="l"/>
              </a:tabLst>
            </a:pPr>
            <a:r>
              <a:rPr sz="1600" spc="-10" dirty="0">
                <a:solidFill>
                  <a:srgbClr val="FF0000"/>
                </a:solidFill>
                <a:highlight>
                  <a:srgbClr val="FFFF00"/>
                </a:highlight>
                <a:latin typeface="Tahoma"/>
                <a:cs typeface="Tahoma"/>
              </a:rPr>
              <a:t>Dalla</a:t>
            </a:r>
            <a:r>
              <a:rPr sz="1600" spc="1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giurisprudenza</a:t>
            </a:r>
            <a:r>
              <a:rPr sz="1600" spc="1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contabile</a:t>
            </a:r>
            <a:r>
              <a:rPr sz="1600" spc="5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si</a:t>
            </a:r>
            <a:r>
              <a:rPr sz="160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evince</a:t>
            </a:r>
            <a:r>
              <a:rPr sz="1600" spc="2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che</a:t>
            </a:r>
            <a:r>
              <a:rPr sz="1600" spc="2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l’Ente</a:t>
            </a:r>
            <a:r>
              <a:rPr sz="1600" spc="3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pubblico,</a:t>
            </a:r>
            <a:r>
              <a:rPr sz="1600" spc="4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eccettuate</a:t>
            </a:r>
            <a:r>
              <a:rPr sz="1600" spc="4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situazioni</a:t>
            </a:r>
            <a:r>
              <a:rPr sz="1600" spc="4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eccezionali, </a:t>
            </a:r>
            <a:r>
              <a:rPr sz="1600" spc="-484"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neppure</a:t>
            </a:r>
            <a:r>
              <a:rPr sz="1600" spc="-2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in</a:t>
            </a:r>
            <a:r>
              <a:rPr sz="1600" spc="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qualità</a:t>
            </a:r>
            <a:r>
              <a:rPr sz="1600" spc="2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di</a:t>
            </a:r>
            <a:r>
              <a:rPr sz="160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socio</a:t>
            </a:r>
            <a:r>
              <a:rPr sz="1600" spc="2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con</a:t>
            </a:r>
            <a:r>
              <a:rPr sz="1600" spc="1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partecipazione</a:t>
            </a:r>
            <a:r>
              <a:rPr sz="1600" spc="3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totalitaria</a:t>
            </a:r>
            <a:r>
              <a:rPr sz="1600" spc="4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della</a:t>
            </a:r>
            <a:r>
              <a:rPr sz="1600" spc="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società</a:t>
            </a:r>
            <a:r>
              <a:rPr sz="1600" spc="2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in</a:t>
            </a:r>
            <a:r>
              <a:rPr sz="1600" spc="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liquidazione,</a:t>
            </a:r>
            <a:r>
              <a:rPr sz="1600" spc="2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è </a:t>
            </a:r>
            <a:r>
              <a:rPr sz="160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obbligato</a:t>
            </a:r>
            <a:r>
              <a:rPr sz="1600" spc="1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ad</a:t>
            </a:r>
            <a:r>
              <a:rPr sz="160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erogare</a:t>
            </a:r>
            <a:r>
              <a:rPr sz="160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a</a:t>
            </a:r>
            <a:r>
              <a:rPr sz="1600" spc="5" dirty="0">
                <a:solidFill>
                  <a:srgbClr val="FF0000"/>
                </a:solidFill>
                <a:highlight>
                  <a:srgbClr val="FFFF00"/>
                </a:highlight>
                <a:latin typeface="Tahoma"/>
                <a:cs typeface="Tahoma"/>
              </a:rPr>
              <a:t> </a:t>
            </a:r>
            <a:r>
              <a:rPr sz="1600" spc="-15" dirty="0">
                <a:solidFill>
                  <a:srgbClr val="FF0000"/>
                </a:solidFill>
                <a:highlight>
                  <a:srgbClr val="FFFF00"/>
                </a:highlight>
                <a:latin typeface="Tahoma"/>
                <a:cs typeface="Tahoma"/>
              </a:rPr>
              <a:t>favore</a:t>
            </a:r>
            <a:r>
              <a:rPr sz="1600" spc="2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della</a:t>
            </a:r>
            <a:r>
              <a:rPr sz="160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società</a:t>
            </a:r>
            <a:r>
              <a:rPr sz="1600" spc="3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i</a:t>
            </a:r>
            <a:r>
              <a:rPr sz="1600" spc="-10" dirty="0">
                <a:solidFill>
                  <a:srgbClr val="FF0000"/>
                </a:solidFill>
                <a:highlight>
                  <a:srgbClr val="FFFF00"/>
                </a:highlight>
                <a:latin typeface="Tahoma"/>
                <a:cs typeface="Tahoma"/>
              </a:rPr>
              <a:t> trasferimenti</a:t>
            </a:r>
            <a:r>
              <a:rPr sz="1600" spc="2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necessari</a:t>
            </a:r>
            <a:r>
              <a:rPr sz="160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per </a:t>
            </a:r>
            <a:r>
              <a:rPr sz="1600" spc="-10" dirty="0">
                <a:solidFill>
                  <a:srgbClr val="FF0000"/>
                </a:solidFill>
                <a:highlight>
                  <a:srgbClr val="FFFF00"/>
                </a:highlight>
                <a:latin typeface="Tahoma"/>
                <a:cs typeface="Tahoma"/>
              </a:rPr>
              <a:t>sostenere </a:t>
            </a:r>
            <a:r>
              <a:rPr sz="1600" spc="-5" dirty="0">
                <a:solidFill>
                  <a:srgbClr val="FF0000"/>
                </a:solidFill>
                <a:highlight>
                  <a:srgbClr val="FFFF00"/>
                </a:highlight>
                <a:latin typeface="Tahoma"/>
                <a:cs typeface="Tahoma"/>
              </a:rPr>
              <a:t> finanziariamente</a:t>
            </a:r>
            <a:r>
              <a:rPr sz="1600" spc="-1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una</a:t>
            </a:r>
            <a:r>
              <a:rPr sz="1600"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proposta</a:t>
            </a:r>
            <a:r>
              <a:rPr sz="1600" spc="25" dirty="0">
                <a:solidFill>
                  <a:srgbClr val="FF0000"/>
                </a:solidFill>
                <a:highlight>
                  <a:srgbClr val="FFFF00"/>
                </a:highlight>
                <a:latin typeface="Tahoma"/>
                <a:cs typeface="Tahoma"/>
              </a:rPr>
              <a:t> </a:t>
            </a:r>
            <a:r>
              <a:rPr sz="1600" spc="-5" dirty="0">
                <a:solidFill>
                  <a:srgbClr val="FF0000"/>
                </a:solidFill>
                <a:highlight>
                  <a:srgbClr val="FFFF00"/>
                </a:highlight>
                <a:latin typeface="Tahoma"/>
                <a:cs typeface="Tahoma"/>
              </a:rPr>
              <a:t>di</a:t>
            </a:r>
            <a:r>
              <a:rPr sz="1600"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concordato</a:t>
            </a:r>
            <a:r>
              <a:rPr sz="1600" spc="35" dirty="0">
                <a:solidFill>
                  <a:srgbClr val="FF0000"/>
                </a:solidFill>
                <a:highlight>
                  <a:srgbClr val="FFFF00"/>
                </a:highlight>
                <a:latin typeface="Tahoma"/>
                <a:cs typeface="Tahoma"/>
              </a:rPr>
              <a:t> </a:t>
            </a:r>
            <a:r>
              <a:rPr sz="1600" spc="-10" dirty="0">
                <a:solidFill>
                  <a:srgbClr val="FF0000"/>
                </a:solidFill>
                <a:highlight>
                  <a:srgbClr val="FFFF00"/>
                </a:highlight>
                <a:latin typeface="Tahoma"/>
                <a:cs typeface="Tahoma"/>
              </a:rPr>
              <a:t>preventivo.</a:t>
            </a:r>
            <a:endParaRPr sz="1600" dirty="0">
              <a:solidFill>
                <a:srgbClr val="FF0000"/>
              </a:solidFill>
              <a:highlight>
                <a:srgbClr val="FFFF00"/>
              </a:highlight>
              <a:latin typeface="Tahoma"/>
              <a:cs typeface="Tahoma"/>
            </a:endParaRPr>
          </a:p>
          <a:p>
            <a:pPr marL="12700" marR="52705">
              <a:lnSpc>
                <a:spcPct val="98400"/>
              </a:lnSpc>
              <a:spcBef>
                <a:spcPts val="370"/>
              </a:spcBef>
              <a:buClr>
                <a:srgbClr val="800000"/>
              </a:buClr>
              <a:buSzPct val="53125"/>
              <a:buFont typeface="Wingdings"/>
              <a:buChar char=""/>
              <a:tabLst>
                <a:tab pos="104775" algn="l"/>
              </a:tabLst>
            </a:pPr>
            <a:r>
              <a:rPr sz="1600" spc="-5" dirty="0">
                <a:solidFill>
                  <a:srgbClr val="FF0000"/>
                </a:solidFill>
                <a:latin typeface="Tahoma"/>
                <a:cs typeface="Tahoma"/>
              </a:rPr>
              <a:t>in</a:t>
            </a:r>
            <a:r>
              <a:rPr sz="1600" spc="-10" dirty="0">
                <a:solidFill>
                  <a:srgbClr val="FF0000"/>
                </a:solidFill>
                <a:latin typeface="Tahoma"/>
                <a:cs typeface="Tahoma"/>
              </a:rPr>
              <a:t> ipotesi</a:t>
            </a:r>
            <a:r>
              <a:rPr sz="1600" spc="20" dirty="0">
                <a:solidFill>
                  <a:srgbClr val="FF0000"/>
                </a:solidFill>
                <a:latin typeface="Tahoma"/>
                <a:cs typeface="Tahoma"/>
              </a:rPr>
              <a:t> </a:t>
            </a:r>
            <a:r>
              <a:rPr sz="1600" spc="-5" dirty="0">
                <a:solidFill>
                  <a:srgbClr val="FF0000"/>
                </a:solidFill>
                <a:latin typeface="Tahoma"/>
                <a:cs typeface="Tahoma"/>
              </a:rPr>
              <a:t>di</a:t>
            </a:r>
            <a:r>
              <a:rPr sz="1600" dirty="0">
                <a:solidFill>
                  <a:srgbClr val="FF0000"/>
                </a:solidFill>
                <a:latin typeface="Tahoma"/>
                <a:cs typeface="Tahoma"/>
              </a:rPr>
              <a:t> </a:t>
            </a:r>
            <a:r>
              <a:rPr sz="1600" spc="-10" dirty="0">
                <a:solidFill>
                  <a:srgbClr val="FF0000"/>
                </a:solidFill>
                <a:latin typeface="Tahoma"/>
                <a:cs typeface="Tahoma"/>
              </a:rPr>
              <a:t>Società</a:t>
            </a:r>
            <a:r>
              <a:rPr sz="1600" spc="15" dirty="0">
                <a:solidFill>
                  <a:srgbClr val="FF0000"/>
                </a:solidFill>
                <a:latin typeface="Tahoma"/>
                <a:cs typeface="Tahoma"/>
              </a:rPr>
              <a:t> </a:t>
            </a:r>
            <a:r>
              <a:rPr sz="1600" spc="-5" dirty="0">
                <a:solidFill>
                  <a:srgbClr val="FF0000"/>
                </a:solidFill>
                <a:latin typeface="Tahoma"/>
                <a:cs typeface="Tahoma"/>
              </a:rPr>
              <a:t>in</a:t>
            </a:r>
            <a:r>
              <a:rPr sz="1600" spc="5" dirty="0">
                <a:solidFill>
                  <a:srgbClr val="FF0000"/>
                </a:solidFill>
                <a:latin typeface="Tahoma"/>
                <a:cs typeface="Tahoma"/>
              </a:rPr>
              <a:t> </a:t>
            </a:r>
            <a:r>
              <a:rPr sz="1600" spc="-5" dirty="0">
                <a:solidFill>
                  <a:srgbClr val="FF0000"/>
                </a:solidFill>
                <a:latin typeface="Tahoma"/>
                <a:cs typeface="Tahoma"/>
              </a:rPr>
              <a:t>liquidazione,</a:t>
            </a:r>
            <a:r>
              <a:rPr sz="1600" spc="25" dirty="0">
                <a:solidFill>
                  <a:srgbClr val="FF0000"/>
                </a:solidFill>
                <a:latin typeface="Tahoma"/>
                <a:cs typeface="Tahoma"/>
              </a:rPr>
              <a:t> </a:t>
            </a:r>
            <a:r>
              <a:rPr sz="1600" spc="-5" dirty="0">
                <a:solidFill>
                  <a:srgbClr val="FF0000"/>
                </a:solidFill>
                <a:latin typeface="Tahoma"/>
                <a:cs typeface="Tahoma"/>
              </a:rPr>
              <a:t>mancando</a:t>
            </a:r>
            <a:r>
              <a:rPr sz="1600" spc="40" dirty="0">
                <a:solidFill>
                  <a:srgbClr val="FF0000"/>
                </a:solidFill>
                <a:latin typeface="Tahoma"/>
                <a:cs typeface="Tahoma"/>
              </a:rPr>
              <a:t> </a:t>
            </a:r>
            <a:r>
              <a:rPr sz="1650" spc="-25" dirty="0">
                <a:solidFill>
                  <a:srgbClr val="FF0000"/>
                </a:solidFill>
                <a:latin typeface="Tahoma"/>
                <a:cs typeface="Tahoma"/>
              </a:rPr>
              <a:t>in</a:t>
            </a:r>
            <a:r>
              <a:rPr sz="1650" spc="-10" dirty="0">
                <a:solidFill>
                  <a:srgbClr val="FF0000"/>
                </a:solidFill>
                <a:latin typeface="Tahoma"/>
                <a:cs typeface="Tahoma"/>
              </a:rPr>
              <a:t> </a:t>
            </a:r>
            <a:r>
              <a:rPr sz="1650" spc="-35" dirty="0">
                <a:solidFill>
                  <a:srgbClr val="FF0000"/>
                </a:solidFill>
                <a:latin typeface="Tahoma"/>
                <a:cs typeface="Tahoma"/>
              </a:rPr>
              <a:t>nuce</a:t>
            </a:r>
            <a:r>
              <a:rPr sz="1650" spc="-15" dirty="0">
                <a:solidFill>
                  <a:srgbClr val="FF0000"/>
                </a:solidFill>
                <a:latin typeface="Tahoma"/>
                <a:cs typeface="Tahoma"/>
              </a:rPr>
              <a:t> </a:t>
            </a:r>
            <a:r>
              <a:rPr sz="1600" spc="-5" dirty="0">
                <a:solidFill>
                  <a:srgbClr val="FF0000"/>
                </a:solidFill>
                <a:latin typeface="Tahoma"/>
                <a:cs typeface="Tahoma"/>
              </a:rPr>
              <a:t>il</a:t>
            </a:r>
            <a:r>
              <a:rPr sz="1600" dirty="0">
                <a:solidFill>
                  <a:srgbClr val="FF0000"/>
                </a:solidFill>
                <a:latin typeface="Tahoma"/>
                <a:cs typeface="Tahoma"/>
              </a:rPr>
              <a:t> </a:t>
            </a:r>
            <a:r>
              <a:rPr sz="1600" spc="-10" dirty="0">
                <a:solidFill>
                  <a:srgbClr val="FF0000"/>
                </a:solidFill>
                <a:latin typeface="Tahoma"/>
                <a:cs typeface="Tahoma"/>
              </a:rPr>
              <a:t>perseguimento</a:t>
            </a:r>
            <a:r>
              <a:rPr sz="1600" spc="25" dirty="0">
                <a:solidFill>
                  <a:srgbClr val="FF0000"/>
                </a:solidFill>
                <a:latin typeface="Tahoma"/>
                <a:cs typeface="Tahoma"/>
              </a:rPr>
              <a:t> </a:t>
            </a:r>
            <a:r>
              <a:rPr sz="1600" spc="-10" dirty="0">
                <a:solidFill>
                  <a:srgbClr val="FF0000"/>
                </a:solidFill>
                <a:latin typeface="Tahoma"/>
                <a:cs typeface="Tahoma"/>
              </a:rPr>
              <a:t>delle</a:t>
            </a:r>
            <a:r>
              <a:rPr sz="1600" spc="5" dirty="0">
                <a:solidFill>
                  <a:srgbClr val="FF0000"/>
                </a:solidFill>
                <a:latin typeface="Tahoma"/>
                <a:cs typeface="Tahoma"/>
              </a:rPr>
              <a:t> </a:t>
            </a:r>
            <a:r>
              <a:rPr sz="1600" spc="-10" dirty="0">
                <a:solidFill>
                  <a:srgbClr val="FF0000"/>
                </a:solidFill>
                <a:latin typeface="Tahoma"/>
                <a:cs typeface="Tahoma"/>
              </a:rPr>
              <a:t>finalità </a:t>
            </a:r>
            <a:r>
              <a:rPr sz="1600" spc="-5" dirty="0">
                <a:solidFill>
                  <a:srgbClr val="FF0000"/>
                </a:solidFill>
                <a:latin typeface="Tahoma"/>
                <a:cs typeface="Tahoma"/>
              </a:rPr>
              <a:t> </a:t>
            </a:r>
            <a:r>
              <a:rPr sz="1600" spc="-10" dirty="0">
                <a:solidFill>
                  <a:srgbClr val="FF0000"/>
                </a:solidFill>
                <a:latin typeface="Tahoma"/>
                <a:cs typeface="Tahoma"/>
              </a:rPr>
              <a:t>istituzionali</a:t>
            </a:r>
            <a:r>
              <a:rPr sz="1600" spc="30" dirty="0">
                <a:solidFill>
                  <a:srgbClr val="FF0000"/>
                </a:solidFill>
                <a:latin typeface="Tahoma"/>
                <a:cs typeface="Tahoma"/>
              </a:rPr>
              <a:t> </a:t>
            </a:r>
            <a:r>
              <a:rPr sz="1600" spc="-5" dirty="0">
                <a:solidFill>
                  <a:srgbClr val="FF0000"/>
                </a:solidFill>
                <a:latin typeface="Tahoma"/>
                <a:cs typeface="Tahoma"/>
              </a:rPr>
              <a:t>a</a:t>
            </a:r>
            <a:r>
              <a:rPr sz="1600" dirty="0">
                <a:solidFill>
                  <a:srgbClr val="FF0000"/>
                </a:solidFill>
                <a:latin typeface="Tahoma"/>
                <a:cs typeface="Tahoma"/>
              </a:rPr>
              <a:t> </a:t>
            </a:r>
            <a:r>
              <a:rPr sz="1600" spc="-10" dirty="0">
                <a:solidFill>
                  <a:srgbClr val="FF0000"/>
                </a:solidFill>
                <a:latin typeface="Tahoma"/>
                <a:cs typeface="Tahoma"/>
              </a:rPr>
              <a:t>cui</a:t>
            </a:r>
            <a:r>
              <a:rPr sz="1600" spc="10" dirty="0">
                <a:solidFill>
                  <a:srgbClr val="FF0000"/>
                </a:solidFill>
                <a:latin typeface="Tahoma"/>
                <a:cs typeface="Tahoma"/>
              </a:rPr>
              <a:t> </a:t>
            </a:r>
            <a:r>
              <a:rPr sz="1600" spc="-15" dirty="0">
                <a:solidFill>
                  <a:srgbClr val="FF0000"/>
                </a:solidFill>
                <a:latin typeface="Tahoma"/>
                <a:cs typeface="Tahoma"/>
              </a:rPr>
              <a:t>era</a:t>
            </a:r>
            <a:r>
              <a:rPr sz="1600" spc="-5" dirty="0">
                <a:solidFill>
                  <a:srgbClr val="FF0000"/>
                </a:solidFill>
                <a:latin typeface="Tahoma"/>
                <a:cs typeface="Tahoma"/>
              </a:rPr>
              <a:t> precipuamente</a:t>
            </a:r>
            <a:r>
              <a:rPr sz="1600" spc="15" dirty="0">
                <a:solidFill>
                  <a:srgbClr val="FF0000"/>
                </a:solidFill>
                <a:latin typeface="Tahoma"/>
                <a:cs typeface="Tahoma"/>
              </a:rPr>
              <a:t> </a:t>
            </a:r>
            <a:r>
              <a:rPr sz="1600" spc="-5" dirty="0">
                <a:solidFill>
                  <a:srgbClr val="FF0000"/>
                </a:solidFill>
                <a:latin typeface="Tahoma"/>
                <a:cs typeface="Tahoma"/>
              </a:rPr>
              <a:t>deputata</a:t>
            </a:r>
            <a:r>
              <a:rPr sz="1600" dirty="0">
                <a:solidFill>
                  <a:srgbClr val="FF0000"/>
                </a:solidFill>
                <a:latin typeface="Tahoma"/>
                <a:cs typeface="Tahoma"/>
              </a:rPr>
              <a:t> </a:t>
            </a:r>
            <a:r>
              <a:rPr sz="1600" spc="-10" dirty="0">
                <a:solidFill>
                  <a:srgbClr val="FF0000"/>
                </a:solidFill>
                <a:latin typeface="Tahoma"/>
                <a:cs typeface="Tahoma"/>
              </a:rPr>
              <a:t>l’attività</a:t>
            </a:r>
            <a:r>
              <a:rPr sz="1600" spc="50" dirty="0">
                <a:solidFill>
                  <a:srgbClr val="FF0000"/>
                </a:solidFill>
                <a:latin typeface="Tahoma"/>
                <a:cs typeface="Tahoma"/>
              </a:rPr>
              <a:t> </a:t>
            </a:r>
            <a:r>
              <a:rPr sz="1600" spc="-10" dirty="0">
                <a:solidFill>
                  <a:srgbClr val="FF0000"/>
                </a:solidFill>
                <a:latin typeface="Tahoma"/>
                <a:cs typeface="Tahoma"/>
              </a:rPr>
              <a:t>della</a:t>
            </a:r>
            <a:r>
              <a:rPr sz="1600" dirty="0">
                <a:solidFill>
                  <a:srgbClr val="FF0000"/>
                </a:solidFill>
                <a:latin typeface="Tahoma"/>
                <a:cs typeface="Tahoma"/>
              </a:rPr>
              <a:t> </a:t>
            </a:r>
            <a:r>
              <a:rPr sz="1600" spc="-5" dirty="0">
                <a:solidFill>
                  <a:srgbClr val="FF0000"/>
                </a:solidFill>
                <a:latin typeface="Tahoma"/>
                <a:cs typeface="Tahoma"/>
              </a:rPr>
              <a:t>partecipata,</a:t>
            </a:r>
            <a:r>
              <a:rPr sz="1600" spc="30" dirty="0">
                <a:solidFill>
                  <a:srgbClr val="FF0000"/>
                </a:solidFill>
                <a:latin typeface="Tahoma"/>
                <a:cs typeface="Tahoma"/>
              </a:rPr>
              <a:t> </a:t>
            </a:r>
            <a:r>
              <a:rPr sz="1600" spc="-5" dirty="0">
                <a:solidFill>
                  <a:srgbClr val="FF0000"/>
                </a:solidFill>
                <a:latin typeface="Tahoma"/>
                <a:cs typeface="Tahoma"/>
              </a:rPr>
              <a:t>il </a:t>
            </a:r>
            <a:r>
              <a:rPr sz="1600" spc="-30" dirty="0">
                <a:solidFill>
                  <a:srgbClr val="FF0000"/>
                </a:solidFill>
                <a:latin typeface="Tahoma"/>
                <a:cs typeface="Tahoma"/>
              </a:rPr>
              <a:t>“</a:t>
            </a:r>
            <a:r>
              <a:rPr sz="1650" spc="-30" dirty="0">
                <a:solidFill>
                  <a:srgbClr val="FF0000"/>
                </a:solidFill>
                <a:latin typeface="Tahoma"/>
                <a:cs typeface="Tahoma"/>
              </a:rPr>
              <a:t>soccorso </a:t>
            </a:r>
            <a:r>
              <a:rPr sz="1650" spc="-25" dirty="0">
                <a:solidFill>
                  <a:srgbClr val="FF0000"/>
                </a:solidFill>
                <a:latin typeface="Tahoma"/>
                <a:cs typeface="Tahoma"/>
              </a:rPr>
              <a:t> finanziario</a:t>
            </a:r>
            <a:r>
              <a:rPr sz="1600" spc="-25" dirty="0">
                <a:solidFill>
                  <a:srgbClr val="FF0000"/>
                </a:solidFill>
                <a:latin typeface="Tahoma"/>
                <a:cs typeface="Tahoma"/>
              </a:rPr>
              <a:t>”</a:t>
            </a:r>
            <a:r>
              <a:rPr sz="1600" spc="10" dirty="0">
                <a:solidFill>
                  <a:srgbClr val="FF0000"/>
                </a:solidFill>
                <a:latin typeface="Tahoma"/>
                <a:cs typeface="Tahoma"/>
              </a:rPr>
              <a:t> </a:t>
            </a:r>
            <a:r>
              <a:rPr sz="1600" spc="-5" dirty="0">
                <a:solidFill>
                  <a:srgbClr val="FF0000"/>
                </a:solidFill>
                <a:latin typeface="Tahoma"/>
                <a:cs typeface="Tahoma"/>
              </a:rPr>
              <a:t>può</a:t>
            </a:r>
            <a:r>
              <a:rPr sz="1600" dirty="0">
                <a:solidFill>
                  <a:srgbClr val="FF0000"/>
                </a:solidFill>
                <a:latin typeface="Tahoma"/>
                <a:cs typeface="Tahoma"/>
              </a:rPr>
              <a:t> </a:t>
            </a:r>
            <a:r>
              <a:rPr sz="1600" spc="-10" dirty="0">
                <a:solidFill>
                  <a:srgbClr val="FF0000"/>
                </a:solidFill>
                <a:latin typeface="Tahoma"/>
                <a:cs typeface="Tahoma"/>
              </a:rPr>
              <a:t>giustificarsi</a:t>
            </a:r>
            <a:r>
              <a:rPr sz="1600" spc="30" dirty="0">
                <a:solidFill>
                  <a:srgbClr val="FF0000"/>
                </a:solidFill>
                <a:latin typeface="Tahoma"/>
                <a:cs typeface="Tahoma"/>
              </a:rPr>
              <a:t> </a:t>
            </a:r>
            <a:r>
              <a:rPr sz="1600" spc="-10" dirty="0">
                <a:solidFill>
                  <a:srgbClr val="FF0000"/>
                </a:solidFill>
                <a:latin typeface="Tahoma"/>
                <a:cs typeface="Tahoma"/>
              </a:rPr>
              <a:t>soltanto</a:t>
            </a:r>
            <a:r>
              <a:rPr sz="1600" spc="50" dirty="0">
                <a:solidFill>
                  <a:srgbClr val="FF0000"/>
                </a:solidFill>
                <a:latin typeface="Tahoma"/>
                <a:cs typeface="Tahoma"/>
              </a:rPr>
              <a:t> </a:t>
            </a:r>
            <a:r>
              <a:rPr sz="1600" spc="-5" dirty="0">
                <a:solidFill>
                  <a:srgbClr val="FF0000"/>
                </a:solidFill>
                <a:latin typeface="Tahoma"/>
                <a:cs typeface="Tahoma"/>
              </a:rPr>
              <a:t>nel </a:t>
            </a:r>
            <a:r>
              <a:rPr sz="1600" spc="-10" dirty="0">
                <a:solidFill>
                  <a:srgbClr val="FF0000"/>
                </a:solidFill>
                <a:latin typeface="Tahoma"/>
                <a:cs typeface="Tahoma"/>
              </a:rPr>
              <a:t>caso</a:t>
            </a:r>
            <a:r>
              <a:rPr sz="1600" spc="10" dirty="0">
                <a:solidFill>
                  <a:srgbClr val="FF0000"/>
                </a:solidFill>
                <a:latin typeface="Tahoma"/>
                <a:cs typeface="Tahoma"/>
              </a:rPr>
              <a:t> </a:t>
            </a:r>
            <a:r>
              <a:rPr sz="1600" spc="-10" dirty="0">
                <a:solidFill>
                  <a:srgbClr val="FF0000"/>
                </a:solidFill>
                <a:latin typeface="Tahoma"/>
                <a:cs typeface="Tahoma"/>
              </a:rPr>
              <a:t>remoto</a:t>
            </a:r>
            <a:r>
              <a:rPr sz="1600" spc="35" dirty="0">
                <a:solidFill>
                  <a:srgbClr val="FF0000"/>
                </a:solidFill>
                <a:latin typeface="Tahoma"/>
                <a:cs typeface="Tahoma"/>
              </a:rPr>
              <a:t> </a:t>
            </a:r>
            <a:r>
              <a:rPr sz="1600" spc="-5" dirty="0">
                <a:solidFill>
                  <a:srgbClr val="FF0000"/>
                </a:solidFill>
                <a:latin typeface="Tahoma"/>
                <a:cs typeface="Tahoma"/>
              </a:rPr>
              <a:t>in</a:t>
            </a:r>
            <a:r>
              <a:rPr sz="1600" spc="5" dirty="0">
                <a:solidFill>
                  <a:srgbClr val="FF0000"/>
                </a:solidFill>
                <a:latin typeface="Tahoma"/>
                <a:cs typeface="Tahoma"/>
              </a:rPr>
              <a:t> </a:t>
            </a:r>
            <a:r>
              <a:rPr sz="1600" spc="-5" dirty="0">
                <a:solidFill>
                  <a:srgbClr val="FF0000"/>
                </a:solidFill>
                <a:latin typeface="Tahoma"/>
                <a:cs typeface="Tahoma"/>
              </a:rPr>
              <a:t>cui</a:t>
            </a:r>
            <a:r>
              <a:rPr sz="1600" spc="-10" dirty="0">
                <a:solidFill>
                  <a:srgbClr val="FF0000"/>
                </a:solidFill>
                <a:latin typeface="Tahoma"/>
                <a:cs typeface="Tahoma"/>
              </a:rPr>
              <a:t> </a:t>
            </a:r>
            <a:r>
              <a:rPr sz="1600" spc="-5" dirty="0">
                <a:solidFill>
                  <a:srgbClr val="FF0000"/>
                </a:solidFill>
                <a:latin typeface="Tahoma"/>
                <a:cs typeface="Tahoma"/>
              </a:rPr>
              <a:t>l’Ente</a:t>
            </a:r>
            <a:r>
              <a:rPr sz="1600" spc="5" dirty="0">
                <a:solidFill>
                  <a:srgbClr val="FF0000"/>
                </a:solidFill>
                <a:latin typeface="Tahoma"/>
                <a:cs typeface="Tahoma"/>
              </a:rPr>
              <a:t> </a:t>
            </a:r>
            <a:r>
              <a:rPr sz="1600" spc="-10" dirty="0">
                <a:solidFill>
                  <a:srgbClr val="FF0000"/>
                </a:solidFill>
                <a:latin typeface="Tahoma"/>
                <a:cs typeface="Tahoma"/>
              </a:rPr>
              <a:t>socio</a:t>
            </a:r>
            <a:r>
              <a:rPr sz="1600" spc="40" dirty="0">
                <a:solidFill>
                  <a:srgbClr val="FF0000"/>
                </a:solidFill>
                <a:latin typeface="Tahoma"/>
                <a:cs typeface="Tahoma"/>
              </a:rPr>
              <a:t> </a:t>
            </a:r>
            <a:r>
              <a:rPr sz="1600" spc="-10" dirty="0">
                <a:solidFill>
                  <a:srgbClr val="FF0000"/>
                </a:solidFill>
                <a:latin typeface="Tahoma"/>
                <a:cs typeface="Tahoma"/>
              </a:rPr>
              <a:t>sia</a:t>
            </a:r>
            <a:r>
              <a:rPr sz="1600" spc="5" dirty="0">
                <a:solidFill>
                  <a:srgbClr val="FF0000"/>
                </a:solidFill>
                <a:latin typeface="Tahoma"/>
                <a:cs typeface="Tahoma"/>
              </a:rPr>
              <a:t> </a:t>
            </a:r>
            <a:r>
              <a:rPr sz="1600" spc="-5" dirty="0">
                <a:solidFill>
                  <a:srgbClr val="FF0000"/>
                </a:solidFill>
                <a:latin typeface="Tahoma"/>
                <a:cs typeface="Tahoma"/>
              </a:rPr>
              <a:t>obbligato</a:t>
            </a:r>
            <a:r>
              <a:rPr sz="1600" spc="35" dirty="0">
                <a:solidFill>
                  <a:srgbClr val="FF0000"/>
                </a:solidFill>
                <a:latin typeface="Tahoma"/>
                <a:cs typeface="Tahoma"/>
              </a:rPr>
              <a:t> </a:t>
            </a:r>
            <a:r>
              <a:rPr sz="1600" spc="-5" dirty="0">
                <a:solidFill>
                  <a:srgbClr val="FF0000"/>
                </a:solidFill>
                <a:latin typeface="Tahoma"/>
                <a:cs typeface="Tahoma"/>
              </a:rPr>
              <a:t>al </a:t>
            </a:r>
            <a:r>
              <a:rPr sz="1600" dirty="0">
                <a:solidFill>
                  <a:srgbClr val="FF0000"/>
                </a:solidFill>
                <a:latin typeface="Tahoma"/>
                <a:cs typeface="Tahoma"/>
              </a:rPr>
              <a:t> </a:t>
            </a:r>
            <a:r>
              <a:rPr sz="1600" spc="-5" dirty="0">
                <a:solidFill>
                  <a:srgbClr val="FF0000"/>
                </a:solidFill>
                <a:latin typeface="Tahoma"/>
                <a:cs typeface="Tahoma"/>
              </a:rPr>
              <a:t>pagamento</a:t>
            </a:r>
            <a:r>
              <a:rPr sz="1600" spc="5" dirty="0">
                <a:solidFill>
                  <a:srgbClr val="FF0000"/>
                </a:solidFill>
                <a:latin typeface="Tahoma"/>
                <a:cs typeface="Tahoma"/>
              </a:rPr>
              <a:t> </a:t>
            </a:r>
            <a:r>
              <a:rPr sz="1600" spc="-5" dirty="0">
                <a:solidFill>
                  <a:srgbClr val="FF0000"/>
                </a:solidFill>
                <a:latin typeface="Tahoma"/>
                <a:cs typeface="Tahoma"/>
              </a:rPr>
              <a:t>dei</a:t>
            </a:r>
            <a:r>
              <a:rPr sz="1600" spc="10" dirty="0">
                <a:solidFill>
                  <a:srgbClr val="FF0000"/>
                </a:solidFill>
                <a:latin typeface="Tahoma"/>
                <a:cs typeface="Tahoma"/>
              </a:rPr>
              <a:t> </a:t>
            </a:r>
            <a:r>
              <a:rPr sz="1600" spc="-5" dirty="0">
                <a:solidFill>
                  <a:srgbClr val="FF0000"/>
                </a:solidFill>
                <a:latin typeface="Tahoma"/>
                <a:cs typeface="Tahoma"/>
              </a:rPr>
              <a:t>debiti</a:t>
            </a:r>
            <a:r>
              <a:rPr sz="1600" spc="10" dirty="0">
                <a:solidFill>
                  <a:srgbClr val="FF0000"/>
                </a:solidFill>
                <a:latin typeface="Tahoma"/>
                <a:cs typeface="Tahoma"/>
              </a:rPr>
              <a:t> </a:t>
            </a:r>
            <a:r>
              <a:rPr sz="1600" spc="-5" dirty="0">
                <a:solidFill>
                  <a:srgbClr val="FF0000"/>
                </a:solidFill>
                <a:latin typeface="Tahoma"/>
                <a:cs typeface="Tahoma"/>
              </a:rPr>
              <a:t>della</a:t>
            </a:r>
            <a:r>
              <a:rPr sz="1600" spc="10" dirty="0">
                <a:solidFill>
                  <a:srgbClr val="FF0000"/>
                </a:solidFill>
                <a:latin typeface="Tahoma"/>
                <a:cs typeface="Tahoma"/>
              </a:rPr>
              <a:t> </a:t>
            </a:r>
            <a:r>
              <a:rPr sz="1600" spc="-5" dirty="0">
                <a:solidFill>
                  <a:srgbClr val="FF0000"/>
                </a:solidFill>
                <a:latin typeface="Tahoma"/>
                <a:cs typeface="Tahoma"/>
              </a:rPr>
              <a:t>partecipata,</a:t>
            </a:r>
            <a:r>
              <a:rPr sz="1600" spc="15" dirty="0">
                <a:solidFill>
                  <a:srgbClr val="FF0000"/>
                </a:solidFill>
                <a:latin typeface="Tahoma"/>
                <a:cs typeface="Tahoma"/>
              </a:rPr>
              <a:t> </a:t>
            </a:r>
            <a:r>
              <a:rPr sz="1600" spc="-10" dirty="0">
                <a:solidFill>
                  <a:srgbClr val="FF0000"/>
                </a:solidFill>
                <a:latin typeface="Tahoma"/>
                <a:cs typeface="Tahoma"/>
              </a:rPr>
              <a:t>in</a:t>
            </a:r>
            <a:r>
              <a:rPr sz="1600" spc="10" dirty="0">
                <a:solidFill>
                  <a:srgbClr val="FF0000"/>
                </a:solidFill>
                <a:latin typeface="Tahoma"/>
                <a:cs typeface="Tahoma"/>
              </a:rPr>
              <a:t> </a:t>
            </a:r>
            <a:r>
              <a:rPr sz="1600" spc="-10" dirty="0">
                <a:solidFill>
                  <a:srgbClr val="FF0000"/>
                </a:solidFill>
                <a:latin typeface="Tahoma"/>
                <a:cs typeface="Tahoma"/>
              </a:rPr>
              <a:t>ragione</a:t>
            </a:r>
            <a:r>
              <a:rPr sz="1600" dirty="0">
                <a:solidFill>
                  <a:srgbClr val="FF0000"/>
                </a:solidFill>
                <a:latin typeface="Tahoma"/>
                <a:cs typeface="Tahoma"/>
              </a:rPr>
              <a:t> di </a:t>
            </a:r>
            <a:r>
              <a:rPr sz="1600" spc="-10" dirty="0">
                <a:solidFill>
                  <a:srgbClr val="FF0000"/>
                </a:solidFill>
                <a:latin typeface="Tahoma"/>
                <a:cs typeface="Tahoma"/>
              </a:rPr>
              <a:t>vincoli</a:t>
            </a:r>
            <a:r>
              <a:rPr sz="1600" spc="25" dirty="0">
                <a:solidFill>
                  <a:srgbClr val="FF0000"/>
                </a:solidFill>
                <a:latin typeface="Tahoma"/>
                <a:cs typeface="Tahoma"/>
              </a:rPr>
              <a:t> </a:t>
            </a:r>
            <a:r>
              <a:rPr sz="1600" spc="-10" dirty="0">
                <a:solidFill>
                  <a:srgbClr val="FF0000"/>
                </a:solidFill>
                <a:latin typeface="Tahoma"/>
                <a:cs typeface="Tahoma"/>
              </a:rPr>
              <a:t>contrattuali</a:t>
            </a:r>
            <a:r>
              <a:rPr sz="1600" spc="40" dirty="0">
                <a:solidFill>
                  <a:srgbClr val="FF0000"/>
                </a:solidFill>
                <a:latin typeface="Tahoma"/>
                <a:cs typeface="Tahoma"/>
              </a:rPr>
              <a:t> </a:t>
            </a:r>
            <a:r>
              <a:rPr sz="1600" spc="-5" dirty="0">
                <a:solidFill>
                  <a:srgbClr val="FF0000"/>
                </a:solidFill>
                <a:latin typeface="Tahoma"/>
                <a:cs typeface="Tahoma"/>
              </a:rPr>
              <a:t>che</a:t>
            </a:r>
            <a:r>
              <a:rPr sz="1600" spc="5" dirty="0">
                <a:solidFill>
                  <a:srgbClr val="FF0000"/>
                </a:solidFill>
                <a:latin typeface="Tahoma"/>
                <a:cs typeface="Tahoma"/>
              </a:rPr>
              <a:t> </a:t>
            </a:r>
            <a:r>
              <a:rPr sz="1600" spc="-10" dirty="0">
                <a:solidFill>
                  <a:srgbClr val="FF0000"/>
                </a:solidFill>
                <a:latin typeface="Tahoma"/>
                <a:cs typeface="Tahoma"/>
              </a:rPr>
              <a:t>facciano</a:t>
            </a:r>
            <a:r>
              <a:rPr sz="1600" spc="25" dirty="0">
                <a:solidFill>
                  <a:srgbClr val="FF0000"/>
                </a:solidFill>
                <a:latin typeface="Tahoma"/>
                <a:cs typeface="Tahoma"/>
              </a:rPr>
              <a:t> </a:t>
            </a:r>
            <a:r>
              <a:rPr sz="1600" spc="-10" dirty="0">
                <a:solidFill>
                  <a:srgbClr val="FF0000"/>
                </a:solidFill>
                <a:latin typeface="Tahoma"/>
                <a:cs typeface="Tahoma"/>
              </a:rPr>
              <a:t>derivare </a:t>
            </a:r>
            <a:r>
              <a:rPr sz="1600" spc="-484" dirty="0">
                <a:solidFill>
                  <a:srgbClr val="FF0000"/>
                </a:solidFill>
                <a:latin typeface="Tahoma"/>
                <a:cs typeface="Tahoma"/>
              </a:rPr>
              <a:t> </a:t>
            </a:r>
            <a:r>
              <a:rPr sz="1600" spc="-5" dirty="0">
                <a:solidFill>
                  <a:srgbClr val="FF0000"/>
                </a:solidFill>
                <a:latin typeface="Tahoma"/>
                <a:cs typeface="Tahoma"/>
              </a:rPr>
              <a:t>una</a:t>
            </a:r>
            <a:r>
              <a:rPr sz="1600" spc="-20" dirty="0">
                <a:solidFill>
                  <a:srgbClr val="FF0000"/>
                </a:solidFill>
                <a:latin typeface="Tahoma"/>
                <a:cs typeface="Tahoma"/>
              </a:rPr>
              <a:t> </a:t>
            </a:r>
            <a:r>
              <a:rPr sz="1600" spc="-10" dirty="0">
                <a:solidFill>
                  <a:srgbClr val="FF0000"/>
                </a:solidFill>
                <a:latin typeface="Tahoma"/>
                <a:cs typeface="Tahoma"/>
              </a:rPr>
              <a:t>responsabilità</a:t>
            </a:r>
            <a:r>
              <a:rPr sz="1600" spc="40" dirty="0">
                <a:solidFill>
                  <a:srgbClr val="FF0000"/>
                </a:solidFill>
                <a:latin typeface="Tahoma"/>
                <a:cs typeface="Tahoma"/>
              </a:rPr>
              <a:t> </a:t>
            </a:r>
            <a:r>
              <a:rPr sz="1600" spc="-10" dirty="0">
                <a:solidFill>
                  <a:srgbClr val="FF0000"/>
                </a:solidFill>
                <a:latin typeface="Tahoma"/>
                <a:cs typeface="Tahoma"/>
              </a:rPr>
              <a:t>diretta</a:t>
            </a:r>
            <a:r>
              <a:rPr sz="1600" spc="15" dirty="0">
                <a:solidFill>
                  <a:srgbClr val="FF0000"/>
                </a:solidFill>
                <a:latin typeface="Tahoma"/>
                <a:cs typeface="Tahoma"/>
              </a:rPr>
              <a:t> </a:t>
            </a:r>
            <a:r>
              <a:rPr sz="1600" spc="-5" dirty="0">
                <a:solidFill>
                  <a:srgbClr val="FF0000"/>
                </a:solidFill>
                <a:latin typeface="Tahoma"/>
                <a:cs typeface="Tahoma"/>
              </a:rPr>
              <a:t>nei</a:t>
            </a:r>
            <a:r>
              <a:rPr sz="1600" spc="-10" dirty="0">
                <a:solidFill>
                  <a:srgbClr val="FF0000"/>
                </a:solidFill>
                <a:latin typeface="Tahoma"/>
                <a:cs typeface="Tahoma"/>
              </a:rPr>
              <a:t> confronti</a:t>
            </a:r>
            <a:r>
              <a:rPr sz="1600" spc="45" dirty="0">
                <a:solidFill>
                  <a:srgbClr val="FF0000"/>
                </a:solidFill>
                <a:latin typeface="Tahoma"/>
                <a:cs typeface="Tahoma"/>
              </a:rPr>
              <a:t> </a:t>
            </a:r>
            <a:r>
              <a:rPr sz="1600" spc="-5" dirty="0">
                <a:solidFill>
                  <a:srgbClr val="FF0000"/>
                </a:solidFill>
                <a:latin typeface="Tahoma"/>
                <a:cs typeface="Tahoma"/>
              </a:rPr>
              <a:t>dei</a:t>
            </a:r>
            <a:r>
              <a:rPr sz="1600" spc="-10" dirty="0">
                <a:solidFill>
                  <a:srgbClr val="FF0000"/>
                </a:solidFill>
                <a:latin typeface="Tahoma"/>
                <a:cs typeface="Tahoma"/>
              </a:rPr>
              <a:t> terzi</a:t>
            </a:r>
            <a:r>
              <a:rPr sz="1600" spc="5" dirty="0">
                <a:solidFill>
                  <a:srgbClr val="FF0000"/>
                </a:solidFill>
                <a:latin typeface="Tahoma"/>
                <a:cs typeface="Tahoma"/>
              </a:rPr>
              <a:t> </a:t>
            </a:r>
            <a:r>
              <a:rPr sz="1600" spc="-10" dirty="0">
                <a:solidFill>
                  <a:srgbClr val="FF0000"/>
                </a:solidFill>
                <a:latin typeface="Tahoma"/>
                <a:cs typeface="Tahoma"/>
              </a:rPr>
              <a:t>creditori.</a:t>
            </a:r>
            <a:endParaRPr sz="1600" dirty="0">
              <a:solidFill>
                <a:srgbClr val="FF0000"/>
              </a:solidFill>
              <a:latin typeface="Tahoma"/>
              <a:cs typeface="Tahoma"/>
            </a:endParaRPr>
          </a:p>
        </p:txBody>
      </p:sp>
      <p:pic>
        <p:nvPicPr>
          <p:cNvPr id="18" name="Picture 2" descr="Risultato immagine per INRL">
            <a:extLst>
              <a:ext uri="{FF2B5EF4-FFF2-40B4-BE49-F238E27FC236}">
                <a16:creationId xmlns:a16="http://schemas.microsoft.com/office/drawing/2014/main" id="{774A1255-BDA0-4CFF-BFAA-D28B9263A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object 4"/>
          <p:cNvPicPr/>
          <p:nvPr/>
        </p:nvPicPr>
        <p:blipFill>
          <a:blip r:embed="rId2" cstate="print"/>
          <a:stretch>
            <a:fillRect/>
          </a:stretch>
        </p:blipFill>
        <p:spPr>
          <a:xfrm>
            <a:off x="1248155" y="173736"/>
            <a:ext cx="6931152" cy="333756"/>
          </a:xfrm>
          <a:prstGeom prst="rect">
            <a:avLst/>
          </a:prstGeom>
        </p:spPr>
      </p:pic>
      <p:sp>
        <p:nvSpPr>
          <p:cNvPr id="5" name="object 5"/>
          <p:cNvSpPr txBox="1"/>
          <p:nvPr/>
        </p:nvSpPr>
        <p:spPr>
          <a:xfrm>
            <a:off x="1892045" y="217170"/>
            <a:ext cx="5646420" cy="228268"/>
          </a:xfrm>
          <a:prstGeom prst="rect">
            <a:avLst/>
          </a:prstGeom>
        </p:spPr>
        <p:txBody>
          <a:bodyPr vert="horz" wrap="square" lIns="0" tIns="12700" rIns="0" bIns="0" rtlCol="0">
            <a:spAutoFit/>
          </a:bodyPr>
          <a:lstStyle/>
          <a:p>
            <a:pPr marL="12700">
              <a:lnSpc>
                <a:spcPct val="100000"/>
              </a:lnSpc>
              <a:spcBef>
                <a:spcPts val="100"/>
              </a:spcBef>
            </a:pPr>
            <a:r>
              <a:rPr sz="1400" b="1" spc="-35" dirty="0">
                <a:solidFill>
                  <a:srgbClr val="FF0000"/>
                </a:solidFill>
                <a:latin typeface="Times New Roman"/>
                <a:cs typeface="Times New Roman"/>
              </a:rPr>
              <a:t>PARTE</a:t>
            </a:r>
            <a:r>
              <a:rPr sz="1400" b="1" spc="5" dirty="0">
                <a:solidFill>
                  <a:srgbClr val="FF0000"/>
                </a:solidFill>
                <a:latin typeface="Times New Roman"/>
                <a:cs typeface="Times New Roman"/>
              </a:rPr>
              <a:t> </a:t>
            </a:r>
            <a:r>
              <a:rPr sz="1400" b="1" spc="-5" dirty="0">
                <a:solidFill>
                  <a:srgbClr val="FF0000"/>
                </a:solidFill>
                <a:latin typeface="Times New Roman"/>
                <a:cs typeface="Times New Roman"/>
              </a:rPr>
              <a:t>SECONDA:</a:t>
            </a:r>
            <a:r>
              <a:rPr sz="1400" b="1" spc="10" dirty="0">
                <a:solidFill>
                  <a:srgbClr val="FF0000"/>
                </a:solidFill>
                <a:latin typeface="Times New Roman"/>
                <a:cs typeface="Times New Roman"/>
              </a:rPr>
              <a:t> </a:t>
            </a:r>
            <a:r>
              <a:rPr sz="1400" b="1" spc="-5" dirty="0">
                <a:solidFill>
                  <a:srgbClr val="FF0000"/>
                </a:solidFill>
                <a:latin typeface="Times New Roman"/>
                <a:cs typeface="Times New Roman"/>
              </a:rPr>
              <a:t>CONTROLLI</a:t>
            </a:r>
            <a:r>
              <a:rPr sz="1400" b="1" spc="15" dirty="0">
                <a:solidFill>
                  <a:srgbClr val="FF0000"/>
                </a:solidFill>
                <a:latin typeface="Times New Roman"/>
                <a:cs typeface="Times New Roman"/>
              </a:rPr>
              <a:t> </a:t>
            </a:r>
            <a:r>
              <a:rPr sz="1400" b="1" dirty="0">
                <a:solidFill>
                  <a:srgbClr val="FF0000"/>
                </a:solidFill>
                <a:latin typeface="Times New Roman"/>
                <a:cs typeface="Times New Roman"/>
              </a:rPr>
              <a:t>SUGLI</a:t>
            </a:r>
            <a:r>
              <a:rPr sz="1400" b="1" spc="-10" dirty="0">
                <a:solidFill>
                  <a:srgbClr val="FF0000"/>
                </a:solidFill>
                <a:latin typeface="Times New Roman"/>
                <a:cs typeface="Times New Roman"/>
              </a:rPr>
              <a:t> </a:t>
            </a:r>
            <a:r>
              <a:rPr sz="1400" b="1" spc="-5" dirty="0">
                <a:solidFill>
                  <a:srgbClr val="FF0000"/>
                </a:solidFill>
                <a:latin typeface="Times New Roman"/>
                <a:cs typeface="Times New Roman"/>
              </a:rPr>
              <a:t>ORGANISMI</a:t>
            </a:r>
            <a:r>
              <a:rPr sz="1400" b="1" spc="10" dirty="0">
                <a:solidFill>
                  <a:srgbClr val="FF0000"/>
                </a:solidFill>
                <a:latin typeface="Times New Roman"/>
                <a:cs typeface="Times New Roman"/>
              </a:rPr>
              <a:t> </a:t>
            </a:r>
            <a:r>
              <a:rPr sz="1400" b="1" spc="-40" dirty="0">
                <a:solidFill>
                  <a:srgbClr val="FF0000"/>
                </a:solidFill>
                <a:latin typeface="Times New Roman"/>
                <a:cs typeface="Times New Roman"/>
              </a:rPr>
              <a:t>PARTECIPATI</a:t>
            </a:r>
            <a:endParaRPr sz="1400">
              <a:solidFill>
                <a:srgbClr val="FF0000"/>
              </a:solidFill>
              <a:latin typeface="Times New Roman"/>
              <a:cs typeface="Times New Roman"/>
            </a:endParaRPr>
          </a:p>
        </p:txBody>
      </p:sp>
      <p:sp>
        <p:nvSpPr>
          <p:cNvPr id="6" name="object 6"/>
          <p:cNvSpPr txBox="1">
            <a:spLocks noGrp="1"/>
          </p:cNvSpPr>
          <p:nvPr>
            <p:ph type="title"/>
          </p:nvPr>
        </p:nvSpPr>
        <p:spPr>
          <a:xfrm>
            <a:off x="1916429" y="822705"/>
            <a:ext cx="5246370" cy="391160"/>
          </a:xfrm>
          <a:prstGeom prst="rect">
            <a:avLst/>
          </a:prstGeom>
        </p:spPr>
        <p:txBody>
          <a:bodyPr vert="horz" wrap="square" lIns="0" tIns="12700" rIns="0" bIns="0" rtlCol="0">
            <a:spAutoFit/>
          </a:bodyPr>
          <a:lstStyle/>
          <a:p>
            <a:pPr marL="12700">
              <a:lnSpc>
                <a:spcPct val="100000"/>
              </a:lnSpc>
              <a:spcBef>
                <a:spcPts val="100"/>
              </a:spcBef>
            </a:pPr>
            <a:r>
              <a:rPr sz="2400" u="heavy" spc="-5" dirty="0">
                <a:solidFill>
                  <a:srgbClr val="FF0000"/>
                </a:solidFill>
                <a:uFill>
                  <a:solidFill>
                    <a:srgbClr val="FFFF00"/>
                  </a:solidFill>
                </a:uFill>
              </a:rPr>
              <a:t>IL</a:t>
            </a:r>
            <a:r>
              <a:rPr sz="2400" u="heavy" spc="-150" dirty="0">
                <a:solidFill>
                  <a:srgbClr val="FF0000"/>
                </a:solidFill>
                <a:uFill>
                  <a:solidFill>
                    <a:srgbClr val="FFFF00"/>
                  </a:solidFill>
                </a:uFill>
              </a:rPr>
              <a:t> </a:t>
            </a:r>
            <a:r>
              <a:rPr sz="2400" u="heavy" spc="-5" dirty="0">
                <a:solidFill>
                  <a:srgbClr val="FF0000"/>
                </a:solidFill>
                <a:uFill>
                  <a:solidFill>
                    <a:srgbClr val="FFFF00"/>
                  </a:solidFill>
                </a:uFill>
              </a:rPr>
              <a:t>C.</a:t>
            </a:r>
            <a:r>
              <a:rPr sz="2400" u="heavy" spc="-15" dirty="0">
                <a:solidFill>
                  <a:srgbClr val="FF0000"/>
                </a:solidFill>
                <a:uFill>
                  <a:solidFill>
                    <a:srgbClr val="FFFF00"/>
                  </a:solidFill>
                </a:uFill>
              </a:rPr>
              <a:t>D</a:t>
            </a:r>
            <a:r>
              <a:rPr sz="2400" u="heavy" dirty="0">
                <a:solidFill>
                  <a:srgbClr val="FF0000"/>
                </a:solidFill>
                <a:uFill>
                  <a:solidFill>
                    <a:srgbClr val="FFFF00"/>
                  </a:solidFill>
                </a:uFill>
              </a:rPr>
              <a:t>.</a:t>
            </a:r>
            <a:r>
              <a:rPr sz="2400" u="heavy" spc="20" dirty="0">
                <a:solidFill>
                  <a:srgbClr val="FF0000"/>
                </a:solidFill>
                <a:uFill>
                  <a:solidFill>
                    <a:srgbClr val="FFFF00"/>
                  </a:solidFill>
                </a:uFill>
              </a:rPr>
              <a:t> </a:t>
            </a:r>
            <a:r>
              <a:rPr sz="2400" u="heavy" spc="-5" dirty="0">
                <a:solidFill>
                  <a:srgbClr val="FF0000"/>
                </a:solidFill>
                <a:uFill>
                  <a:solidFill>
                    <a:srgbClr val="FFFF00"/>
                  </a:solidFill>
                </a:uFill>
              </a:rPr>
              <a:t>«SOC</a:t>
            </a:r>
            <a:r>
              <a:rPr sz="2400" u="heavy" spc="-15" dirty="0">
                <a:solidFill>
                  <a:srgbClr val="FF0000"/>
                </a:solidFill>
                <a:uFill>
                  <a:solidFill>
                    <a:srgbClr val="FFFF00"/>
                  </a:solidFill>
                </a:uFill>
              </a:rPr>
              <a:t>C</a:t>
            </a:r>
            <a:r>
              <a:rPr sz="2400" u="heavy" spc="-5" dirty="0">
                <a:solidFill>
                  <a:srgbClr val="FF0000"/>
                </a:solidFill>
                <a:uFill>
                  <a:solidFill>
                    <a:srgbClr val="FFFF00"/>
                  </a:solidFill>
                </a:uFill>
              </a:rPr>
              <a:t>ORS</a:t>
            </a:r>
            <a:r>
              <a:rPr sz="2400" u="heavy" dirty="0">
                <a:solidFill>
                  <a:srgbClr val="FF0000"/>
                </a:solidFill>
                <a:uFill>
                  <a:solidFill>
                    <a:srgbClr val="FFFF00"/>
                  </a:solidFill>
                </a:uFill>
              </a:rPr>
              <a:t>O</a:t>
            </a:r>
            <a:r>
              <a:rPr sz="2400" u="heavy" spc="10" dirty="0">
                <a:solidFill>
                  <a:srgbClr val="FF0000"/>
                </a:solidFill>
                <a:uFill>
                  <a:solidFill>
                    <a:srgbClr val="FFFF00"/>
                  </a:solidFill>
                </a:uFill>
              </a:rPr>
              <a:t> </a:t>
            </a:r>
            <a:r>
              <a:rPr sz="2400" u="heavy" spc="-5" dirty="0">
                <a:solidFill>
                  <a:srgbClr val="FF0000"/>
                </a:solidFill>
                <a:uFill>
                  <a:solidFill>
                    <a:srgbClr val="FFFF00"/>
                  </a:solidFill>
                </a:uFill>
              </a:rPr>
              <a:t>FIN</a:t>
            </a:r>
            <a:r>
              <a:rPr sz="2400" u="heavy" spc="-15" dirty="0">
                <a:solidFill>
                  <a:srgbClr val="FF0000"/>
                </a:solidFill>
                <a:uFill>
                  <a:solidFill>
                    <a:srgbClr val="FFFF00"/>
                  </a:solidFill>
                </a:uFill>
              </a:rPr>
              <a:t>A</a:t>
            </a:r>
            <a:r>
              <a:rPr sz="2400" u="heavy" spc="-5" dirty="0">
                <a:solidFill>
                  <a:srgbClr val="FF0000"/>
                </a:solidFill>
                <a:uFill>
                  <a:solidFill>
                    <a:srgbClr val="FFFF00"/>
                  </a:solidFill>
                </a:uFill>
              </a:rPr>
              <a:t>N</a:t>
            </a:r>
            <a:r>
              <a:rPr sz="2400" u="heavy" spc="-30" dirty="0">
                <a:solidFill>
                  <a:srgbClr val="FF0000"/>
                </a:solidFill>
                <a:uFill>
                  <a:solidFill>
                    <a:srgbClr val="FFFF00"/>
                  </a:solidFill>
                </a:uFill>
              </a:rPr>
              <a:t>Z</a:t>
            </a:r>
            <a:r>
              <a:rPr sz="2400" u="heavy" spc="5" dirty="0">
                <a:solidFill>
                  <a:srgbClr val="FF0000"/>
                </a:solidFill>
                <a:uFill>
                  <a:solidFill>
                    <a:srgbClr val="FFFF00"/>
                  </a:solidFill>
                </a:uFill>
              </a:rPr>
              <a:t>I</a:t>
            </a:r>
            <a:r>
              <a:rPr sz="2400" u="heavy" spc="-5" dirty="0">
                <a:solidFill>
                  <a:srgbClr val="FF0000"/>
                </a:solidFill>
                <a:uFill>
                  <a:solidFill>
                    <a:srgbClr val="FFFF00"/>
                  </a:solidFill>
                </a:uFill>
              </a:rPr>
              <a:t>A</a:t>
            </a:r>
            <a:r>
              <a:rPr sz="2400" u="heavy" spc="-15" dirty="0">
                <a:solidFill>
                  <a:srgbClr val="FF0000"/>
                </a:solidFill>
                <a:uFill>
                  <a:solidFill>
                    <a:srgbClr val="FFFF00"/>
                  </a:solidFill>
                </a:uFill>
              </a:rPr>
              <a:t>R</a:t>
            </a:r>
            <a:r>
              <a:rPr sz="2400" u="heavy" spc="-5" dirty="0">
                <a:solidFill>
                  <a:srgbClr val="FF0000"/>
                </a:solidFill>
                <a:uFill>
                  <a:solidFill>
                    <a:srgbClr val="FFFF00"/>
                  </a:solidFill>
                </a:uFill>
              </a:rPr>
              <a:t>IO»</a:t>
            </a:r>
            <a:endParaRPr sz="2400">
              <a:solidFill>
                <a:srgbClr val="FF0000"/>
              </a:solidFill>
            </a:endParaRPr>
          </a:p>
        </p:txBody>
      </p:sp>
      <p:sp>
        <p:nvSpPr>
          <p:cNvPr id="7" name="object 7"/>
          <p:cNvSpPr txBox="1"/>
          <p:nvPr/>
        </p:nvSpPr>
        <p:spPr>
          <a:xfrm>
            <a:off x="484428" y="1648288"/>
            <a:ext cx="8362950" cy="916305"/>
          </a:xfrm>
          <a:prstGeom prst="rect">
            <a:avLst/>
          </a:prstGeom>
        </p:spPr>
        <p:txBody>
          <a:bodyPr vert="horz" wrap="square" lIns="0" tIns="12065" rIns="0" bIns="0" rtlCol="0">
            <a:spAutoFit/>
          </a:bodyPr>
          <a:lstStyle/>
          <a:p>
            <a:pPr marL="116205" indent="-104139">
              <a:lnSpc>
                <a:spcPts val="2270"/>
              </a:lnSpc>
              <a:spcBef>
                <a:spcPts val="95"/>
              </a:spcBef>
              <a:buClr>
                <a:srgbClr val="800000"/>
              </a:buClr>
              <a:buSzPct val="52777"/>
              <a:buFont typeface="Wingdings"/>
              <a:buChar char=""/>
              <a:tabLst>
                <a:tab pos="116839" algn="l"/>
                <a:tab pos="438784" algn="l"/>
                <a:tab pos="1167765" algn="l"/>
                <a:tab pos="1743710" algn="l"/>
                <a:tab pos="3051810" algn="l"/>
                <a:tab pos="3434079" algn="l"/>
                <a:tab pos="4685665" algn="l"/>
                <a:tab pos="6158230" algn="l"/>
                <a:tab pos="6514465" algn="l"/>
                <a:tab pos="7173595" algn="l"/>
                <a:tab pos="7528559" algn="l"/>
              </a:tabLst>
            </a:pPr>
            <a:r>
              <a:rPr sz="1800" b="1" spc="5" dirty="0">
                <a:solidFill>
                  <a:srgbClr val="FF0000"/>
                </a:solidFill>
                <a:latin typeface="Tahoma"/>
                <a:cs typeface="Tahoma"/>
              </a:rPr>
              <a:t>I</a:t>
            </a:r>
            <a:r>
              <a:rPr sz="1800" b="1" dirty="0">
                <a:solidFill>
                  <a:srgbClr val="FF0000"/>
                </a:solidFill>
                <a:latin typeface="Tahoma"/>
                <a:cs typeface="Tahoma"/>
              </a:rPr>
              <a:t>l	t</a:t>
            </a:r>
            <a:r>
              <a:rPr sz="1800" b="1" spc="-5" dirty="0">
                <a:solidFill>
                  <a:srgbClr val="FF0000"/>
                </a:solidFill>
                <a:latin typeface="Tahoma"/>
                <a:cs typeface="Tahoma"/>
              </a:rPr>
              <a:t>e</a:t>
            </a:r>
            <a:r>
              <a:rPr sz="1800" b="1" dirty="0">
                <a:solidFill>
                  <a:srgbClr val="FF0000"/>
                </a:solidFill>
                <a:latin typeface="Tahoma"/>
                <a:cs typeface="Tahoma"/>
              </a:rPr>
              <a:t>ma	</a:t>
            </a:r>
            <a:r>
              <a:rPr sz="1800" b="1" spc="-5" dirty="0">
                <a:solidFill>
                  <a:srgbClr val="FF0000"/>
                </a:solidFill>
                <a:latin typeface="Tahoma"/>
                <a:cs typeface="Tahoma"/>
              </a:rPr>
              <a:t>n</a:t>
            </a:r>
            <a:r>
              <a:rPr sz="1800" b="1" dirty="0">
                <a:solidFill>
                  <a:srgbClr val="FF0000"/>
                </a:solidFill>
                <a:latin typeface="Tahoma"/>
                <a:cs typeface="Tahoma"/>
              </a:rPr>
              <a:t>on	aff</a:t>
            </a:r>
            <a:r>
              <a:rPr sz="1800" b="1" spc="-10" dirty="0">
                <a:solidFill>
                  <a:srgbClr val="FF0000"/>
                </a:solidFill>
                <a:latin typeface="Tahoma"/>
                <a:cs typeface="Tahoma"/>
              </a:rPr>
              <a:t>r</a:t>
            </a:r>
            <a:r>
              <a:rPr sz="1800" b="1" dirty="0">
                <a:solidFill>
                  <a:srgbClr val="FF0000"/>
                </a:solidFill>
                <a:latin typeface="Tahoma"/>
                <a:cs typeface="Tahoma"/>
              </a:rPr>
              <a:t>o</a:t>
            </a:r>
            <a:r>
              <a:rPr sz="1800" b="1" spc="-5" dirty="0">
                <a:solidFill>
                  <a:srgbClr val="FF0000"/>
                </a:solidFill>
                <a:latin typeface="Tahoma"/>
                <a:cs typeface="Tahoma"/>
              </a:rPr>
              <a:t>nta</a:t>
            </a:r>
            <a:r>
              <a:rPr sz="1800" b="1" spc="-10" dirty="0">
                <a:solidFill>
                  <a:srgbClr val="FF0000"/>
                </a:solidFill>
                <a:latin typeface="Tahoma"/>
                <a:cs typeface="Tahoma"/>
              </a:rPr>
              <a:t>t</a:t>
            </a:r>
            <a:r>
              <a:rPr sz="1800" b="1" dirty="0">
                <a:solidFill>
                  <a:srgbClr val="FF0000"/>
                </a:solidFill>
                <a:latin typeface="Tahoma"/>
                <a:cs typeface="Tahoma"/>
              </a:rPr>
              <a:t>o	</a:t>
            </a:r>
            <a:r>
              <a:rPr sz="1800" b="1" spc="-15" dirty="0">
                <a:solidFill>
                  <a:srgbClr val="FF0000"/>
                </a:solidFill>
                <a:latin typeface="Tahoma"/>
                <a:cs typeface="Tahoma"/>
              </a:rPr>
              <a:t>(</a:t>
            </a:r>
            <a:r>
              <a:rPr sz="1800" b="1" dirty="0">
                <a:solidFill>
                  <a:srgbClr val="FF0000"/>
                </a:solidFill>
                <a:latin typeface="Tahoma"/>
                <a:cs typeface="Tahoma"/>
              </a:rPr>
              <a:t>il	</a:t>
            </a:r>
            <a:r>
              <a:rPr sz="1800" b="1" spc="-5" dirty="0">
                <a:solidFill>
                  <a:srgbClr val="FF0000"/>
                </a:solidFill>
                <a:latin typeface="Tahoma"/>
                <a:cs typeface="Tahoma"/>
              </a:rPr>
              <a:t>“</a:t>
            </a:r>
            <a:r>
              <a:rPr sz="1900" b="1" i="1" spc="-185" dirty="0">
                <a:solidFill>
                  <a:srgbClr val="FF0000"/>
                </a:solidFill>
                <a:latin typeface="Verdana"/>
                <a:cs typeface="Verdana"/>
              </a:rPr>
              <a:t>socc</a:t>
            </a:r>
            <a:r>
              <a:rPr sz="1900" b="1" i="1" spc="-210" dirty="0">
                <a:solidFill>
                  <a:srgbClr val="FF0000"/>
                </a:solidFill>
                <a:latin typeface="Verdana"/>
                <a:cs typeface="Verdana"/>
              </a:rPr>
              <a:t>o</a:t>
            </a:r>
            <a:r>
              <a:rPr sz="1900" b="1" i="1" spc="-190" dirty="0">
                <a:solidFill>
                  <a:srgbClr val="FF0000"/>
                </a:solidFill>
                <a:latin typeface="Verdana"/>
                <a:cs typeface="Verdana"/>
              </a:rPr>
              <a:t>rso</a:t>
            </a:r>
            <a:r>
              <a:rPr sz="1900" b="1" i="1" dirty="0">
                <a:solidFill>
                  <a:srgbClr val="FF0000"/>
                </a:solidFill>
                <a:latin typeface="Verdana"/>
                <a:cs typeface="Verdana"/>
              </a:rPr>
              <a:t>	</a:t>
            </a:r>
            <a:r>
              <a:rPr sz="1900" b="1" i="1" spc="-130" dirty="0">
                <a:solidFill>
                  <a:srgbClr val="FF0000"/>
                </a:solidFill>
                <a:latin typeface="Verdana"/>
                <a:cs typeface="Verdana"/>
              </a:rPr>
              <a:t>f</a:t>
            </a:r>
            <a:r>
              <a:rPr sz="1900" b="1" i="1" spc="-110" dirty="0">
                <a:solidFill>
                  <a:srgbClr val="FF0000"/>
                </a:solidFill>
                <a:latin typeface="Verdana"/>
                <a:cs typeface="Verdana"/>
              </a:rPr>
              <a:t>i</a:t>
            </a:r>
            <a:r>
              <a:rPr sz="1900" b="1" i="1" spc="-185" dirty="0">
                <a:solidFill>
                  <a:srgbClr val="FF0000"/>
                </a:solidFill>
                <a:latin typeface="Verdana"/>
                <a:cs typeface="Verdana"/>
              </a:rPr>
              <a:t>nanzi</a:t>
            </a:r>
            <a:r>
              <a:rPr sz="1900" b="1" i="1" spc="-210" dirty="0">
                <a:solidFill>
                  <a:srgbClr val="FF0000"/>
                </a:solidFill>
                <a:latin typeface="Verdana"/>
                <a:cs typeface="Verdana"/>
              </a:rPr>
              <a:t>a</a:t>
            </a:r>
            <a:r>
              <a:rPr sz="1900" b="1" i="1" spc="-155" dirty="0">
                <a:solidFill>
                  <a:srgbClr val="FF0000"/>
                </a:solidFill>
                <a:latin typeface="Verdana"/>
                <a:cs typeface="Verdana"/>
              </a:rPr>
              <a:t>rio</a:t>
            </a:r>
            <a:r>
              <a:rPr sz="1800" b="1" dirty="0">
                <a:solidFill>
                  <a:srgbClr val="FF0000"/>
                </a:solidFill>
                <a:latin typeface="Tahoma"/>
                <a:cs typeface="Tahoma"/>
              </a:rPr>
              <a:t>”	</a:t>
            </a:r>
            <a:r>
              <a:rPr sz="1800" b="1" spc="-20" dirty="0">
                <a:solidFill>
                  <a:srgbClr val="FF0000"/>
                </a:solidFill>
                <a:latin typeface="Tahoma"/>
                <a:cs typeface="Tahoma"/>
              </a:rPr>
              <a:t>i</a:t>
            </a:r>
            <a:r>
              <a:rPr sz="1800" b="1" dirty="0">
                <a:solidFill>
                  <a:srgbClr val="FF0000"/>
                </a:solidFill>
                <a:latin typeface="Tahoma"/>
                <a:cs typeface="Tahoma"/>
              </a:rPr>
              <a:t>n	</a:t>
            </a:r>
            <a:r>
              <a:rPr sz="1800" b="1" spc="-5" dirty="0">
                <a:solidFill>
                  <a:srgbClr val="FF0000"/>
                </a:solidFill>
                <a:latin typeface="Tahoma"/>
                <a:cs typeface="Tahoma"/>
              </a:rPr>
              <a:t>cas</a:t>
            </a:r>
            <a:r>
              <a:rPr sz="1800" b="1" dirty="0">
                <a:solidFill>
                  <a:srgbClr val="FF0000"/>
                </a:solidFill>
                <a:latin typeface="Tahoma"/>
                <a:cs typeface="Tahoma"/>
              </a:rPr>
              <a:t>o	</a:t>
            </a:r>
            <a:r>
              <a:rPr sz="1800" b="1" spc="-5" dirty="0">
                <a:solidFill>
                  <a:srgbClr val="FF0000"/>
                </a:solidFill>
                <a:latin typeface="Tahoma"/>
                <a:cs typeface="Tahoma"/>
              </a:rPr>
              <a:t>d</a:t>
            </a:r>
            <a:r>
              <a:rPr sz="1800" b="1" dirty="0">
                <a:solidFill>
                  <a:srgbClr val="FF0000"/>
                </a:solidFill>
                <a:latin typeface="Tahoma"/>
                <a:cs typeface="Tahoma"/>
              </a:rPr>
              <a:t>i	</a:t>
            </a:r>
            <a:r>
              <a:rPr sz="1800" b="1" spc="-5" dirty="0">
                <a:solidFill>
                  <a:srgbClr val="FF0000"/>
                </a:solidFill>
                <a:latin typeface="Tahoma"/>
                <a:cs typeface="Tahoma"/>
              </a:rPr>
              <a:t>p</a:t>
            </a:r>
            <a:r>
              <a:rPr sz="1800" b="1" spc="-10" dirty="0">
                <a:solidFill>
                  <a:srgbClr val="FF0000"/>
                </a:solidFill>
                <a:latin typeface="Tahoma"/>
                <a:cs typeface="Tahoma"/>
              </a:rPr>
              <a:t>e</a:t>
            </a:r>
            <a:r>
              <a:rPr sz="1800" b="1" dirty="0">
                <a:solidFill>
                  <a:srgbClr val="FF0000"/>
                </a:solidFill>
                <a:latin typeface="Tahoma"/>
                <a:cs typeface="Tahoma"/>
              </a:rPr>
              <a:t>r</a:t>
            </a:r>
            <a:r>
              <a:rPr sz="1800" b="1" spc="-5" dirty="0">
                <a:solidFill>
                  <a:srgbClr val="FF0000"/>
                </a:solidFill>
                <a:latin typeface="Tahoma"/>
                <a:cs typeface="Tahoma"/>
              </a:rPr>
              <a:t>d</a:t>
            </a:r>
            <a:r>
              <a:rPr sz="1800" b="1" dirty="0">
                <a:solidFill>
                  <a:srgbClr val="FF0000"/>
                </a:solidFill>
                <a:latin typeface="Tahoma"/>
                <a:cs typeface="Tahoma"/>
              </a:rPr>
              <a:t>i</a:t>
            </a:r>
            <a:r>
              <a:rPr sz="1800" b="1" spc="-10" dirty="0">
                <a:solidFill>
                  <a:srgbClr val="FF0000"/>
                </a:solidFill>
                <a:latin typeface="Tahoma"/>
                <a:cs typeface="Tahoma"/>
              </a:rPr>
              <a:t>t</a:t>
            </a:r>
            <a:r>
              <a:rPr sz="1800" b="1" dirty="0">
                <a:solidFill>
                  <a:srgbClr val="FF0000"/>
                </a:solidFill>
                <a:latin typeface="Tahoma"/>
                <a:cs typeface="Tahoma"/>
              </a:rPr>
              <a:t>a</a:t>
            </a:r>
            <a:endParaRPr sz="1800">
              <a:solidFill>
                <a:srgbClr val="FF0000"/>
              </a:solidFill>
              <a:latin typeface="Tahoma"/>
              <a:cs typeface="Tahoma"/>
            </a:endParaRPr>
          </a:p>
          <a:p>
            <a:pPr marL="12700">
              <a:lnSpc>
                <a:spcPts val="2150"/>
              </a:lnSpc>
            </a:pPr>
            <a:r>
              <a:rPr sz="1800" b="1" spc="-5" dirty="0">
                <a:solidFill>
                  <a:srgbClr val="FF0000"/>
                </a:solidFill>
                <a:latin typeface="Tahoma"/>
                <a:cs typeface="Tahoma"/>
              </a:rPr>
              <a:t>isolata)</a:t>
            </a:r>
            <a:endParaRPr sz="1800">
              <a:solidFill>
                <a:srgbClr val="FF0000"/>
              </a:solidFill>
              <a:latin typeface="Tahoma"/>
              <a:cs typeface="Tahoma"/>
            </a:endParaRPr>
          </a:p>
          <a:p>
            <a:pPr marL="116205" indent="-104139">
              <a:lnSpc>
                <a:spcPct val="100000"/>
              </a:lnSpc>
              <a:spcBef>
                <a:spcPts val="434"/>
              </a:spcBef>
              <a:buClr>
                <a:srgbClr val="800000"/>
              </a:buClr>
              <a:buSzPct val="52777"/>
              <a:buFont typeface="Wingdings"/>
              <a:buChar char=""/>
              <a:tabLst>
                <a:tab pos="116839" algn="l"/>
              </a:tabLst>
            </a:pPr>
            <a:r>
              <a:rPr sz="1800" dirty="0">
                <a:solidFill>
                  <a:srgbClr val="FF0000"/>
                </a:solidFill>
                <a:latin typeface="Tahoma"/>
                <a:cs typeface="Tahoma"/>
              </a:rPr>
              <a:t>La</a:t>
            </a:r>
            <a:r>
              <a:rPr sz="1800" spc="425" dirty="0">
                <a:solidFill>
                  <a:srgbClr val="FF0000"/>
                </a:solidFill>
                <a:latin typeface="Tahoma"/>
                <a:cs typeface="Tahoma"/>
              </a:rPr>
              <a:t> </a:t>
            </a:r>
            <a:r>
              <a:rPr sz="1800" spc="-5" dirty="0">
                <a:solidFill>
                  <a:srgbClr val="FF0000"/>
                </a:solidFill>
                <a:latin typeface="Tahoma"/>
                <a:cs typeface="Tahoma"/>
              </a:rPr>
              <a:t>Corte</a:t>
            </a:r>
            <a:r>
              <a:rPr sz="1800" spc="425" dirty="0">
                <a:solidFill>
                  <a:srgbClr val="FF0000"/>
                </a:solidFill>
                <a:latin typeface="Tahoma"/>
                <a:cs typeface="Tahoma"/>
              </a:rPr>
              <a:t> </a:t>
            </a:r>
            <a:r>
              <a:rPr sz="1800" dirty="0">
                <a:solidFill>
                  <a:srgbClr val="FF0000"/>
                </a:solidFill>
                <a:latin typeface="Tahoma"/>
                <a:cs typeface="Tahoma"/>
              </a:rPr>
              <a:t>dei</a:t>
            </a:r>
            <a:r>
              <a:rPr sz="1800" spc="430" dirty="0">
                <a:solidFill>
                  <a:srgbClr val="FF0000"/>
                </a:solidFill>
                <a:latin typeface="Tahoma"/>
                <a:cs typeface="Tahoma"/>
              </a:rPr>
              <a:t> </a:t>
            </a:r>
            <a:r>
              <a:rPr sz="1800" spc="-5" dirty="0">
                <a:solidFill>
                  <a:srgbClr val="FF0000"/>
                </a:solidFill>
                <a:latin typeface="Tahoma"/>
                <a:cs typeface="Tahoma"/>
              </a:rPr>
              <a:t>conti,</a:t>
            </a:r>
            <a:r>
              <a:rPr sz="1800" spc="415" dirty="0">
                <a:solidFill>
                  <a:srgbClr val="FF0000"/>
                </a:solidFill>
                <a:latin typeface="Tahoma"/>
                <a:cs typeface="Tahoma"/>
              </a:rPr>
              <a:t> </a:t>
            </a:r>
            <a:r>
              <a:rPr sz="1800" spc="-5" dirty="0">
                <a:solidFill>
                  <a:srgbClr val="FF0000"/>
                </a:solidFill>
                <a:latin typeface="Tahoma"/>
                <a:cs typeface="Tahoma"/>
              </a:rPr>
              <a:t>esaminando</a:t>
            </a:r>
            <a:r>
              <a:rPr sz="1800" spc="425" dirty="0">
                <a:solidFill>
                  <a:srgbClr val="FF0000"/>
                </a:solidFill>
                <a:latin typeface="Tahoma"/>
                <a:cs typeface="Tahoma"/>
              </a:rPr>
              <a:t> </a:t>
            </a:r>
            <a:r>
              <a:rPr sz="1800" spc="-5" dirty="0">
                <a:solidFill>
                  <a:srgbClr val="FF0000"/>
                </a:solidFill>
                <a:latin typeface="Tahoma"/>
                <a:cs typeface="Tahoma"/>
              </a:rPr>
              <a:t>la</a:t>
            </a:r>
            <a:r>
              <a:rPr sz="1800" spc="440" dirty="0">
                <a:solidFill>
                  <a:srgbClr val="FF0000"/>
                </a:solidFill>
                <a:latin typeface="Tahoma"/>
                <a:cs typeface="Tahoma"/>
              </a:rPr>
              <a:t> </a:t>
            </a:r>
            <a:r>
              <a:rPr sz="1800" spc="-5" dirty="0">
                <a:solidFill>
                  <a:srgbClr val="FF0000"/>
                </a:solidFill>
                <a:latin typeface="Tahoma"/>
                <a:cs typeface="Tahoma"/>
              </a:rPr>
              <a:t>portata</a:t>
            </a:r>
            <a:r>
              <a:rPr sz="1800" spc="434" dirty="0">
                <a:solidFill>
                  <a:srgbClr val="FF0000"/>
                </a:solidFill>
                <a:latin typeface="Tahoma"/>
                <a:cs typeface="Tahoma"/>
              </a:rPr>
              <a:t> </a:t>
            </a:r>
            <a:r>
              <a:rPr sz="1800" dirty="0">
                <a:solidFill>
                  <a:srgbClr val="FF0000"/>
                </a:solidFill>
                <a:latin typeface="Tahoma"/>
                <a:cs typeface="Tahoma"/>
              </a:rPr>
              <a:t>del</a:t>
            </a:r>
            <a:r>
              <a:rPr sz="1800" spc="420" dirty="0">
                <a:solidFill>
                  <a:srgbClr val="FF0000"/>
                </a:solidFill>
                <a:latin typeface="Tahoma"/>
                <a:cs typeface="Tahoma"/>
              </a:rPr>
              <a:t> </a:t>
            </a:r>
            <a:r>
              <a:rPr sz="1800" spc="-5" dirty="0">
                <a:solidFill>
                  <a:srgbClr val="FF0000"/>
                </a:solidFill>
                <a:latin typeface="Tahoma"/>
                <a:cs typeface="Tahoma"/>
              </a:rPr>
              <a:t>citato</a:t>
            </a:r>
            <a:r>
              <a:rPr sz="1800" spc="420" dirty="0">
                <a:solidFill>
                  <a:srgbClr val="FF0000"/>
                </a:solidFill>
                <a:latin typeface="Tahoma"/>
                <a:cs typeface="Tahoma"/>
              </a:rPr>
              <a:t> </a:t>
            </a:r>
            <a:r>
              <a:rPr sz="1800" dirty="0">
                <a:solidFill>
                  <a:srgbClr val="FF0000"/>
                </a:solidFill>
                <a:latin typeface="Tahoma"/>
                <a:cs typeface="Tahoma"/>
              </a:rPr>
              <a:t>art.</a:t>
            </a:r>
            <a:r>
              <a:rPr sz="1800" spc="430" dirty="0">
                <a:solidFill>
                  <a:srgbClr val="FF0000"/>
                </a:solidFill>
                <a:latin typeface="Tahoma"/>
                <a:cs typeface="Tahoma"/>
              </a:rPr>
              <a:t> </a:t>
            </a:r>
            <a:r>
              <a:rPr sz="1800" spc="-5" dirty="0">
                <a:solidFill>
                  <a:srgbClr val="FF0000"/>
                </a:solidFill>
                <a:latin typeface="Tahoma"/>
                <a:cs typeface="Tahoma"/>
              </a:rPr>
              <a:t>14,</a:t>
            </a:r>
            <a:r>
              <a:rPr sz="1800" spc="415" dirty="0">
                <a:solidFill>
                  <a:srgbClr val="FF0000"/>
                </a:solidFill>
                <a:latin typeface="Tahoma"/>
                <a:cs typeface="Tahoma"/>
              </a:rPr>
              <a:t> </a:t>
            </a:r>
            <a:r>
              <a:rPr sz="1800" dirty="0">
                <a:solidFill>
                  <a:srgbClr val="FF0000"/>
                </a:solidFill>
                <a:latin typeface="Tahoma"/>
                <a:cs typeface="Tahoma"/>
              </a:rPr>
              <a:t>non</a:t>
            </a:r>
            <a:r>
              <a:rPr sz="1800" spc="430" dirty="0">
                <a:solidFill>
                  <a:srgbClr val="FF0000"/>
                </a:solidFill>
                <a:latin typeface="Tahoma"/>
                <a:cs typeface="Tahoma"/>
              </a:rPr>
              <a:t> </a:t>
            </a:r>
            <a:r>
              <a:rPr sz="1800" spc="-5" dirty="0">
                <a:solidFill>
                  <a:srgbClr val="FF0000"/>
                </a:solidFill>
                <a:latin typeface="Tahoma"/>
                <a:cs typeface="Tahoma"/>
              </a:rPr>
              <a:t>affronta</a:t>
            </a:r>
            <a:r>
              <a:rPr sz="1800" spc="425" dirty="0">
                <a:solidFill>
                  <a:srgbClr val="FF0000"/>
                </a:solidFill>
                <a:latin typeface="Tahoma"/>
                <a:cs typeface="Tahoma"/>
              </a:rPr>
              <a:t> </a:t>
            </a:r>
            <a:r>
              <a:rPr sz="1800" spc="-5" dirty="0">
                <a:solidFill>
                  <a:srgbClr val="FF0000"/>
                </a:solidFill>
                <a:latin typeface="Tahoma"/>
                <a:cs typeface="Tahoma"/>
              </a:rPr>
              <a:t>la</a:t>
            </a:r>
            <a:endParaRPr sz="1800">
              <a:solidFill>
                <a:srgbClr val="FF0000"/>
              </a:solidFill>
              <a:latin typeface="Tahoma"/>
              <a:cs typeface="Tahoma"/>
            </a:endParaRPr>
          </a:p>
        </p:txBody>
      </p:sp>
      <p:sp>
        <p:nvSpPr>
          <p:cNvPr id="8" name="object 8"/>
          <p:cNvSpPr txBox="1"/>
          <p:nvPr/>
        </p:nvSpPr>
        <p:spPr>
          <a:xfrm>
            <a:off x="484428" y="2526366"/>
            <a:ext cx="5922010" cy="314960"/>
          </a:xfrm>
          <a:prstGeom prst="rect">
            <a:avLst/>
          </a:prstGeom>
        </p:spPr>
        <p:txBody>
          <a:bodyPr vert="horz" wrap="square" lIns="0" tIns="12065" rIns="0" bIns="0" rtlCol="0">
            <a:spAutoFit/>
          </a:bodyPr>
          <a:lstStyle/>
          <a:p>
            <a:pPr marL="12700">
              <a:lnSpc>
                <a:spcPct val="100000"/>
              </a:lnSpc>
              <a:spcBef>
                <a:spcPts val="95"/>
              </a:spcBef>
              <a:tabLst>
                <a:tab pos="1238250" algn="l"/>
                <a:tab pos="1743710" algn="l"/>
                <a:tab pos="2908300" algn="l"/>
                <a:tab pos="4236085" algn="l"/>
                <a:tab pos="4622800" algn="l"/>
                <a:tab pos="5729605" algn="l"/>
              </a:tabLst>
            </a:pPr>
            <a:r>
              <a:rPr sz="1800" spc="-25" dirty="0">
                <a:solidFill>
                  <a:srgbClr val="FF0000"/>
                </a:solidFill>
                <a:latin typeface="Tahoma"/>
                <a:cs typeface="Tahoma"/>
              </a:rPr>
              <a:t>f</a:t>
            </a:r>
            <a:r>
              <a:rPr sz="1800" dirty="0">
                <a:solidFill>
                  <a:srgbClr val="FF0000"/>
                </a:solidFill>
                <a:latin typeface="Tahoma"/>
                <a:cs typeface="Tahoma"/>
              </a:rPr>
              <a:t>a</a:t>
            </a:r>
            <a:r>
              <a:rPr sz="1800" spc="-15" dirty="0">
                <a:solidFill>
                  <a:srgbClr val="FF0000"/>
                </a:solidFill>
                <a:latin typeface="Tahoma"/>
                <a:cs typeface="Tahoma"/>
              </a:rPr>
              <a:t>t</a:t>
            </a:r>
            <a:r>
              <a:rPr sz="1800" spc="-5" dirty="0">
                <a:solidFill>
                  <a:srgbClr val="FF0000"/>
                </a:solidFill>
                <a:latin typeface="Tahoma"/>
                <a:cs typeface="Tahoma"/>
              </a:rPr>
              <a:t>tispec</a:t>
            </a:r>
            <a:r>
              <a:rPr sz="1800" spc="-10" dirty="0">
                <a:solidFill>
                  <a:srgbClr val="FF0000"/>
                </a:solidFill>
                <a:latin typeface="Tahoma"/>
                <a:cs typeface="Tahoma"/>
              </a:rPr>
              <a:t>i</a:t>
            </a:r>
            <a:r>
              <a:rPr sz="1800" dirty="0">
                <a:solidFill>
                  <a:srgbClr val="FF0000"/>
                </a:solidFill>
                <a:latin typeface="Tahoma"/>
                <a:cs typeface="Tahoma"/>
              </a:rPr>
              <a:t>e	del	</a:t>
            </a:r>
            <a:r>
              <a:rPr sz="1800" spc="-5" dirty="0">
                <a:solidFill>
                  <a:srgbClr val="FF0000"/>
                </a:solidFill>
                <a:latin typeface="Tahoma"/>
                <a:cs typeface="Tahoma"/>
              </a:rPr>
              <a:t>“</a:t>
            </a:r>
            <a:r>
              <a:rPr sz="1900" spc="-55" dirty="0">
                <a:solidFill>
                  <a:srgbClr val="FF0000"/>
                </a:solidFill>
                <a:latin typeface="Tahoma"/>
                <a:cs typeface="Tahoma"/>
              </a:rPr>
              <a:t>so</a:t>
            </a:r>
            <a:r>
              <a:rPr sz="1900" spc="-60" dirty="0">
                <a:solidFill>
                  <a:srgbClr val="FF0000"/>
                </a:solidFill>
                <a:latin typeface="Tahoma"/>
                <a:cs typeface="Tahoma"/>
              </a:rPr>
              <a:t>c</a:t>
            </a:r>
            <a:r>
              <a:rPr sz="1900" spc="-55" dirty="0">
                <a:solidFill>
                  <a:srgbClr val="FF0000"/>
                </a:solidFill>
                <a:latin typeface="Tahoma"/>
                <a:cs typeface="Tahoma"/>
              </a:rPr>
              <a:t>c</a:t>
            </a:r>
            <a:r>
              <a:rPr sz="1900" spc="-65" dirty="0">
                <a:solidFill>
                  <a:srgbClr val="FF0000"/>
                </a:solidFill>
                <a:latin typeface="Tahoma"/>
                <a:cs typeface="Tahoma"/>
              </a:rPr>
              <a:t>o</a:t>
            </a:r>
            <a:r>
              <a:rPr sz="1900" spc="-50" dirty="0">
                <a:solidFill>
                  <a:srgbClr val="FF0000"/>
                </a:solidFill>
                <a:latin typeface="Tahoma"/>
                <a:cs typeface="Tahoma"/>
              </a:rPr>
              <a:t>rs</a:t>
            </a:r>
            <a:r>
              <a:rPr sz="1900" spc="-55" dirty="0">
                <a:solidFill>
                  <a:srgbClr val="FF0000"/>
                </a:solidFill>
                <a:latin typeface="Tahoma"/>
                <a:cs typeface="Tahoma"/>
              </a:rPr>
              <a:t>o</a:t>
            </a:r>
            <a:r>
              <a:rPr sz="1900" dirty="0">
                <a:solidFill>
                  <a:srgbClr val="FF0000"/>
                </a:solidFill>
                <a:latin typeface="Tahoma"/>
                <a:cs typeface="Tahoma"/>
              </a:rPr>
              <a:t>	</a:t>
            </a:r>
            <a:r>
              <a:rPr sz="1900" spc="-40" dirty="0">
                <a:solidFill>
                  <a:srgbClr val="FF0000"/>
                </a:solidFill>
                <a:latin typeface="Tahoma"/>
                <a:cs typeface="Tahoma"/>
              </a:rPr>
              <a:t>fi</a:t>
            </a:r>
            <a:r>
              <a:rPr sz="1900" spc="-60" dirty="0">
                <a:solidFill>
                  <a:srgbClr val="FF0000"/>
                </a:solidFill>
                <a:latin typeface="Tahoma"/>
                <a:cs typeface="Tahoma"/>
              </a:rPr>
              <a:t>n</a:t>
            </a:r>
            <a:r>
              <a:rPr sz="1900" spc="-50" dirty="0">
                <a:solidFill>
                  <a:srgbClr val="FF0000"/>
                </a:solidFill>
                <a:latin typeface="Tahoma"/>
                <a:cs typeface="Tahoma"/>
              </a:rPr>
              <a:t>a</a:t>
            </a:r>
            <a:r>
              <a:rPr sz="1900" spc="-70" dirty="0">
                <a:solidFill>
                  <a:srgbClr val="FF0000"/>
                </a:solidFill>
                <a:latin typeface="Tahoma"/>
                <a:cs typeface="Tahoma"/>
              </a:rPr>
              <a:t>n</a:t>
            </a:r>
            <a:r>
              <a:rPr sz="1900" spc="-45" dirty="0">
                <a:solidFill>
                  <a:srgbClr val="FF0000"/>
                </a:solidFill>
                <a:latin typeface="Tahoma"/>
                <a:cs typeface="Tahoma"/>
              </a:rPr>
              <a:t>ziari</a:t>
            </a:r>
            <a:r>
              <a:rPr sz="1900" spc="-55" dirty="0">
                <a:solidFill>
                  <a:srgbClr val="FF0000"/>
                </a:solidFill>
                <a:latin typeface="Tahoma"/>
                <a:cs typeface="Tahoma"/>
              </a:rPr>
              <a:t>o</a:t>
            </a:r>
            <a:r>
              <a:rPr sz="1800" dirty="0">
                <a:solidFill>
                  <a:srgbClr val="FF0000"/>
                </a:solidFill>
                <a:latin typeface="Tahoma"/>
                <a:cs typeface="Tahoma"/>
              </a:rPr>
              <a:t>”	</a:t>
            </a:r>
            <a:r>
              <a:rPr sz="1800" spc="-5" dirty="0">
                <a:solidFill>
                  <a:srgbClr val="FF0000"/>
                </a:solidFill>
                <a:latin typeface="Tahoma"/>
                <a:cs typeface="Tahoma"/>
              </a:rPr>
              <a:t>i</a:t>
            </a:r>
            <a:r>
              <a:rPr sz="1800" dirty="0">
                <a:solidFill>
                  <a:srgbClr val="FF0000"/>
                </a:solidFill>
                <a:latin typeface="Tahoma"/>
                <a:cs typeface="Tahoma"/>
              </a:rPr>
              <a:t>n	p</a:t>
            </a:r>
            <a:r>
              <a:rPr sz="1800" spc="-15" dirty="0">
                <a:solidFill>
                  <a:srgbClr val="FF0000"/>
                </a:solidFill>
                <a:latin typeface="Tahoma"/>
                <a:cs typeface="Tahoma"/>
              </a:rPr>
              <a:t>r</a:t>
            </a:r>
            <a:r>
              <a:rPr sz="1800" spc="-5" dirty="0">
                <a:solidFill>
                  <a:srgbClr val="FF0000"/>
                </a:solidFill>
                <a:latin typeface="Tahoma"/>
                <a:cs typeface="Tahoma"/>
              </a:rPr>
              <a:t>ese</a:t>
            </a:r>
            <a:r>
              <a:rPr sz="1800" dirty="0">
                <a:solidFill>
                  <a:srgbClr val="FF0000"/>
                </a:solidFill>
                <a:latin typeface="Tahoma"/>
                <a:cs typeface="Tahoma"/>
              </a:rPr>
              <a:t>n</a:t>
            </a:r>
            <a:r>
              <a:rPr sz="1800" spc="-5" dirty="0">
                <a:solidFill>
                  <a:srgbClr val="FF0000"/>
                </a:solidFill>
                <a:latin typeface="Tahoma"/>
                <a:cs typeface="Tahoma"/>
              </a:rPr>
              <a:t>z</a:t>
            </a:r>
            <a:r>
              <a:rPr sz="1800" dirty="0">
                <a:solidFill>
                  <a:srgbClr val="FF0000"/>
                </a:solidFill>
                <a:latin typeface="Tahoma"/>
                <a:cs typeface="Tahoma"/>
              </a:rPr>
              <a:t>a	di</a:t>
            </a:r>
            <a:endParaRPr sz="1800">
              <a:solidFill>
                <a:srgbClr val="FF0000"/>
              </a:solidFill>
              <a:latin typeface="Tahoma"/>
              <a:cs typeface="Tahoma"/>
            </a:endParaRPr>
          </a:p>
        </p:txBody>
      </p:sp>
      <p:sp>
        <p:nvSpPr>
          <p:cNvPr id="9" name="object 9"/>
          <p:cNvSpPr txBox="1"/>
          <p:nvPr/>
        </p:nvSpPr>
        <p:spPr>
          <a:xfrm>
            <a:off x="6597650" y="2550795"/>
            <a:ext cx="2310765" cy="276225"/>
          </a:xfrm>
          <a:prstGeom prst="rect">
            <a:avLst/>
          </a:prstGeom>
          <a:solidFill>
            <a:srgbClr val="FF3300"/>
          </a:solidFill>
        </p:spPr>
        <p:txBody>
          <a:bodyPr vert="horz" wrap="square" lIns="0" tIns="635" rIns="0" bIns="0" rtlCol="0">
            <a:spAutoFit/>
          </a:bodyPr>
          <a:lstStyle/>
          <a:p>
            <a:pPr marL="635">
              <a:lnSpc>
                <a:spcPct val="100000"/>
              </a:lnSpc>
              <a:spcBef>
                <a:spcPts val="5"/>
              </a:spcBef>
              <a:tabLst>
                <a:tab pos="910590" algn="l"/>
                <a:tab pos="1764030" algn="l"/>
              </a:tabLst>
            </a:pPr>
            <a:r>
              <a:rPr sz="1800" spc="-5" dirty="0">
                <a:solidFill>
                  <a:srgbClr val="FF0000"/>
                </a:solidFill>
                <a:highlight>
                  <a:srgbClr val="FFFF00"/>
                </a:highlight>
                <a:latin typeface="Tahoma"/>
                <a:cs typeface="Tahoma"/>
              </a:rPr>
              <a:t>perdita	isolata	</a:t>
            </a:r>
            <a:r>
              <a:rPr sz="1800" dirty="0">
                <a:solidFill>
                  <a:srgbClr val="FF0000"/>
                </a:solidFill>
                <a:highlight>
                  <a:srgbClr val="FFFF00"/>
                </a:highlight>
                <a:latin typeface="Tahoma"/>
                <a:cs typeface="Tahoma"/>
              </a:rPr>
              <a:t>della</a:t>
            </a:r>
          </a:p>
        </p:txBody>
      </p:sp>
      <p:sp>
        <p:nvSpPr>
          <p:cNvPr id="10" name="object 10"/>
          <p:cNvSpPr/>
          <p:nvPr/>
        </p:nvSpPr>
        <p:spPr>
          <a:xfrm>
            <a:off x="497039" y="2825127"/>
            <a:ext cx="5090795" cy="276225"/>
          </a:xfrm>
          <a:custGeom>
            <a:avLst/>
            <a:gdLst/>
            <a:ahLst/>
            <a:cxnLst/>
            <a:rect l="l" t="t" r="r" b="b"/>
            <a:pathLst>
              <a:path w="5090795" h="276225">
                <a:moveTo>
                  <a:pt x="1196340" y="0"/>
                </a:moveTo>
                <a:lnTo>
                  <a:pt x="0" y="0"/>
                </a:lnTo>
                <a:lnTo>
                  <a:pt x="0" y="275831"/>
                </a:lnTo>
                <a:lnTo>
                  <a:pt x="1196340" y="275831"/>
                </a:lnTo>
                <a:lnTo>
                  <a:pt x="1196340" y="0"/>
                </a:lnTo>
                <a:close/>
              </a:path>
              <a:path w="5090795" h="276225">
                <a:moveTo>
                  <a:pt x="2561869" y="0"/>
                </a:moveTo>
                <a:lnTo>
                  <a:pt x="1790738" y="0"/>
                </a:lnTo>
                <a:lnTo>
                  <a:pt x="1684058" y="0"/>
                </a:lnTo>
                <a:lnTo>
                  <a:pt x="1303058" y="0"/>
                </a:lnTo>
                <a:lnTo>
                  <a:pt x="1196378" y="0"/>
                </a:lnTo>
                <a:lnTo>
                  <a:pt x="1196378" y="275831"/>
                </a:lnTo>
                <a:lnTo>
                  <a:pt x="1303058" y="275831"/>
                </a:lnTo>
                <a:lnTo>
                  <a:pt x="1684058" y="275831"/>
                </a:lnTo>
                <a:lnTo>
                  <a:pt x="1790738" y="275831"/>
                </a:lnTo>
                <a:lnTo>
                  <a:pt x="2561869" y="275831"/>
                </a:lnTo>
                <a:lnTo>
                  <a:pt x="2561869" y="0"/>
                </a:lnTo>
                <a:close/>
              </a:path>
              <a:path w="5090795" h="276225">
                <a:moveTo>
                  <a:pt x="3916705" y="0"/>
                </a:moveTo>
                <a:lnTo>
                  <a:pt x="3916705" y="0"/>
                </a:lnTo>
                <a:lnTo>
                  <a:pt x="2561882" y="0"/>
                </a:lnTo>
                <a:lnTo>
                  <a:pt x="2561882" y="275831"/>
                </a:lnTo>
                <a:lnTo>
                  <a:pt x="3916705" y="275831"/>
                </a:lnTo>
                <a:lnTo>
                  <a:pt x="3916705" y="0"/>
                </a:lnTo>
                <a:close/>
              </a:path>
              <a:path w="5090795" h="276225">
                <a:moveTo>
                  <a:pt x="5090198" y="0"/>
                </a:moveTo>
                <a:lnTo>
                  <a:pt x="3916718" y="0"/>
                </a:lnTo>
                <a:lnTo>
                  <a:pt x="3916718" y="275831"/>
                </a:lnTo>
                <a:lnTo>
                  <a:pt x="5090198" y="275831"/>
                </a:lnTo>
                <a:lnTo>
                  <a:pt x="5090198" y="0"/>
                </a:lnTo>
                <a:close/>
              </a:path>
            </a:pathLst>
          </a:custGeom>
          <a:solidFill>
            <a:srgbClr val="FF3300"/>
          </a:solidFill>
        </p:spPr>
        <p:txBody>
          <a:bodyPr wrap="square" lIns="0" tIns="0" rIns="0" bIns="0" rtlCol="0"/>
          <a:lstStyle/>
          <a:p>
            <a:endParaRPr>
              <a:solidFill>
                <a:srgbClr val="FF0000"/>
              </a:solidFill>
            </a:endParaRPr>
          </a:p>
        </p:txBody>
      </p:sp>
      <p:sp>
        <p:nvSpPr>
          <p:cNvPr id="11" name="object 11"/>
          <p:cNvSpPr txBox="1"/>
          <p:nvPr/>
        </p:nvSpPr>
        <p:spPr>
          <a:xfrm>
            <a:off x="484428" y="2813050"/>
            <a:ext cx="8364855" cy="848994"/>
          </a:xfrm>
          <a:prstGeom prst="rect">
            <a:avLst/>
          </a:prstGeom>
        </p:spPr>
        <p:txBody>
          <a:bodyPr vert="horz" wrap="square" lIns="0" tIns="12700" rIns="0" bIns="0" rtlCol="0">
            <a:spAutoFit/>
          </a:bodyPr>
          <a:lstStyle/>
          <a:p>
            <a:pPr marL="12700" marR="5080" algn="just">
              <a:lnSpc>
                <a:spcPct val="100000"/>
              </a:lnSpc>
              <a:spcBef>
                <a:spcPts val="100"/>
              </a:spcBef>
            </a:pPr>
            <a:r>
              <a:rPr sz="1800" dirty="0">
                <a:solidFill>
                  <a:srgbClr val="FF0000"/>
                </a:solidFill>
                <a:highlight>
                  <a:srgbClr val="FFFF00"/>
                </a:highlight>
                <a:latin typeface="Tahoma"/>
                <a:cs typeface="Tahoma"/>
              </a:rPr>
              <a:t>partecipata, non </a:t>
            </a:r>
            <a:r>
              <a:rPr sz="1800" spc="-5" dirty="0">
                <a:solidFill>
                  <a:srgbClr val="FF0000"/>
                </a:solidFill>
                <a:highlight>
                  <a:srgbClr val="FFFF00"/>
                </a:highlight>
                <a:latin typeface="Tahoma"/>
                <a:cs typeface="Tahoma"/>
              </a:rPr>
              <a:t>oggetto </a:t>
            </a:r>
            <a:r>
              <a:rPr sz="1800" dirty="0">
                <a:solidFill>
                  <a:srgbClr val="FF0000"/>
                </a:solidFill>
                <a:highlight>
                  <a:srgbClr val="FFFF00"/>
                </a:highlight>
                <a:latin typeface="Tahoma"/>
                <a:cs typeface="Tahoma"/>
              </a:rPr>
              <a:t>di </a:t>
            </a:r>
            <a:r>
              <a:rPr sz="1800" spc="-5" dirty="0">
                <a:solidFill>
                  <a:srgbClr val="FF0000"/>
                </a:solidFill>
                <a:highlight>
                  <a:srgbClr val="FFFF00"/>
                </a:highlight>
                <a:latin typeface="Tahoma"/>
                <a:cs typeface="Tahoma"/>
              </a:rPr>
              <a:t>specifica normazione</a:t>
            </a:r>
            <a:r>
              <a:rPr sz="1800" spc="-5" dirty="0">
                <a:solidFill>
                  <a:srgbClr val="FF0000"/>
                </a:solidFill>
                <a:latin typeface="Tahoma"/>
                <a:cs typeface="Tahoma"/>
              </a:rPr>
              <a:t>, </a:t>
            </a:r>
            <a:r>
              <a:rPr sz="1800" dirty="0">
                <a:solidFill>
                  <a:srgbClr val="FF0000"/>
                </a:solidFill>
                <a:latin typeface="Tahoma"/>
                <a:cs typeface="Tahoma"/>
              </a:rPr>
              <a:t>e per </a:t>
            </a:r>
            <a:r>
              <a:rPr sz="1800" spc="-5" dirty="0">
                <a:solidFill>
                  <a:srgbClr val="FF0000"/>
                </a:solidFill>
                <a:latin typeface="Tahoma"/>
                <a:cs typeface="Tahoma"/>
              </a:rPr>
              <a:t>cui </a:t>
            </a:r>
            <a:r>
              <a:rPr sz="1800" spc="-10" dirty="0">
                <a:solidFill>
                  <a:srgbClr val="FF0000"/>
                </a:solidFill>
                <a:latin typeface="Tahoma"/>
                <a:cs typeface="Tahoma"/>
              </a:rPr>
              <a:t>dovrebbero valore </a:t>
            </a:r>
            <a:r>
              <a:rPr sz="1800" dirty="0">
                <a:solidFill>
                  <a:srgbClr val="FF0000"/>
                </a:solidFill>
                <a:latin typeface="Tahoma"/>
                <a:cs typeface="Tahoma"/>
              </a:rPr>
              <a:t>i </a:t>
            </a:r>
            <a:r>
              <a:rPr sz="1800" spc="5" dirty="0">
                <a:solidFill>
                  <a:srgbClr val="FF0000"/>
                </a:solidFill>
                <a:latin typeface="Tahoma"/>
                <a:cs typeface="Tahoma"/>
              </a:rPr>
              <a:t> </a:t>
            </a:r>
            <a:r>
              <a:rPr sz="1800" spc="-5" dirty="0">
                <a:solidFill>
                  <a:srgbClr val="FF0000"/>
                </a:solidFill>
                <a:latin typeface="Tahoma"/>
                <a:cs typeface="Tahoma"/>
              </a:rPr>
              <a:t>principi </a:t>
            </a:r>
            <a:r>
              <a:rPr sz="1800" dirty="0">
                <a:solidFill>
                  <a:srgbClr val="FF0000"/>
                </a:solidFill>
                <a:latin typeface="Tahoma"/>
                <a:cs typeface="Tahoma"/>
              </a:rPr>
              <a:t>di </a:t>
            </a:r>
            <a:r>
              <a:rPr sz="1800" spc="-5" dirty="0">
                <a:solidFill>
                  <a:srgbClr val="FF0000"/>
                </a:solidFill>
                <a:latin typeface="Tahoma"/>
                <a:cs typeface="Tahoma"/>
              </a:rPr>
              <a:t>ordine generale sul </a:t>
            </a:r>
            <a:r>
              <a:rPr sz="1800" dirty="0">
                <a:solidFill>
                  <a:srgbClr val="FF0000"/>
                </a:solidFill>
                <a:latin typeface="Tahoma"/>
                <a:cs typeface="Tahoma"/>
              </a:rPr>
              <a:t>buon andamento della </a:t>
            </a:r>
            <a:r>
              <a:rPr sz="1800" spc="-65" dirty="0">
                <a:solidFill>
                  <a:srgbClr val="FF0000"/>
                </a:solidFill>
                <a:latin typeface="Tahoma"/>
                <a:cs typeface="Tahoma"/>
              </a:rPr>
              <a:t>P.A. </a:t>
            </a:r>
            <a:r>
              <a:rPr sz="1800" spc="-5" dirty="0">
                <a:solidFill>
                  <a:srgbClr val="FF0000"/>
                </a:solidFill>
                <a:latin typeface="Tahoma"/>
                <a:cs typeface="Tahoma"/>
              </a:rPr>
              <a:t>eventualmente integrati </a:t>
            </a:r>
            <a:r>
              <a:rPr sz="1800" dirty="0">
                <a:solidFill>
                  <a:srgbClr val="FF0000"/>
                </a:solidFill>
                <a:latin typeface="Tahoma"/>
                <a:cs typeface="Tahoma"/>
              </a:rPr>
              <a:t> da</a:t>
            </a:r>
            <a:r>
              <a:rPr sz="1800" spc="-15" dirty="0">
                <a:solidFill>
                  <a:srgbClr val="FF0000"/>
                </a:solidFill>
                <a:latin typeface="Tahoma"/>
                <a:cs typeface="Tahoma"/>
              </a:rPr>
              <a:t> </a:t>
            </a:r>
            <a:r>
              <a:rPr sz="1800" dirty="0">
                <a:solidFill>
                  <a:srgbClr val="FF0000"/>
                </a:solidFill>
                <a:latin typeface="Tahoma"/>
                <a:cs typeface="Tahoma"/>
              </a:rPr>
              <a:t>quelli</a:t>
            </a:r>
            <a:r>
              <a:rPr sz="1800" spc="15" dirty="0">
                <a:solidFill>
                  <a:srgbClr val="FF0000"/>
                </a:solidFill>
                <a:latin typeface="Tahoma"/>
                <a:cs typeface="Tahoma"/>
              </a:rPr>
              <a:t> </a:t>
            </a:r>
            <a:r>
              <a:rPr sz="1800" spc="-10" dirty="0">
                <a:solidFill>
                  <a:srgbClr val="FF0000"/>
                </a:solidFill>
                <a:latin typeface="Tahoma"/>
                <a:cs typeface="Tahoma"/>
              </a:rPr>
              <a:t>ricavabili</a:t>
            </a:r>
            <a:r>
              <a:rPr sz="1800" spc="20" dirty="0">
                <a:solidFill>
                  <a:srgbClr val="FF0000"/>
                </a:solidFill>
                <a:latin typeface="Tahoma"/>
                <a:cs typeface="Tahoma"/>
              </a:rPr>
              <a:t> </a:t>
            </a:r>
            <a:r>
              <a:rPr sz="1800" dirty="0">
                <a:solidFill>
                  <a:srgbClr val="FF0000"/>
                </a:solidFill>
                <a:latin typeface="Tahoma"/>
                <a:cs typeface="Tahoma"/>
              </a:rPr>
              <a:t>dallo</a:t>
            </a:r>
            <a:r>
              <a:rPr sz="1800" spc="15" dirty="0">
                <a:solidFill>
                  <a:srgbClr val="FF0000"/>
                </a:solidFill>
                <a:latin typeface="Tahoma"/>
                <a:cs typeface="Tahoma"/>
              </a:rPr>
              <a:t> </a:t>
            </a:r>
            <a:r>
              <a:rPr sz="1800" spc="-5" dirty="0">
                <a:solidFill>
                  <a:srgbClr val="FF0000"/>
                </a:solidFill>
                <a:latin typeface="Tahoma"/>
                <a:cs typeface="Tahoma"/>
              </a:rPr>
              <a:t>stesso</a:t>
            </a:r>
            <a:r>
              <a:rPr sz="1800" spc="-15" dirty="0">
                <a:solidFill>
                  <a:srgbClr val="FF0000"/>
                </a:solidFill>
                <a:latin typeface="Tahoma"/>
                <a:cs typeface="Tahoma"/>
              </a:rPr>
              <a:t> </a:t>
            </a:r>
            <a:r>
              <a:rPr sz="1800" spc="-35" dirty="0">
                <a:solidFill>
                  <a:srgbClr val="FF0000"/>
                </a:solidFill>
                <a:latin typeface="Tahoma"/>
                <a:cs typeface="Tahoma"/>
              </a:rPr>
              <a:t>Tusp.</a:t>
            </a:r>
            <a:endParaRPr sz="1800" dirty="0">
              <a:solidFill>
                <a:srgbClr val="FF0000"/>
              </a:solidFill>
              <a:latin typeface="Tahoma"/>
              <a:cs typeface="Tahoma"/>
            </a:endParaRPr>
          </a:p>
        </p:txBody>
      </p:sp>
      <p:sp>
        <p:nvSpPr>
          <p:cNvPr id="12" name="object 12"/>
          <p:cNvSpPr txBox="1"/>
          <p:nvPr/>
        </p:nvSpPr>
        <p:spPr>
          <a:xfrm>
            <a:off x="484428" y="3691254"/>
            <a:ext cx="4942840" cy="299720"/>
          </a:xfrm>
          <a:prstGeom prst="rect">
            <a:avLst/>
          </a:prstGeom>
        </p:spPr>
        <p:txBody>
          <a:bodyPr vert="horz" wrap="square" lIns="0" tIns="12700" rIns="0" bIns="0" rtlCol="0">
            <a:spAutoFit/>
          </a:bodyPr>
          <a:lstStyle/>
          <a:p>
            <a:pPr marL="116205" indent="-104139">
              <a:lnSpc>
                <a:spcPct val="100000"/>
              </a:lnSpc>
              <a:spcBef>
                <a:spcPts val="100"/>
              </a:spcBef>
              <a:buClr>
                <a:srgbClr val="800000"/>
              </a:buClr>
              <a:buSzPct val="52777"/>
              <a:buFont typeface="Wingdings"/>
              <a:buChar char=""/>
              <a:tabLst>
                <a:tab pos="116839" algn="l"/>
              </a:tabLst>
            </a:pPr>
            <a:r>
              <a:rPr sz="1800" dirty="0">
                <a:solidFill>
                  <a:srgbClr val="FF0000"/>
                </a:solidFill>
                <a:latin typeface="Tahoma"/>
                <a:cs typeface="Tahoma"/>
              </a:rPr>
              <a:t>La</a:t>
            </a:r>
            <a:r>
              <a:rPr sz="1800" spc="254" dirty="0">
                <a:solidFill>
                  <a:srgbClr val="FF0000"/>
                </a:solidFill>
                <a:latin typeface="Tahoma"/>
                <a:cs typeface="Tahoma"/>
              </a:rPr>
              <a:t> </a:t>
            </a:r>
            <a:r>
              <a:rPr sz="1800" spc="-5" dirty="0">
                <a:solidFill>
                  <a:srgbClr val="FF0000"/>
                </a:solidFill>
                <a:latin typeface="Tahoma"/>
                <a:cs typeface="Tahoma"/>
              </a:rPr>
              <a:t>ricapitalizzazione</a:t>
            </a:r>
            <a:r>
              <a:rPr sz="1800" spc="265" dirty="0">
                <a:solidFill>
                  <a:srgbClr val="FF0000"/>
                </a:solidFill>
                <a:latin typeface="Tahoma"/>
                <a:cs typeface="Tahoma"/>
              </a:rPr>
              <a:t> </a:t>
            </a:r>
            <a:r>
              <a:rPr sz="1800" spc="-10" dirty="0">
                <a:solidFill>
                  <a:srgbClr val="FF0000"/>
                </a:solidFill>
                <a:latin typeface="Tahoma"/>
                <a:cs typeface="Tahoma"/>
              </a:rPr>
              <a:t>costituisce</a:t>
            </a:r>
            <a:r>
              <a:rPr sz="1800" spc="260" dirty="0">
                <a:solidFill>
                  <a:srgbClr val="FF0000"/>
                </a:solidFill>
                <a:latin typeface="Tahoma"/>
                <a:cs typeface="Tahoma"/>
              </a:rPr>
              <a:t> </a:t>
            </a:r>
            <a:r>
              <a:rPr sz="1800" spc="-5" dirty="0">
                <a:solidFill>
                  <a:srgbClr val="FF0000"/>
                </a:solidFill>
                <a:latin typeface="Tahoma"/>
                <a:cs typeface="Tahoma"/>
              </a:rPr>
              <a:t>oggetto</a:t>
            </a:r>
            <a:r>
              <a:rPr sz="1800" spc="250" dirty="0">
                <a:solidFill>
                  <a:srgbClr val="FF0000"/>
                </a:solidFill>
                <a:latin typeface="Tahoma"/>
                <a:cs typeface="Tahoma"/>
              </a:rPr>
              <a:t> </a:t>
            </a:r>
            <a:r>
              <a:rPr sz="1800" spc="5" dirty="0">
                <a:solidFill>
                  <a:srgbClr val="FF0000"/>
                </a:solidFill>
                <a:latin typeface="Tahoma"/>
                <a:cs typeface="Tahoma"/>
              </a:rPr>
              <a:t>di</a:t>
            </a:r>
            <a:r>
              <a:rPr sz="1800" spc="250" dirty="0">
                <a:solidFill>
                  <a:srgbClr val="FF0000"/>
                </a:solidFill>
                <a:latin typeface="Tahoma"/>
                <a:cs typeface="Tahoma"/>
              </a:rPr>
              <a:t> </a:t>
            </a:r>
            <a:r>
              <a:rPr sz="1800" dirty="0">
                <a:solidFill>
                  <a:srgbClr val="FF0000"/>
                </a:solidFill>
                <a:latin typeface="Tahoma"/>
                <a:cs typeface="Tahoma"/>
              </a:rPr>
              <a:t>una</a:t>
            </a:r>
            <a:endParaRPr sz="1800">
              <a:solidFill>
                <a:srgbClr val="FF0000"/>
              </a:solidFill>
              <a:latin typeface="Tahoma"/>
              <a:cs typeface="Tahoma"/>
            </a:endParaRPr>
          </a:p>
        </p:txBody>
      </p:sp>
      <p:sp>
        <p:nvSpPr>
          <p:cNvPr id="13" name="object 13"/>
          <p:cNvSpPr txBox="1"/>
          <p:nvPr/>
        </p:nvSpPr>
        <p:spPr>
          <a:xfrm>
            <a:off x="5517134" y="3702939"/>
            <a:ext cx="680720" cy="276225"/>
          </a:xfrm>
          <a:prstGeom prst="rect">
            <a:avLst/>
          </a:prstGeom>
          <a:solidFill>
            <a:srgbClr val="FF3300"/>
          </a:solidFill>
        </p:spPr>
        <p:txBody>
          <a:bodyPr vert="horz" wrap="square" lIns="0" tIns="635" rIns="0" bIns="0" rtlCol="0">
            <a:spAutoFit/>
          </a:bodyPr>
          <a:lstStyle/>
          <a:p>
            <a:pPr marL="635">
              <a:lnSpc>
                <a:spcPct val="100000"/>
              </a:lnSpc>
              <a:spcBef>
                <a:spcPts val="5"/>
              </a:spcBef>
            </a:pPr>
            <a:r>
              <a:rPr sz="1800" spc="-25" dirty="0">
                <a:solidFill>
                  <a:srgbClr val="FF0000"/>
                </a:solidFill>
                <a:highlight>
                  <a:srgbClr val="FFFF00"/>
                </a:highlight>
                <a:latin typeface="Tahoma"/>
                <a:cs typeface="Tahoma"/>
              </a:rPr>
              <a:t>f</a:t>
            </a:r>
            <a:r>
              <a:rPr sz="1800" dirty="0">
                <a:solidFill>
                  <a:srgbClr val="FF0000"/>
                </a:solidFill>
                <a:highlight>
                  <a:srgbClr val="FFFF00"/>
                </a:highlight>
                <a:latin typeface="Tahoma"/>
                <a:cs typeface="Tahoma"/>
              </a:rPr>
              <a:t>aco</a:t>
            </a:r>
            <a:r>
              <a:rPr sz="1800" spc="-10" dirty="0">
                <a:solidFill>
                  <a:srgbClr val="FF0000"/>
                </a:solidFill>
                <a:highlight>
                  <a:srgbClr val="FFFF00"/>
                </a:highlight>
                <a:latin typeface="Tahoma"/>
                <a:cs typeface="Tahoma"/>
              </a:rPr>
              <a:t>l</a:t>
            </a:r>
            <a:r>
              <a:rPr sz="1800" spc="-5" dirty="0">
                <a:solidFill>
                  <a:srgbClr val="FF0000"/>
                </a:solidFill>
                <a:highlight>
                  <a:srgbClr val="FFFF00"/>
                </a:highlight>
                <a:latin typeface="Tahoma"/>
                <a:cs typeface="Tahoma"/>
              </a:rPr>
              <a:t>tà</a:t>
            </a:r>
            <a:endParaRPr sz="1800" dirty="0">
              <a:solidFill>
                <a:srgbClr val="FF0000"/>
              </a:solidFill>
              <a:highlight>
                <a:srgbClr val="FFFF00"/>
              </a:highlight>
              <a:latin typeface="Tahoma"/>
              <a:cs typeface="Tahoma"/>
            </a:endParaRPr>
          </a:p>
        </p:txBody>
      </p:sp>
      <p:sp>
        <p:nvSpPr>
          <p:cNvPr id="14" name="object 14"/>
          <p:cNvSpPr txBox="1"/>
          <p:nvPr/>
        </p:nvSpPr>
        <p:spPr>
          <a:xfrm>
            <a:off x="6276594" y="3691254"/>
            <a:ext cx="257111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0000"/>
                </a:solidFill>
                <a:latin typeface="Tahoma"/>
                <a:cs typeface="Tahoma"/>
              </a:rPr>
              <a:t>(e</a:t>
            </a:r>
            <a:r>
              <a:rPr sz="1800" spc="235" dirty="0">
                <a:solidFill>
                  <a:srgbClr val="FF0000"/>
                </a:solidFill>
                <a:latin typeface="Tahoma"/>
                <a:cs typeface="Tahoma"/>
              </a:rPr>
              <a:t> </a:t>
            </a:r>
            <a:r>
              <a:rPr sz="1800" dirty="0">
                <a:solidFill>
                  <a:srgbClr val="FF0000"/>
                </a:solidFill>
                <a:latin typeface="Tahoma"/>
                <a:cs typeface="Tahoma"/>
              </a:rPr>
              <a:t>non</a:t>
            </a:r>
            <a:r>
              <a:rPr sz="1800" spc="240" dirty="0">
                <a:solidFill>
                  <a:srgbClr val="FF0000"/>
                </a:solidFill>
                <a:latin typeface="Tahoma"/>
                <a:cs typeface="Tahoma"/>
              </a:rPr>
              <a:t> </a:t>
            </a:r>
            <a:r>
              <a:rPr sz="1800" dirty="0">
                <a:solidFill>
                  <a:srgbClr val="FF0000"/>
                </a:solidFill>
                <a:latin typeface="Tahoma"/>
                <a:cs typeface="Tahoma"/>
              </a:rPr>
              <a:t>di</a:t>
            </a:r>
            <a:r>
              <a:rPr sz="1800" spc="235" dirty="0">
                <a:solidFill>
                  <a:srgbClr val="FF0000"/>
                </a:solidFill>
                <a:latin typeface="Tahoma"/>
                <a:cs typeface="Tahoma"/>
              </a:rPr>
              <a:t> </a:t>
            </a:r>
            <a:r>
              <a:rPr sz="1800" spc="-5" dirty="0">
                <a:solidFill>
                  <a:srgbClr val="FF0000"/>
                </a:solidFill>
                <a:latin typeface="Tahoma"/>
                <a:cs typeface="Tahoma"/>
              </a:rPr>
              <a:t>un</a:t>
            </a:r>
            <a:r>
              <a:rPr sz="1800" spc="245" dirty="0">
                <a:solidFill>
                  <a:srgbClr val="FF0000"/>
                </a:solidFill>
                <a:latin typeface="Tahoma"/>
                <a:cs typeface="Tahoma"/>
              </a:rPr>
              <a:t> </a:t>
            </a:r>
            <a:r>
              <a:rPr sz="1800" spc="-5" dirty="0">
                <a:solidFill>
                  <a:srgbClr val="FF0000"/>
                </a:solidFill>
                <a:latin typeface="Tahoma"/>
                <a:cs typeface="Tahoma"/>
              </a:rPr>
              <a:t>obbligo),</a:t>
            </a:r>
            <a:r>
              <a:rPr sz="1800" spc="235" dirty="0">
                <a:solidFill>
                  <a:srgbClr val="FF0000"/>
                </a:solidFill>
                <a:latin typeface="Tahoma"/>
                <a:cs typeface="Tahoma"/>
              </a:rPr>
              <a:t> </a:t>
            </a:r>
            <a:r>
              <a:rPr sz="1800" dirty="0">
                <a:solidFill>
                  <a:srgbClr val="FF0000"/>
                </a:solidFill>
                <a:latin typeface="Tahoma"/>
                <a:cs typeface="Tahoma"/>
              </a:rPr>
              <a:t>e</a:t>
            </a:r>
            <a:endParaRPr sz="1800">
              <a:solidFill>
                <a:srgbClr val="FF0000"/>
              </a:solidFill>
              <a:latin typeface="Tahoma"/>
              <a:cs typeface="Tahoma"/>
            </a:endParaRPr>
          </a:p>
        </p:txBody>
      </p:sp>
      <p:sp>
        <p:nvSpPr>
          <p:cNvPr id="15" name="object 15"/>
          <p:cNvSpPr txBox="1"/>
          <p:nvPr/>
        </p:nvSpPr>
        <p:spPr>
          <a:xfrm>
            <a:off x="484428" y="3965575"/>
            <a:ext cx="8365490" cy="1397635"/>
          </a:xfrm>
          <a:prstGeom prst="rect">
            <a:avLst/>
          </a:prstGeom>
        </p:spPr>
        <p:txBody>
          <a:bodyPr vert="horz" wrap="square" lIns="0" tIns="12700" rIns="0" bIns="0" rtlCol="0">
            <a:spAutoFit/>
          </a:bodyPr>
          <a:lstStyle/>
          <a:p>
            <a:pPr marL="12700" marR="5080" algn="just">
              <a:lnSpc>
                <a:spcPct val="100000"/>
              </a:lnSpc>
              <a:spcBef>
                <a:spcPts val="100"/>
              </a:spcBef>
            </a:pPr>
            <a:r>
              <a:rPr sz="1800" dirty="0">
                <a:solidFill>
                  <a:srgbClr val="FF0000"/>
                </a:solidFill>
                <a:latin typeface="Tahoma"/>
                <a:cs typeface="Tahoma"/>
              </a:rPr>
              <a:t>l’Ente </a:t>
            </a:r>
            <a:r>
              <a:rPr sz="1800" spc="-5" dirty="0">
                <a:solidFill>
                  <a:srgbClr val="FF0000"/>
                </a:solidFill>
                <a:latin typeface="Tahoma"/>
                <a:cs typeface="Tahoma"/>
              </a:rPr>
              <a:t>socio </a:t>
            </a:r>
            <a:r>
              <a:rPr sz="1800" dirty="0">
                <a:solidFill>
                  <a:srgbClr val="FF0000"/>
                </a:solidFill>
                <a:latin typeface="Tahoma"/>
                <a:cs typeface="Tahoma"/>
              </a:rPr>
              <a:t>nel </a:t>
            </a:r>
            <a:r>
              <a:rPr sz="1800" spc="-10" dirty="0">
                <a:solidFill>
                  <a:srgbClr val="FF0000"/>
                </a:solidFill>
                <a:latin typeface="Tahoma"/>
                <a:cs typeface="Tahoma"/>
              </a:rPr>
              <a:t>motivare </a:t>
            </a:r>
            <a:r>
              <a:rPr sz="1800" spc="-5" dirty="0">
                <a:solidFill>
                  <a:srgbClr val="FF0000"/>
                </a:solidFill>
                <a:latin typeface="Tahoma"/>
                <a:cs typeface="Tahoma"/>
              </a:rPr>
              <a:t>la propria scelta, ancorché non sia obbligato </a:t>
            </a:r>
            <a:r>
              <a:rPr sz="1800" dirty="0">
                <a:solidFill>
                  <a:srgbClr val="FF0000"/>
                </a:solidFill>
                <a:latin typeface="Tahoma"/>
                <a:cs typeface="Tahoma"/>
              </a:rPr>
              <a:t>a munirsi di </a:t>
            </a:r>
            <a:r>
              <a:rPr sz="1800" spc="5" dirty="0">
                <a:solidFill>
                  <a:srgbClr val="FF0000"/>
                </a:solidFill>
                <a:latin typeface="Tahoma"/>
                <a:cs typeface="Tahoma"/>
              </a:rPr>
              <a:t> </a:t>
            </a:r>
            <a:r>
              <a:rPr sz="1800" dirty="0">
                <a:solidFill>
                  <a:srgbClr val="FF0000"/>
                </a:solidFill>
                <a:latin typeface="Tahoma"/>
                <a:cs typeface="Tahoma"/>
              </a:rPr>
              <a:t>un</a:t>
            </a:r>
            <a:r>
              <a:rPr sz="1800" spc="125" dirty="0">
                <a:solidFill>
                  <a:srgbClr val="FF0000"/>
                </a:solidFill>
                <a:latin typeface="Tahoma"/>
                <a:cs typeface="Tahoma"/>
              </a:rPr>
              <a:t> </a:t>
            </a:r>
            <a:r>
              <a:rPr sz="1800" spc="-5" dirty="0">
                <a:solidFill>
                  <a:srgbClr val="FF0000"/>
                </a:solidFill>
                <a:latin typeface="Tahoma"/>
                <a:cs typeface="Tahoma"/>
              </a:rPr>
              <a:t>Piano</a:t>
            </a:r>
            <a:r>
              <a:rPr sz="1800" spc="145" dirty="0">
                <a:solidFill>
                  <a:srgbClr val="FF0000"/>
                </a:solidFill>
                <a:latin typeface="Tahoma"/>
                <a:cs typeface="Tahoma"/>
              </a:rPr>
              <a:t> </a:t>
            </a:r>
            <a:r>
              <a:rPr sz="1800" dirty="0">
                <a:solidFill>
                  <a:srgbClr val="FF0000"/>
                </a:solidFill>
                <a:latin typeface="Tahoma"/>
                <a:cs typeface="Tahoma"/>
              </a:rPr>
              <a:t>di</a:t>
            </a:r>
            <a:r>
              <a:rPr sz="1800" spc="145" dirty="0">
                <a:solidFill>
                  <a:srgbClr val="FF0000"/>
                </a:solidFill>
                <a:latin typeface="Tahoma"/>
                <a:cs typeface="Tahoma"/>
              </a:rPr>
              <a:t> </a:t>
            </a:r>
            <a:r>
              <a:rPr sz="1800" spc="-5" dirty="0">
                <a:solidFill>
                  <a:srgbClr val="FF0000"/>
                </a:solidFill>
                <a:latin typeface="Tahoma"/>
                <a:cs typeface="Tahoma"/>
              </a:rPr>
              <a:t>risanamento,</a:t>
            </a:r>
            <a:r>
              <a:rPr sz="1800" spc="145" dirty="0">
                <a:solidFill>
                  <a:srgbClr val="FF0000"/>
                </a:solidFill>
                <a:latin typeface="Tahoma"/>
                <a:cs typeface="Tahoma"/>
              </a:rPr>
              <a:t> </a:t>
            </a:r>
            <a:r>
              <a:rPr sz="1800" dirty="0">
                <a:solidFill>
                  <a:srgbClr val="FF0000"/>
                </a:solidFill>
                <a:latin typeface="Tahoma"/>
                <a:cs typeface="Tahoma"/>
              </a:rPr>
              <a:t>posto</a:t>
            </a:r>
            <a:r>
              <a:rPr sz="1800" spc="135" dirty="0">
                <a:solidFill>
                  <a:srgbClr val="FF0000"/>
                </a:solidFill>
                <a:latin typeface="Tahoma"/>
                <a:cs typeface="Tahoma"/>
              </a:rPr>
              <a:t> </a:t>
            </a:r>
            <a:r>
              <a:rPr sz="1800" spc="-5" dirty="0">
                <a:solidFill>
                  <a:srgbClr val="FF0000"/>
                </a:solidFill>
                <a:latin typeface="Tahoma"/>
                <a:cs typeface="Tahoma"/>
              </a:rPr>
              <a:t>che</a:t>
            </a:r>
            <a:r>
              <a:rPr sz="1800" spc="135" dirty="0">
                <a:solidFill>
                  <a:srgbClr val="FF0000"/>
                </a:solidFill>
                <a:latin typeface="Tahoma"/>
                <a:cs typeface="Tahoma"/>
              </a:rPr>
              <a:t> </a:t>
            </a:r>
            <a:r>
              <a:rPr sz="1800" spc="-5" dirty="0">
                <a:solidFill>
                  <a:srgbClr val="FF0000"/>
                </a:solidFill>
                <a:latin typeface="Tahoma"/>
                <a:cs typeface="Tahoma"/>
              </a:rPr>
              <a:t>le</a:t>
            </a:r>
            <a:r>
              <a:rPr sz="1800" spc="150" dirty="0">
                <a:solidFill>
                  <a:srgbClr val="FF0000"/>
                </a:solidFill>
                <a:latin typeface="Tahoma"/>
                <a:cs typeface="Tahoma"/>
              </a:rPr>
              <a:t> </a:t>
            </a:r>
            <a:r>
              <a:rPr sz="1800" spc="-5" dirty="0">
                <a:solidFill>
                  <a:srgbClr val="FF0000"/>
                </a:solidFill>
                <a:latin typeface="Tahoma"/>
                <a:cs typeface="Tahoma"/>
              </a:rPr>
              <a:t>perdita</a:t>
            </a:r>
            <a:r>
              <a:rPr sz="1800" spc="150" dirty="0">
                <a:solidFill>
                  <a:srgbClr val="FF0000"/>
                </a:solidFill>
                <a:latin typeface="Tahoma"/>
                <a:cs typeface="Tahoma"/>
              </a:rPr>
              <a:t> </a:t>
            </a:r>
            <a:r>
              <a:rPr sz="1800" spc="-5" dirty="0">
                <a:solidFill>
                  <a:srgbClr val="FF0000"/>
                </a:solidFill>
                <a:latin typeface="Tahoma"/>
                <a:cs typeface="Tahoma"/>
              </a:rPr>
              <a:t>isolata</a:t>
            </a:r>
            <a:r>
              <a:rPr sz="1800" spc="145" dirty="0">
                <a:solidFill>
                  <a:srgbClr val="FF0000"/>
                </a:solidFill>
                <a:latin typeface="Tahoma"/>
                <a:cs typeface="Tahoma"/>
              </a:rPr>
              <a:t> </a:t>
            </a:r>
            <a:r>
              <a:rPr sz="1800" dirty="0">
                <a:solidFill>
                  <a:srgbClr val="FF0000"/>
                </a:solidFill>
                <a:latin typeface="Tahoma"/>
                <a:cs typeface="Tahoma"/>
              </a:rPr>
              <a:t>non</a:t>
            </a:r>
            <a:r>
              <a:rPr sz="1800" spc="120" dirty="0">
                <a:solidFill>
                  <a:srgbClr val="FF0000"/>
                </a:solidFill>
                <a:latin typeface="Tahoma"/>
                <a:cs typeface="Tahoma"/>
              </a:rPr>
              <a:t> </a:t>
            </a:r>
            <a:r>
              <a:rPr sz="1800" dirty="0">
                <a:solidFill>
                  <a:srgbClr val="FF0000"/>
                </a:solidFill>
                <a:latin typeface="Tahoma"/>
                <a:cs typeface="Tahoma"/>
              </a:rPr>
              <a:t>è</a:t>
            </a:r>
            <a:r>
              <a:rPr sz="1800" spc="150" dirty="0">
                <a:solidFill>
                  <a:srgbClr val="FF0000"/>
                </a:solidFill>
                <a:latin typeface="Tahoma"/>
                <a:cs typeface="Tahoma"/>
              </a:rPr>
              <a:t> </a:t>
            </a:r>
            <a:r>
              <a:rPr sz="1800" spc="-5" dirty="0">
                <a:solidFill>
                  <a:srgbClr val="FF0000"/>
                </a:solidFill>
                <a:latin typeface="Tahoma"/>
                <a:cs typeface="Tahoma"/>
              </a:rPr>
              <a:t>assolutamente</a:t>
            </a:r>
            <a:r>
              <a:rPr sz="1800" spc="145" dirty="0">
                <a:solidFill>
                  <a:srgbClr val="FF0000"/>
                </a:solidFill>
                <a:latin typeface="Tahoma"/>
                <a:cs typeface="Tahoma"/>
              </a:rPr>
              <a:t> </a:t>
            </a:r>
            <a:r>
              <a:rPr sz="1800" spc="-5" dirty="0">
                <a:solidFill>
                  <a:srgbClr val="FF0000"/>
                </a:solidFill>
                <a:latin typeface="Tahoma"/>
                <a:cs typeface="Tahoma"/>
              </a:rPr>
              <a:t>indice </a:t>
            </a:r>
            <a:r>
              <a:rPr sz="1800" spc="-550" dirty="0">
                <a:solidFill>
                  <a:srgbClr val="FF0000"/>
                </a:solidFill>
                <a:latin typeface="Tahoma"/>
                <a:cs typeface="Tahoma"/>
              </a:rPr>
              <a:t> </a:t>
            </a:r>
            <a:r>
              <a:rPr sz="1800" dirty="0">
                <a:solidFill>
                  <a:srgbClr val="FF0000"/>
                </a:solidFill>
                <a:latin typeface="Tahoma"/>
                <a:cs typeface="Tahoma"/>
              </a:rPr>
              <a:t>di uno </a:t>
            </a:r>
            <a:r>
              <a:rPr sz="1800" spc="-5" dirty="0">
                <a:solidFill>
                  <a:srgbClr val="FF0000"/>
                </a:solidFill>
                <a:latin typeface="Tahoma"/>
                <a:cs typeface="Tahoma"/>
              </a:rPr>
              <a:t>stato </a:t>
            </a:r>
            <a:r>
              <a:rPr sz="1800" spc="5" dirty="0">
                <a:solidFill>
                  <a:srgbClr val="FF0000"/>
                </a:solidFill>
                <a:latin typeface="Tahoma"/>
                <a:cs typeface="Tahoma"/>
              </a:rPr>
              <a:t>di </a:t>
            </a:r>
            <a:r>
              <a:rPr sz="1800" spc="-5" dirty="0">
                <a:solidFill>
                  <a:srgbClr val="FF0000"/>
                </a:solidFill>
                <a:latin typeface="Tahoma"/>
                <a:cs typeface="Tahoma"/>
              </a:rPr>
              <a:t>crisi, </a:t>
            </a:r>
            <a:r>
              <a:rPr sz="1800" dirty="0">
                <a:solidFill>
                  <a:srgbClr val="FF0000"/>
                </a:solidFill>
                <a:latin typeface="Tahoma"/>
                <a:cs typeface="Tahoma"/>
              </a:rPr>
              <a:t>né </a:t>
            </a:r>
            <a:r>
              <a:rPr sz="1800" spc="-5" dirty="0">
                <a:solidFill>
                  <a:srgbClr val="FF0000"/>
                </a:solidFill>
                <a:latin typeface="Tahoma"/>
                <a:cs typeface="Tahoma"/>
              </a:rPr>
              <a:t>definitiva </a:t>
            </a:r>
            <a:r>
              <a:rPr sz="1800" dirty="0">
                <a:solidFill>
                  <a:srgbClr val="FF0000"/>
                </a:solidFill>
                <a:latin typeface="Tahoma"/>
                <a:cs typeface="Tahoma"/>
              </a:rPr>
              <a:t>o </a:t>
            </a:r>
            <a:r>
              <a:rPr sz="1800" spc="-5" dirty="0">
                <a:solidFill>
                  <a:srgbClr val="FF0000"/>
                </a:solidFill>
                <a:latin typeface="Tahoma"/>
                <a:cs typeface="Tahoma"/>
              </a:rPr>
              <a:t>transitoria, </a:t>
            </a:r>
            <a:r>
              <a:rPr sz="1800" dirty="0">
                <a:solidFill>
                  <a:srgbClr val="FF0000"/>
                </a:solidFill>
                <a:latin typeface="Tahoma"/>
                <a:cs typeface="Tahoma"/>
              </a:rPr>
              <a:t>è </a:t>
            </a:r>
            <a:r>
              <a:rPr sz="1800" spc="-5" dirty="0">
                <a:solidFill>
                  <a:srgbClr val="FF0000"/>
                </a:solidFill>
                <a:latin typeface="Tahoma"/>
                <a:cs typeface="Tahoma"/>
              </a:rPr>
              <a:t>sicuramente </a:t>
            </a:r>
            <a:r>
              <a:rPr sz="1800" dirty="0">
                <a:solidFill>
                  <a:srgbClr val="FF0000"/>
                </a:solidFill>
                <a:latin typeface="Tahoma"/>
                <a:cs typeface="Tahoma"/>
              </a:rPr>
              <a:t>obbligato a </a:t>
            </a:r>
            <a:r>
              <a:rPr sz="1800" spc="-5" dirty="0">
                <a:solidFill>
                  <a:srgbClr val="FF0000"/>
                </a:solidFill>
                <a:latin typeface="Tahoma"/>
                <a:cs typeface="Tahoma"/>
              </a:rPr>
              <a:t>dare </a:t>
            </a:r>
            <a:r>
              <a:rPr sz="1800" dirty="0">
                <a:solidFill>
                  <a:srgbClr val="FF0000"/>
                </a:solidFill>
                <a:latin typeface="Tahoma"/>
                <a:cs typeface="Tahoma"/>
              </a:rPr>
              <a:t> </a:t>
            </a:r>
            <a:r>
              <a:rPr sz="1800" spc="-5" dirty="0">
                <a:solidFill>
                  <a:srgbClr val="FF0000"/>
                </a:solidFill>
                <a:latin typeface="Tahoma"/>
                <a:cs typeface="Tahoma"/>
              </a:rPr>
              <a:t>conto </a:t>
            </a:r>
            <a:r>
              <a:rPr sz="1800" dirty="0">
                <a:solidFill>
                  <a:srgbClr val="FF0000"/>
                </a:solidFill>
                <a:latin typeface="Tahoma"/>
                <a:cs typeface="Tahoma"/>
              </a:rPr>
              <a:t>della </a:t>
            </a:r>
            <a:r>
              <a:rPr sz="1800" spc="-5" dirty="0">
                <a:solidFill>
                  <a:srgbClr val="FF0000"/>
                </a:solidFill>
                <a:latin typeface="Tahoma"/>
                <a:cs typeface="Tahoma"/>
              </a:rPr>
              <a:t>inesistenza </a:t>
            </a:r>
            <a:r>
              <a:rPr sz="1800" dirty="0">
                <a:solidFill>
                  <a:srgbClr val="FF0000"/>
                </a:solidFill>
                <a:latin typeface="Tahoma"/>
                <a:cs typeface="Tahoma"/>
              </a:rPr>
              <a:t>di una </a:t>
            </a:r>
            <a:r>
              <a:rPr sz="1800" spc="-5" dirty="0">
                <a:solidFill>
                  <a:srgbClr val="FF0000"/>
                </a:solidFill>
                <a:latin typeface="Tahoma"/>
                <a:cs typeface="Tahoma"/>
              </a:rPr>
              <a:t>situazione </a:t>
            </a:r>
            <a:r>
              <a:rPr sz="1800" dirty="0">
                <a:solidFill>
                  <a:srgbClr val="FF0000"/>
                </a:solidFill>
                <a:latin typeface="Tahoma"/>
                <a:cs typeface="Tahoma"/>
              </a:rPr>
              <a:t>di </a:t>
            </a:r>
            <a:r>
              <a:rPr sz="1800" spc="-5" dirty="0">
                <a:solidFill>
                  <a:srgbClr val="FF0000"/>
                </a:solidFill>
                <a:latin typeface="Tahoma"/>
                <a:cs typeface="Tahoma"/>
              </a:rPr>
              <a:t>crisi (perché </a:t>
            </a:r>
            <a:r>
              <a:rPr sz="1800" dirty="0">
                <a:solidFill>
                  <a:srgbClr val="FF0000"/>
                </a:solidFill>
                <a:latin typeface="Tahoma"/>
                <a:cs typeface="Tahoma"/>
              </a:rPr>
              <a:t>in </a:t>
            </a:r>
            <a:r>
              <a:rPr sz="1800" spc="-5" dirty="0">
                <a:solidFill>
                  <a:srgbClr val="FF0000"/>
                </a:solidFill>
                <a:latin typeface="Tahoma"/>
                <a:cs typeface="Tahoma"/>
              </a:rPr>
              <a:t>tale ipotesi sarebbe </a:t>
            </a:r>
            <a:r>
              <a:rPr sz="1800" dirty="0">
                <a:solidFill>
                  <a:srgbClr val="FF0000"/>
                </a:solidFill>
                <a:latin typeface="Tahoma"/>
                <a:cs typeface="Tahoma"/>
              </a:rPr>
              <a:t> necessario</a:t>
            </a:r>
            <a:r>
              <a:rPr sz="1800" spc="-25" dirty="0">
                <a:solidFill>
                  <a:srgbClr val="FF0000"/>
                </a:solidFill>
                <a:latin typeface="Tahoma"/>
                <a:cs typeface="Tahoma"/>
              </a:rPr>
              <a:t> </a:t>
            </a:r>
            <a:r>
              <a:rPr sz="1800" spc="-5" dirty="0">
                <a:solidFill>
                  <a:srgbClr val="FF0000"/>
                </a:solidFill>
                <a:latin typeface="Tahoma"/>
                <a:cs typeface="Tahoma"/>
              </a:rPr>
              <a:t>il </a:t>
            </a:r>
            <a:r>
              <a:rPr sz="1800" dirty="0">
                <a:solidFill>
                  <a:srgbClr val="FF0000"/>
                </a:solidFill>
                <a:latin typeface="Tahoma"/>
                <a:cs typeface="Tahoma"/>
              </a:rPr>
              <a:t>piano</a:t>
            </a:r>
            <a:r>
              <a:rPr sz="1800" spc="10" dirty="0">
                <a:solidFill>
                  <a:srgbClr val="FF0000"/>
                </a:solidFill>
                <a:latin typeface="Tahoma"/>
                <a:cs typeface="Tahoma"/>
              </a:rPr>
              <a:t> </a:t>
            </a:r>
            <a:r>
              <a:rPr sz="1800" dirty="0">
                <a:solidFill>
                  <a:srgbClr val="FF0000"/>
                </a:solidFill>
                <a:latin typeface="Tahoma"/>
                <a:cs typeface="Tahoma"/>
              </a:rPr>
              <a:t>di</a:t>
            </a:r>
            <a:r>
              <a:rPr sz="1800" spc="-5" dirty="0">
                <a:solidFill>
                  <a:srgbClr val="FF0000"/>
                </a:solidFill>
                <a:latin typeface="Tahoma"/>
                <a:cs typeface="Tahoma"/>
              </a:rPr>
              <a:t> risanamento).</a:t>
            </a:r>
            <a:endParaRPr sz="1800">
              <a:solidFill>
                <a:srgbClr val="FF0000"/>
              </a:solidFill>
              <a:latin typeface="Tahoma"/>
              <a:cs typeface="Tahoma"/>
            </a:endParaRPr>
          </a:p>
        </p:txBody>
      </p:sp>
      <p:pic>
        <p:nvPicPr>
          <p:cNvPr id="16" name="Picture 2" descr="Risultato immagine per INRL">
            <a:extLst>
              <a:ext uri="{FF2B5EF4-FFF2-40B4-BE49-F238E27FC236}">
                <a16:creationId xmlns:a16="http://schemas.microsoft.com/office/drawing/2014/main" id="{E0455C10-46EE-40B8-A7DC-8179A04931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847140" y="799427"/>
            <a:ext cx="7771765" cy="1176604"/>
          </a:xfrm>
          <a:prstGeom prst="rect">
            <a:avLst/>
          </a:prstGeom>
        </p:spPr>
        <p:txBody>
          <a:bodyPr vert="horz" wrap="square" lIns="0" tIns="47625" rIns="0" bIns="0" rtlCol="0">
            <a:spAutoFit/>
          </a:bodyPr>
          <a:lstStyle/>
          <a:p>
            <a:pPr marL="12700" marR="5080" indent="116839" algn="ctr">
              <a:lnSpc>
                <a:spcPts val="2160"/>
              </a:lnSpc>
              <a:spcBef>
                <a:spcPts val="375"/>
              </a:spcBef>
            </a:pPr>
            <a:r>
              <a:rPr sz="2000" u="heavy" spc="-20" dirty="0">
                <a:solidFill>
                  <a:srgbClr val="FF0000"/>
                </a:solidFill>
                <a:uFill>
                  <a:solidFill>
                    <a:srgbClr val="FFFF00"/>
                  </a:solidFill>
                </a:uFill>
                <a:latin typeface="+mn-lt"/>
              </a:rPr>
              <a:t>APPLICABILITA’ </a:t>
            </a:r>
            <a:r>
              <a:rPr sz="2000" u="heavy" dirty="0">
                <a:solidFill>
                  <a:srgbClr val="FF0000"/>
                </a:solidFill>
                <a:uFill>
                  <a:solidFill>
                    <a:srgbClr val="FFFF00"/>
                  </a:solidFill>
                </a:uFill>
                <a:latin typeface="+mn-lt"/>
              </a:rPr>
              <a:t>DELLA </a:t>
            </a:r>
            <a:r>
              <a:rPr sz="2000" u="heavy" spc="-20" dirty="0">
                <a:solidFill>
                  <a:srgbClr val="FF0000"/>
                </a:solidFill>
                <a:uFill>
                  <a:solidFill>
                    <a:srgbClr val="FFFF00"/>
                  </a:solidFill>
                </a:uFill>
                <a:latin typeface="+mn-lt"/>
              </a:rPr>
              <a:t>RESPONSABILITA’ </a:t>
            </a:r>
            <a:r>
              <a:rPr sz="2000" u="heavy" dirty="0">
                <a:solidFill>
                  <a:srgbClr val="FF0000"/>
                </a:solidFill>
                <a:uFill>
                  <a:solidFill>
                    <a:srgbClr val="FFFF00"/>
                  </a:solidFill>
                </a:uFill>
                <a:latin typeface="+mn-lt"/>
              </a:rPr>
              <a:t>PER ABUSO </a:t>
            </a:r>
            <a:r>
              <a:rPr sz="2000" u="heavy" spc="-5" dirty="0">
                <a:solidFill>
                  <a:srgbClr val="FF0000"/>
                </a:solidFill>
                <a:uFill>
                  <a:solidFill>
                    <a:srgbClr val="FFFF00"/>
                  </a:solidFill>
                </a:uFill>
                <a:latin typeface="+mn-lt"/>
              </a:rPr>
              <a:t>DI </a:t>
            </a:r>
            <a:r>
              <a:rPr sz="2000" dirty="0">
                <a:solidFill>
                  <a:srgbClr val="FF0000"/>
                </a:solidFill>
                <a:latin typeface="+mn-lt"/>
              </a:rPr>
              <a:t> </a:t>
            </a:r>
            <a:r>
              <a:rPr sz="2000" u="heavy" dirty="0">
                <a:solidFill>
                  <a:srgbClr val="FF0000"/>
                </a:solidFill>
                <a:uFill>
                  <a:solidFill>
                    <a:srgbClr val="FFFF00"/>
                  </a:solidFill>
                </a:uFill>
                <a:latin typeface="+mn-lt"/>
              </a:rPr>
              <a:t>ETERODIREZIONE</a:t>
            </a:r>
            <a:r>
              <a:rPr sz="2000" u="heavy" spc="-15" dirty="0">
                <a:solidFill>
                  <a:srgbClr val="FF0000"/>
                </a:solidFill>
                <a:uFill>
                  <a:solidFill>
                    <a:srgbClr val="FFFF00"/>
                  </a:solidFill>
                </a:uFill>
                <a:latin typeface="+mn-lt"/>
              </a:rPr>
              <a:t> </a:t>
            </a:r>
            <a:r>
              <a:rPr sz="2000" u="heavy" dirty="0">
                <a:solidFill>
                  <a:srgbClr val="FF0000"/>
                </a:solidFill>
                <a:uFill>
                  <a:solidFill>
                    <a:srgbClr val="FFFF00"/>
                  </a:solidFill>
                </a:uFill>
                <a:latin typeface="+mn-lt"/>
              </a:rPr>
              <a:t>(DIREZIONE</a:t>
            </a:r>
            <a:r>
              <a:rPr sz="2000" u="heavy" spc="-15" dirty="0">
                <a:solidFill>
                  <a:srgbClr val="FF0000"/>
                </a:solidFill>
                <a:uFill>
                  <a:solidFill>
                    <a:srgbClr val="FFFF00"/>
                  </a:solidFill>
                </a:uFill>
                <a:latin typeface="+mn-lt"/>
              </a:rPr>
              <a:t> </a:t>
            </a:r>
            <a:r>
              <a:rPr sz="2000" u="heavy" dirty="0">
                <a:solidFill>
                  <a:srgbClr val="FF0000"/>
                </a:solidFill>
                <a:uFill>
                  <a:solidFill>
                    <a:srgbClr val="FFFF00"/>
                  </a:solidFill>
                </a:uFill>
                <a:latin typeface="+mn-lt"/>
              </a:rPr>
              <a:t>E</a:t>
            </a:r>
            <a:r>
              <a:rPr sz="2000" u="heavy" spc="5" dirty="0">
                <a:solidFill>
                  <a:srgbClr val="FF0000"/>
                </a:solidFill>
                <a:uFill>
                  <a:solidFill>
                    <a:srgbClr val="FFFF00"/>
                  </a:solidFill>
                </a:uFill>
                <a:latin typeface="+mn-lt"/>
              </a:rPr>
              <a:t> </a:t>
            </a:r>
            <a:r>
              <a:rPr sz="2000" u="heavy" dirty="0">
                <a:solidFill>
                  <a:srgbClr val="FF0000"/>
                </a:solidFill>
                <a:uFill>
                  <a:solidFill>
                    <a:srgbClr val="FFFF00"/>
                  </a:solidFill>
                </a:uFill>
                <a:latin typeface="+mn-lt"/>
              </a:rPr>
              <a:t>COORDINAMENTO)</a:t>
            </a:r>
            <a:r>
              <a:rPr sz="2000" u="heavy" spc="-40" dirty="0">
                <a:solidFill>
                  <a:srgbClr val="FF0000"/>
                </a:solidFill>
                <a:uFill>
                  <a:solidFill>
                    <a:srgbClr val="FFFF00"/>
                  </a:solidFill>
                </a:uFill>
                <a:latin typeface="+mn-lt"/>
              </a:rPr>
              <a:t> </a:t>
            </a:r>
            <a:r>
              <a:rPr sz="2000" u="heavy" dirty="0">
                <a:solidFill>
                  <a:srgbClr val="FF0000"/>
                </a:solidFill>
                <a:uFill>
                  <a:solidFill>
                    <a:srgbClr val="FFFF00"/>
                  </a:solidFill>
                </a:uFill>
                <a:latin typeface="+mn-lt"/>
              </a:rPr>
              <a:t>EX</a:t>
            </a:r>
            <a:r>
              <a:rPr sz="2000" u="heavy" spc="-110" dirty="0">
                <a:solidFill>
                  <a:srgbClr val="FF0000"/>
                </a:solidFill>
                <a:uFill>
                  <a:solidFill>
                    <a:srgbClr val="FFFF00"/>
                  </a:solidFill>
                </a:uFill>
                <a:latin typeface="+mn-lt"/>
              </a:rPr>
              <a:t> </a:t>
            </a:r>
            <a:r>
              <a:rPr sz="2000" u="heavy" spc="-55" dirty="0">
                <a:solidFill>
                  <a:srgbClr val="FF0000"/>
                </a:solidFill>
                <a:uFill>
                  <a:solidFill>
                    <a:srgbClr val="FFFF00"/>
                  </a:solidFill>
                </a:uFill>
                <a:latin typeface="+mn-lt"/>
              </a:rPr>
              <a:t>ART.</a:t>
            </a:r>
            <a:r>
              <a:rPr lang="it-IT" sz="2000" dirty="0">
                <a:solidFill>
                  <a:srgbClr val="FF0000"/>
                </a:solidFill>
                <a:latin typeface="+mn-lt"/>
              </a:rPr>
              <a:t> </a:t>
            </a:r>
            <a:r>
              <a:rPr sz="2000" u="heavy" spc="5" dirty="0">
                <a:solidFill>
                  <a:srgbClr val="FF0000"/>
                </a:solidFill>
                <a:uFill>
                  <a:solidFill>
                    <a:srgbClr val="FFFF00"/>
                  </a:solidFill>
                </a:uFill>
                <a:latin typeface="+mn-lt"/>
              </a:rPr>
              <a:t>2497</a:t>
            </a:r>
            <a:r>
              <a:rPr sz="2000" u="heavy" spc="-40" dirty="0">
                <a:solidFill>
                  <a:srgbClr val="FF0000"/>
                </a:solidFill>
                <a:uFill>
                  <a:solidFill>
                    <a:srgbClr val="FFFF00"/>
                  </a:solidFill>
                </a:uFill>
                <a:latin typeface="+mn-lt"/>
              </a:rPr>
              <a:t> </a:t>
            </a:r>
            <a:r>
              <a:rPr sz="2000" u="heavy" spc="-45" dirty="0">
                <a:solidFill>
                  <a:srgbClr val="FF0000"/>
                </a:solidFill>
                <a:uFill>
                  <a:solidFill>
                    <a:srgbClr val="FFFF00"/>
                  </a:solidFill>
                </a:uFill>
                <a:latin typeface="+mn-lt"/>
              </a:rPr>
              <a:t>ESERCITATA</a:t>
            </a:r>
            <a:r>
              <a:rPr sz="2000" u="heavy" spc="395" dirty="0">
                <a:solidFill>
                  <a:srgbClr val="FF0000"/>
                </a:solidFill>
                <a:uFill>
                  <a:solidFill>
                    <a:srgbClr val="FFFF00"/>
                  </a:solidFill>
                </a:uFill>
                <a:latin typeface="+mn-lt"/>
              </a:rPr>
              <a:t> </a:t>
            </a:r>
            <a:r>
              <a:rPr sz="2000" u="heavy" spc="-20" dirty="0">
                <a:solidFill>
                  <a:srgbClr val="FF0000"/>
                </a:solidFill>
                <a:uFill>
                  <a:solidFill>
                    <a:srgbClr val="FFFF00"/>
                  </a:solidFill>
                </a:uFill>
                <a:latin typeface="+mn-lt"/>
              </a:rPr>
              <a:t>DALL’ENTE</a:t>
            </a:r>
            <a:r>
              <a:rPr sz="2000" u="heavy" dirty="0">
                <a:solidFill>
                  <a:srgbClr val="FF0000"/>
                </a:solidFill>
                <a:uFill>
                  <a:solidFill>
                    <a:srgbClr val="FFFF00"/>
                  </a:solidFill>
                </a:uFill>
                <a:latin typeface="+mn-lt"/>
              </a:rPr>
              <a:t> </a:t>
            </a:r>
            <a:r>
              <a:rPr sz="2000" u="heavy" spc="5" dirty="0">
                <a:solidFill>
                  <a:srgbClr val="FF0000"/>
                </a:solidFill>
                <a:uFill>
                  <a:solidFill>
                    <a:srgbClr val="FFFF00"/>
                  </a:solidFill>
                </a:uFill>
                <a:latin typeface="+mn-lt"/>
              </a:rPr>
              <a:t>LOCALE</a:t>
            </a:r>
            <a:r>
              <a:rPr sz="2000" u="heavy" spc="-10" dirty="0">
                <a:solidFill>
                  <a:srgbClr val="FF0000"/>
                </a:solidFill>
                <a:uFill>
                  <a:solidFill>
                    <a:srgbClr val="FFFF00"/>
                  </a:solidFill>
                </a:uFill>
                <a:latin typeface="+mn-lt"/>
              </a:rPr>
              <a:t> </a:t>
            </a:r>
            <a:r>
              <a:rPr sz="2000" u="heavy" spc="5" dirty="0">
                <a:solidFill>
                  <a:srgbClr val="FF0000"/>
                </a:solidFill>
                <a:uFill>
                  <a:solidFill>
                    <a:srgbClr val="FFFF00"/>
                  </a:solidFill>
                </a:uFill>
                <a:latin typeface="+mn-lt"/>
              </a:rPr>
              <a:t>NEI</a:t>
            </a:r>
            <a:r>
              <a:rPr sz="2000" u="heavy" spc="-10" dirty="0">
                <a:solidFill>
                  <a:srgbClr val="FF0000"/>
                </a:solidFill>
                <a:uFill>
                  <a:solidFill>
                    <a:srgbClr val="FFFF00"/>
                  </a:solidFill>
                </a:uFill>
                <a:latin typeface="+mn-lt"/>
              </a:rPr>
              <a:t> </a:t>
            </a:r>
            <a:r>
              <a:rPr sz="2000" u="heavy" dirty="0">
                <a:solidFill>
                  <a:srgbClr val="FF0000"/>
                </a:solidFill>
                <a:uFill>
                  <a:solidFill>
                    <a:srgbClr val="FFFF00"/>
                  </a:solidFill>
                </a:uFill>
                <a:latin typeface="+mn-lt"/>
              </a:rPr>
              <a:t>CONFRONTI</a:t>
            </a:r>
            <a:r>
              <a:rPr sz="2000" u="heavy" spc="-20" dirty="0">
                <a:solidFill>
                  <a:srgbClr val="FF0000"/>
                </a:solidFill>
                <a:uFill>
                  <a:solidFill>
                    <a:srgbClr val="FFFF00"/>
                  </a:solidFill>
                </a:uFill>
                <a:latin typeface="+mn-lt"/>
              </a:rPr>
              <a:t> </a:t>
            </a:r>
            <a:r>
              <a:rPr sz="2000" u="heavy" spc="-5" dirty="0">
                <a:solidFill>
                  <a:srgbClr val="FF0000"/>
                </a:solidFill>
                <a:uFill>
                  <a:solidFill>
                    <a:srgbClr val="FFFF00"/>
                  </a:solidFill>
                </a:uFill>
                <a:latin typeface="+mn-lt"/>
              </a:rPr>
              <a:t>DI</a:t>
            </a:r>
            <a:r>
              <a:rPr lang="it-IT" sz="2000" b="1" u="heavy" spc="-5" dirty="0">
                <a:solidFill>
                  <a:srgbClr val="FF0000"/>
                </a:solidFill>
                <a:uFill>
                  <a:solidFill>
                    <a:srgbClr val="FFFF00"/>
                  </a:solidFill>
                </a:uFill>
                <a:latin typeface="+mn-lt"/>
                <a:cs typeface="Times New Roman"/>
              </a:rPr>
              <a:t>S</a:t>
            </a:r>
            <a:r>
              <a:rPr lang="it-IT" sz="2000" b="1" u="heavy" spc="5" dirty="0">
                <a:solidFill>
                  <a:srgbClr val="FF0000"/>
                </a:solidFill>
                <a:uFill>
                  <a:solidFill>
                    <a:srgbClr val="FFFF00"/>
                  </a:solidFill>
                </a:uFill>
                <a:latin typeface="+mn-lt"/>
                <a:cs typeface="Times New Roman"/>
              </a:rPr>
              <a:t>OC</a:t>
            </a:r>
            <a:r>
              <a:rPr lang="it-IT" sz="2000" b="1" u="heavy" spc="-5" dirty="0">
                <a:solidFill>
                  <a:srgbClr val="FF0000"/>
                </a:solidFill>
                <a:uFill>
                  <a:solidFill>
                    <a:srgbClr val="FFFF00"/>
                  </a:solidFill>
                </a:uFill>
                <a:latin typeface="+mn-lt"/>
                <a:cs typeface="Times New Roman"/>
              </a:rPr>
              <a:t>IE</a:t>
            </a:r>
            <a:r>
              <a:rPr lang="it-IT" sz="2000" b="1" u="heavy" spc="-150" dirty="0">
                <a:solidFill>
                  <a:srgbClr val="FF0000"/>
                </a:solidFill>
                <a:uFill>
                  <a:solidFill>
                    <a:srgbClr val="FFFF00"/>
                  </a:solidFill>
                </a:uFill>
                <a:latin typeface="+mn-lt"/>
                <a:cs typeface="Times New Roman"/>
              </a:rPr>
              <a:t>T</a:t>
            </a:r>
            <a:r>
              <a:rPr lang="it-IT" sz="2000" b="1" u="heavy" spc="-140" dirty="0">
                <a:solidFill>
                  <a:srgbClr val="FF0000"/>
                </a:solidFill>
                <a:uFill>
                  <a:solidFill>
                    <a:srgbClr val="FFFF00"/>
                  </a:solidFill>
                </a:uFill>
                <a:latin typeface="+mn-lt"/>
                <a:cs typeface="Times New Roman"/>
              </a:rPr>
              <a:t>A</a:t>
            </a:r>
            <a:r>
              <a:rPr lang="it-IT" sz="2000" b="1" u="heavy" dirty="0">
                <a:solidFill>
                  <a:srgbClr val="FF0000"/>
                </a:solidFill>
                <a:uFill>
                  <a:solidFill>
                    <a:srgbClr val="FFFF00"/>
                  </a:solidFill>
                </a:uFill>
                <a:latin typeface="+mn-lt"/>
                <a:cs typeface="Times New Roman"/>
              </a:rPr>
              <a:t>’</a:t>
            </a:r>
            <a:r>
              <a:rPr lang="it-IT" sz="2000" b="1" u="heavy" spc="-185" dirty="0">
                <a:solidFill>
                  <a:srgbClr val="FF0000"/>
                </a:solidFill>
                <a:uFill>
                  <a:solidFill>
                    <a:srgbClr val="FFFF00"/>
                  </a:solidFill>
                </a:uFill>
                <a:latin typeface="+mn-lt"/>
                <a:cs typeface="Times New Roman"/>
              </a:rPr>
              <a:t> </a:t>
            </a:r>
            <a:r>
              <a:rPr lang="it-IT" sz="2000" b="1" u="heavy" spc="5" dirty="0">
                <a:solidFill>
                  <a:srgbClr val="FF0000"/>
                </a:solidFill>
                <a:uFill>
                  <a:solidFill>
                    <a:srgbClr val="FFFF00"/>
                  </a:solidFill>
                </a:uFill>
                <a:latin typeface="+mn-lt"/>
                <a:cs typeface="Times New Roman"/>
              </a:rPr>
              <a:t>C</a:t>
            </a:r>
            <a:r>
              <a:rPr lang="it-IT" sz="2000" b="1" u="heavy" dirty="0">
                <a:solidFill>
                  <a:srgbClr val="FF0000"/>
                </a:solidFill>
                <a:uFill>
                  <a:solidFill>
                    <a:srgbClr val="FFFF00"/>
                  </a:solidFill>
                </a:uFill>
                <a:latin typeface="+mn-lt"/>
                <a:cs typeface="Times New Roman"/>
              </a:rPr>
              <a:t>O</a:t>
            </a:r>
            <a:r>
              <a:rPr lang="it-IT" sz="2000" b="1" u="heavy" spc="5" dirty="0">
                <a:solidFill>
                  <a:srgbClr val="FF0000"/>
                </a:solidFill>
                <a:uFill>
                  <a:solidFill>
                    <a:srgbClr val="FFFF00"/>
                  </a:solidFill>
                </a:uFill>
                <a:latin typeface="+mn-lt"/>
                <a:cs typeface="Times New Roman"/>
              </a:rPr>
              <a:t>N</a:t>
            </a:r>
            <a:r>
              <a:rPr lang="it-IT" sz="2000" b="1" u="heavy" dirty="0">
                <a:solidFill>
                  <a:srgbClr val="FF0000"/>
                </a:solidFill>
                <a:uFill>
                  <a:solidFill>
                    <a:srgbClr val="FFFF00"/>
                  </a:solidFill>
                </a:uFill>
                <a:latin typeface="+mn-lt"/>
                <a:cs typeface="Times New Roman"/>
              </a:rPr>
              <a:t>TR</a:t>
            </a:r>
            <a:r>
              <a:rPr lang="it-IT" sz="2000" b="1" u="heavy" spc="5" dirty="0">
                <a:solidFill>
                  <a:srgbClr val="FF0000"/>
                </a:solidFill>
                <a:uFill>
                  <a:solidFill>
                    <a:srgbClr val="FFFF00"/>
                  </a:solidFill>
                </a:uFill>
                <a:latin typeface="+mn-lt"/>
                <a:cs typeface="Times New Roman"/>
              </a:rPr>
              <a:t>O</a:t>
            </a:r>
            <a:r>
              <a:rPr lang="it-IT" sz="2000" b="1" u="heavy" dirty="0">
                <a:solidFill>
                  <a:srgbClr val="FF0000"/>
                </a:solidFill>
                <a:uFill>
                  <a:solidFill>
                    <a:srgbClr val="FFFF00"/>
                  </a:solidFill>
                </a:uFill>
                <a:latin typeface="+mn-lt"/>
                <a:cs typeface="Times New Roman"/>
              </a:rPr>
              <a:t>LL</a:t>
            </a:r>
            <a:r>
              <a:rPr lang="it-IT" sz="2000" b="1" u="heavy" spc="-145" dirty="0">
                <a:solidFill>
                  <a:srgbClr val="FF0000"/>
                </a:solidFill>
                <a:uFill>
                  <a:solidFill>
                    <a:srgbClr val="FFFF00"/>
                  </a:solidFill>
                </a:uFill>
                <a:latin typeface="+mn-lt"/>
                <a:cs typeface="Times New Roman"/>
              </a:rPr>
              <a:t>A</a:t>
            </a:r>
            <a:r>
              <a:rPr lang="it-IT" sz="2000" b="1" u="heavy" spc="-150" dirty="0">
                <a:solidFill>
                  <a:srgbClr val="FF0000"/>
                </a:solidFill>
                <a:uFill>
                  <a:solidFill>
                    <a:srgbClr val="FFFF00"/>
                  </a:solidFill>
                </a:uFill>
                <a:latin typeface="+mn-lt"/>
                <a:cs typeface="Times New Roman"/>
              </a:rPr>
              <a:t>T</a:t>
            </a:r>
            <a:r>
              <a:rPr lang="it-IT" sz="2000" b="1" u="heavy" spc="5" dirty="0">
                <a:solidFill>
                  <a:srgbClr val="FF0000"/>
                </a:solidFill>
                <a:uFill>
                  <a:solidFill>
                    <a:srgbClr val="FFFF00"/>
                  </a:solidFill>
                </a:uFill>
                <a:latin typeface="+mn-lt"/>
                <a:cs typeface="Times New Roman"/>
              </a:rPr>
              <a:t>A</a:t>
            </a:r>
            <a:r>
              <a:rPr lang="it-IT" sz="2000" b="1" u="heavy" dirty="0">
                <a:solidFill>
                  <a:srgbClr val="FF0000"/>
                </a:solidFill>
                <a:uFill>
                  <a:solidFill>
                    <a:srgbClr val="FFFF00"/>
                  </a:solidFill>
                </a:uFill>
                <a:latin typeface="+mn-lt"/>
                <a:cs typeface="Times New Roman"/>
              </a:rPr>
              <a:t>?</a:t>
            </a:r>
            <a:br>
              <a:rPr lang="it-IT" sz="2000" dirty="0">
                <a:solidFill>
                  <a:srgbClr val="FF0000"/>
                </a:solidFill>
                <a:latin typeface="+mn-lt"/>
                <a:cs typeface="Times New Roman"/>
              </a:rPr>
            </a:br>
            <a:endParaRPr sz="2000" dirty="0">
              <a:solidFill>
                <a:srgbClr val="FF0000"/>
              </a:solidFill>
              <a:latin typeface="+mn-lt"/>
            </a:endParaRPr>
          </a:p>
        </p:txBody>
      </p:sp>
      <p:sp>
        <p:nvSpPr>
          <p:cNvPr id="8" name="object 8"/>
          <p:cNvSpPr txBox="1"/>
          <p:nvPr/>
        </p:nvSpPr>
        <p:spPr>
          <a:xfrm>
            <a:off x="556361" y="2459363"/>
            <a:ext cx="1524000" cy="493725"/>
          </a:xfrm>
          <a:prstGeom prst="rect">
            <a:avLst/>
          </a:prstGeom>
        </p:spPr>
        <p:txBody>
          <a:bodyPr vert="horz" wrap="square" lIns="0" tIns="16510" rIns="0" bIns="0" rtlCol="0">
            <a:spAutoFit/>
          </a:bodyPr>
          <a:lstStyle/>
          <a:p>
            <a:pPr marL="12700">
              <a:lnSpc>
                <a:spcPts val="1735"/>
              </a:lnSpc>
              <a:spcBef>
                <a:spcPts val="130"/>
              </a:spcBef>
            </a:pPr>
            <a:r>
              <a:rPr sz="1450" b="1" i="1" u="heavy" spc="-140" dirty="0">
                <a:solidFill>
                  <a:srgbClr val="FF0000"/>
                </a:solidFill>
                <a:uFill>
                  <a:solidFill>
                    <a:srgbClr val="FF0000"/>
                  </a:solidFill>
                </a:uFill>
                <a:latin typeface="Verdana"/>
                <a:cs typeface="Verdana"/>
              </a:rPr>
              <a:t>ART</a:t>
            </a:r>
            <a:r>
              <a:rPr sz="1450" b="1" i="1" u="heavy" spc="-90" dirty="0">
                <a:solidFill>
                  <a:srgbClr val="FF0000"/>
                </a:solidFill>
                <a:uFill>
                  <a:solidFill>
                    <a:srgbClr val="FF0000"/>
                  </a:solidFill>
                </a:uFill>
                <a:latin typeface="Verdana"/>
                <a:cs typeface="Verdana"/>
              </a:rPr>
              <a:t>.</a:t>
            </a:r>
            <a:r>
              <a:rPr sz="1450" b="1" i="1" u="heavy" spc="-105" dirty="0">
                <a:solidFill>
                  <a:srgbClr val="FF0000"/>
                </a:solidFill>
                <a:uFill>
                  <a:solidFill>
                    <a:srgbClr val="FF0000"/>
                  </a:solidFill>
                </a:uFill>
                <a:latin typeface="Verdana"/>
                <a:cs typeface="Verdana"/>
              </a:rPr>
              <a:t> </a:t>
            </a:r>
            <a:r>
              <a:rPr sz="1450" b="1" i="1" u="heavy" spc="-150" dirty="0">
                <a:solidFill>
                  <a:srgbClr val="FF0000"/>
                </a:solidFill>
                <a:uFill>
                  <a:solidFill>
                    <a:srgbClr val="FF0000"/>
                  </a:solidFill>
                </a:uFill>
                <a:latin typeface="Verdana"/>
                <a:cs typeface="Verdana"/>
              </a:rPr>
              <a:t>249</a:t>
            </a:r>
            <a:r>
              <a:rPr sz="1450" b="1" i="1" u="heavy" spc="-140" dirty="0">
                <a:solidFill>
                  <a:srgbClr val="FF0000"/>
                </a:solidFill>
                <a:uFill>
                  <a:solidFill>
                    <a:srgbClr val="FF0000"/>
                  </a:solidFill>
                </a:uFill>
                <a:latin typeface="Verdana"/>
                <a:cs typeface="Verdana"/>
              </a:rPr>
              <a:t>7</a:t>
            </a:r>
            <a:r>
              <a:rPr sz="1450" b="1" i="1" u="heavy" spc="-95" dirty="0">
                <a:solidFill>
                  <a:srgbClr val="FF0000"/>
                </a:solidFill>
                <a:uFill>
                  <a:solidFill>
                    <a:srgbClr val="FF0000"/>
                  </a:solidFill>
                </a:uFill>
                <a:latin typeface="Verdana"/>
                <a:cs typeface="Verdana"/>
              </a:rPr>
              <a:t> </a:t>
            </a:r>
            <a:r>
              <a:rPr sz="1450" b="1" i="1" u="heavy" spc="-105" dirty="0">
                <a:solidFill>
                  <a:srgbClr val="FF0000"/>
                </a:solidFill>
                <a:uFill>
                  <a:solidFill>
                    <a:srgbClr val="FF0000"/>
                  </a:solidFill>
                </a:uFill>
                <a:latin typeface="Verdana"/>
                <a:cs typeface="Verdana"/>
              </a:rPr>
              <a:t>C.C.</a:t>
            </a:r>
            <a:endParaRPr sz="1450">
              <a:solidFill>
                <a:srgbClr val="FF0000"/>
              </a:solidFill>
              <a:latin typeface="Verdana"/>
              <a:cs typeface="Verdana"/>
            </a:endParaRPr>
          </a:p>
          <a:p>
            <a:pPr marL="12700">
              <a:lnSpc>
                <a:spcPts val="2155"/>
              </a:lnSpc>
            </a:pPr>
            <a:r>
              <a:rPr sz="1800" dirty="0">
                <a:solidFill>
                  <a:srgbClr val="FF0000"/>
                </a:solidFill>
                <a:latin typeface="Tahoma"/>
                <a:cs typeface="Tahoma"/>
              </a:rPr>
              <a:t>Le</a:t>
            </a:r>
            <a:r>
              <a:rPr sz="1800" spc="-35" dirty="0">
                <a:solidFill>
                  <a:srgbClr val="FF0000"/>
                </a:solidFill>
                <a:latin typeface="Tahoma"/>
                <a:cs typeface="Tahoma"/>
              </a:rPr>
              <a:t> </a:t>
            </a:r>
            <a:r>
              <a:rPr sz="1800" spc="-5" dirty="0">
                <a:solidFill>
                  <a:srgbClr val="FF0000"/>
                </a:solidFill>
                <a:latin typeface="Tahoma"/>
                <a:cs typeface="Tahoma"/>
              </a:rPr>
              <a:t>società</a:t>
            </a:r>
            <a:r>
              <a:rPr sz="1800" spc="-30" dirty="0">
                <a:solidFill>
                  <a:srgbClr val="FF0000"/>
                </a:solidFill>
                <a:latin typeface="Tahoma"/>
                <a:cs typeface="Tahoma"/>
              </a:rPr>
              <a:t> </a:t>
            </a:r>
            <a:r>
              <a:rPr sz="1800" dirty="0">
                <a:solidFill>
                  <a:srgbClr val="FF0000"/>
                </a:solidFill>
                <a:latin typeface="Tahoma"/>
                <a:cs typeface="Tahoma"/>
              </a:rPr>
              <a:t>e</a:t>
            </a:r>
            <a:r>
              <a:rPr sz="1800" spc="-25" dirty="0">
                <a:solidFill>
                  <a:srgbClr val="FF0000"/>
                </a:solidFill>
                <a:latin typeface="Tahoma"/>
                <a:cs typeface="Tahoma"/>
              </a:rPr>
              <a:t> </a:t>
            </a:r>
            <a:r>
              <a:rPr sz="1800" spc="-5" dirty="0">
                <a:solidFill>
                  <a:srgbClr val="FF0000"/>
                </a:solidFill>
                <a:latin typeface="Tahoma"/>
                <a:cs typeface="Tahoma"/>
              </a:rPr>
              <a:t>gli</a:t>
            </a:r>
            <a:endParaRPr sz="1800">
              <a:solidFill>
                <a:srgbClr val="FF0000"/>
              </a:solidFill>
              <a:latin typeface="Tahoma"/>
              <a:cs typeface="Tahoma"/>
            </a:endParaRPr>
          </a:p>
        </p:txBody>
      </p:sp>
      <p:sp>
        <p:nvSpPr>
          <p:cNvPr id="9" name="object 9"/>
          <p:cNvSpPr txBox="1"/>
          <p:nvPr/>
        </p:nvSpPr>
        <p:spPr>
          <a:xfrm>
            <a:off x="2140330" y="2694432"/>
            <a:ext cx="389255" cy="259686"/>
          </a:xfrm>
          <a:prstGeom prst="rect">
            <a:avLst/>
          </a:prstGeom>
          <a:solidFill>
            <a:srgbClr val="99FF33"/>
          </a:solidFill>
        </p:spPr>
        <p:txBody>
          <a:bodyPr vert="horz" wrap="square" lIns="0" tIns="635" rIns="0" bIns="0" rtlCol="0">
            <a:spAutoFit/>
          </a:bodyPr>
          <a:lstStyle/>
          <a:p>
            <a:pPr>
              <a:lnSpc>
                <a:spcPts val="2155"/>
              </a:lnSpc>
              <a:spcBef>
                <a:spcPts val="5"/>
              </a:spcBef>
            </a:pPr>
            <a:r>
              <a:rPr sz="1800" spc="-5" dirty="0">
                <a:solidFill>
                  <a:srgbClr val="FF0000"/>
                </a:solidFill>
                <a:latin typeface="Tahoma"/>
                <a:cs typeface="Tahoma"/>
              </a:rPr>
              <a:t>enti</a:t>
            </a:r>
            <a:endParaRPr sz="1800">
              <a:solidFill>
                <a:srgbClr val="FF0000"/>
              </a:solidFill>
              <a:latin typeface="Tahoma"/>
              <a:cs typeface="Tahoma"/>
            </a:endParaRPr>
          </a:p>
        </p:txBody>
      </p:sp>
      <p:sp>
        <p:nvSpPr>
          <p:cNvPr id="10" name="object 10"/>
          <p:cNvSpPr txBox="1"/>
          <p:nvPr/>
        </p:nvSpPr>
        <p:spPr>
          <a:xfrm>
            <a:off x="2575941" y="2682316"/>
            <a:ext cx="5678170" cy="300355"/>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0000"/>
                </a:solidFill>
                <a:latin typeface="Tahoma"/>
                <a:cs typeface="Tahoma"/>
              </a:rPr>
              <a:t>che,</a:t>
            </a:r>
            <a:r>
              <a:rPr sz="1800" spc="-15" dirty="0">
                <a:solidFill>
                  <a:srgbClr val="FF0000"/>
                </a:solidFill>
                <a:latin typeface="Tahoma"/>
                <a:cs typeface="Tahoma"/>
              </a:rPr>
              <a:t> </a:t>
            </a:r>
            <a:r>
              <a:rPr sz="1800" spc="-5" dirty="0">
                <a:solidFill>
                  <a:srgbClr val="FF0000"/>
                </a:solidFill>
                <a:latin typeface="Tahoma"/>
                <a:cs typeface="Tahoma"/>
              </a:rPr>
              <a:t>esercitando</a:t>
            </a:r>
            <a:r>
              <a:rPr sz="1800" dirty="0">
                <a:solidFill>
                  <a:srgbClr val="FF0000"/>
                </a:solidFill>
                <a:latin typeface="Tahoma"/>
                <a:cs typeface="Tahoma"/>
              </a:rPr>
              <a:t> </a:t>
            </a:r>
            <a:r>
              <a:rPr sz="1800" spc="-5" dirty="0">
                <a:solidFill>
                  <a:srgbClr val="FF0000"/>
                </a:solidFill>
                <a:latin typeface="Tahoma"/>
                <a:cs typeface="Tahoma"/>
              </a:rPr>
              <a:t>attività</a:t>
            </a:r>
            <a:r>
              <a:rPr sz="1800" dirty="0">
                <a:solidFill>
                  <a:srgbClr val="FF0000"/>
                </a:solidFill>
                <a:latin typeface="Tahoma"/>
                <a:cs typeface="Tahoma"/>
              </a:rPr>
              <a:t> di </a:t>
            </a:r>
            <a:r>
              <a:rPr sz="1800" spc="-5" dirty="0">
                <a:solidFill>
                  <a:srgbClr val="FF0000"/>
                </a:solidFill>
                <a:latin typeface="Tahoma"/>
                <a:cs typeface="Tahoma"/>
              </a:rPr>
              <a:t>direzione</a:t>
            </a:r>
            <a:r>
              <a:rPr sz="1800" spc="10" dirty="0">
                <a:solidFill>
                  <a:srgbClr val="FF0000"/>
                </a:solidFill>
                <a:latin typeface="Tahoma"/>
                <a:cs typeface="Tahoma"/>
              </a:rPr>
              <a:t> </a:t>
            </a:r>
            <a:r>
              <a:rPr sz="1800" dirty="0">
                <a:solidFill>
                  <a:srgbClr val="FF0000"/>
                </a:solidFill>
                <a:latin typeface="Tahoma"/>
                <a:cs typeface="Tahoma"/>
              </a:rPr>
              <a:t>e</a:t>
            </a:r>
            <a:r>
              <a:rPr sz="1800" spc="-5" dirty="0">
                <a:solidFill>
                  <a:srgbClr val="FF0000"/>
                </a:solidFill>
                <a:latin typeface="Tahoma"/>
                <a:cs typeface="Tahoma"/>
              </a:rPr>
              <a:t> coordinamento </a:t>
            </a:r>
            <a:r>
              <a:rPr sz="1800" dirty="0">
                <a:solidFill>
                  <a:srgbClr val="FF0000"/>
                </a:solidFill>
                <a:latin typeface="Tahoma"/>
                <a:cs typeface="Tahoma"/>
              </a:rPr>
              <a:t>di</a:t>
            </a:r>
            <a:endParaRPr sz="1800">
              <a:solidFill>
                <a:srgbClr val="FF0000"/>
              </a:solidFill>
              <a:latin typeface="Tahoma"/>
              <a:cs typeface="Tahoma"/>
            </a:endParaRPr>
          </a:p>
        </p:txBody>
      </p:sp>
      <p:sp>
        <p:nvSpPr>
          <p:cNvPr id="11" name="object 11"/>
          <p:cNvSpPr txBox="1"/>
          <p:nvPr/>
        </p:nvSpPr>
        <p:spPr>
          <a:xfrm>
            <a:off x="556361" y="2956940"/>
            <a:ext cx="1747520"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0000"/>
                </a:solidFill>
                <a:latin typeface="Tahoma"/>
                <a:cs typeface="Tahoma"/>
              </a:rPr>
              <a:t>società,</a:t>
            </a:r>
            <a:r>
              <a:rPr sz="1800" spc="-55" dirty="0">
                <a:solidFill>
                  <a:srgbClr val="FF0000"/>
                </a:solidFill>
                <a:latin typeface="Tahoma"/>
                <a:cs typeface="Tahoma"/>
              </a:rPr>
              <a:t> </a:t>
            </a:r>
            <a:r>
              <a:rPr sz="1800" spc="-5" dirty="0">
                <a:solidFill>
                  <a:srgbClr val="FF0000"/>
                </a:solidFill>
                <a:latin typeface="Tahoma"/>
                <a:cs typeface="Tahoma"/>
              </a:rPr>
              <a:t>agiscono</a:t>
            </a:r>
            <a:endParaRPr sz="1800">
              <a:solidFill>
                <a:srgbClr val="FF0000"/>
              </a:solidFill>
              <a:latin typeface="Tahoma"/>
              <a:cs typeface="Tahoma"/>
            </a:endParaRPr>
          </a:p>
        </p:txBody>
      </p:sp>
      <p:sp>
        <p:nvSpPr>
          <p:cNvPr id="12" name="object 12"/>
          <p:cNvSpPr txBox="1"/>
          <p:nvPr/>
        </p:nvSpPr>
        <p:spPr>
          <a:xfrm>
            <a:off x="2361310" y="2968751"/>
            <a:ext cx="4528185" cy="276225"/>
          </a:xfrm>
          <a:prstGeom prst="rect">
            <a:avLst/>
          </a:prstGeom>
          <a:solidFill>
            <a:srgbClr val="99FF33"/>
          </a:solidFill>
        </p:spPr>
        <p:txBody>
          <a:bodyPr vert="horz" wrap="square" lIns="0" tIns="635" rIns="0" bIns="0" rtlCol="0">
            <a:spAutoFit/>
          </a:bodyPr>
          <a:lstStyle/>
          <a:p>
            <a:pPr>
              <a:lnSpc>
                <a:spcPct val="100000"/>
              </a:lnSpc>
              <a:spcBef>
                <a:spcPts val="5"/>
              </a:spcBef>
            </a:pPr>
            <a:r>
              <a:rPr sz="1800" dirty="0">
                <a:solidFill>
                  <a:srgbClr val="FF0000"/>
                </a:solidFill>
                <a:latin typeface="Tahoma"/>
                <a:cs typeface="Tahoma"/>
              </a:rPr>
              <a:t>nell’interesse</a:t>
            </a:r>
            <a:r>
              <a:rPr sz="1800" spc="-20" dirty="0">
                <a:solidFill>
                  <a:srgbClr val="FF0000"/>
                </a:solidFill>
                <a:latin typeface="Tahoma"/>
                <a:cs typeface="Tahoma"/>
              </a:rPr>
              <a:t> </a:t>
            </a:r>
            <a:r>
              <a:rPr sz="1800" spc="-5" dirty="0">
                <a:solidFill>
                  <a:srgbClr val="FF0000"/>
                </a:solidFill>
                <a:latin typeface="Tahoma"/>
                <a:cs typeface="Tahoma"/>
              </a:rPr>
              <a:t>imprenditoriale</a:t>
            </a:r>
            <a:r>
              <a:rPr sz="1800" spc="10" dirty="0">
                <a:solidFill>
                  <a:srgbClr val="FF0000"/>
                </a:solidFill>
                <a:latin typeface="Tahoma"/>
                <a:cs typeface="Tahoma"/>
              </a:rPr>
              <a:t> </a:t>
            </a:r>
            <a:r>
              <a:rPr sz="1800" spc="-5" dirty="0">
                <a:solidFill>
                  <a:srgbClr val="FF0000"/>
                </a:solidFill>
                <a:latin typeface="Tahoma"/>
                <a:cs typeface="Tahoma"/>
              </a:rPr>
              <a:t>proprio</a:t>
            </a:r>
            <a:r>
              <a:rPr sz="1800" dirty="0">
                <a:solidFill>
                  <a:srgbClr val="FF0000"/>
                </a:solidFill>
                <a:latin typeface="Tahoma"/>
                <a:cs typeface="Tahoma"/>
              </a:rPr>
              <a:t> o</a:t>
            </a:r>
            <a:r>
              <a:rPr sz="1800" spc="-20" dirty="0">
                <a:solidFill>
                  <a:srgbClr val="FF0000"/>
                </a:solidFill>
                <a:latin typeface="Tahoma"/>
                <a:cs typeface="Tahoma"/>
              </a:rPr>
              <a:t> </a:t>
            </a:r>
            <a:r>
              <a:rPr sz="1800" spc="-5" dirty="0">
                <a:solidFill>
                  <a:srgbClr val="FF0000"/>
                </a:solidFill>
                <a:latin typeface="Tahoma"/>
                <a:cs typeface="Tahoma"/>
              </a:rPr>
              <a:t>altrui</a:t>
            </a:r>
            <a:endParaRPr sz="1800">
              <a:solidFill>
                <a:srgbClr val="FF0000"/>
              </a:solidFill>
              <a:latin typeface="Tahoma"/>
              <a:cs typeface="Tahoma"/>
            </a:endParaRPr>
          </a:p>
        </p:txBody>
      </p:sp>
      <p:sp>
        <p:nvSpPr>
          <p:cNvPr id="13" name="object 13"/>
          <p:cNvSpPr txBox="1"/>
          <p:nvPr/>
        </p:nvSpPr>
        <p:spPr>
          <a:xfrm>
            <a:off x="6877557" y="2956940"/>
            <a:ext cx="163639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latin typeface="Tahoma"/>
                <a:cs typeface="Tahoma"/>
              </a:rPr>
              <a:t>in</a:t>
            </a:r>
            <a:r>
              <a:rPr sz="1800" spc="-45" dirty="0">
                <a:solidFill>
                  <a:srgbClr val="FF0000"/>
                </a:solidFill>
                <a:latin typeface="Tahoma"/>
                <a:cs typeface="Tahoma"/>
              </a:rPr>
              <a:t> </a:t>
            </a:r>
            <a:r>
              <a:rPr sz="1800" spc="-5" dirty="0">
                <a:solidFill>
                  <a:srgbClr val="FF0000"/>
                </a:solidFill>
                <a:latin typeface="Tahoma"/>
                <a:cs typeface="Tahoma"/>
              </a:rPr>
              <a:t>violazione</a:t>
            </a:r>
            <a:r>
              <a:rPr sz="1800" spc="-20" dirty="0">
                <a:solidFill>
                  <a:srgbClr val="FF0000"/>
                </a:solidFill>
                <a:latin typeface="Tahoma"/>
                <a:cs typeface="Tahoma"/>
              </a:rPr>
              <a:t> </a:t>
            </a:r>
            <a:r>
              <a:rPr sz="1800" dirty="0">
                <a:solidFill>
                  <a:srgbClr val="FF0000"/>
                </a:solidFill>
                <a:latin typeface="Tahoma"/>
                <a:cs typeface="Tahoma"/>
              </a:rPr>
              <a:t>dei</a:t>
            </a:r>
            <a:endParaRPr sz="1800">
              <a:solidFill>
                <a:srgbClr val="FF0000"/>
              </a:solidFill>
              <a:latin typeface="Tahoma"/>
              <a:cs typeface="Tahoma"/>
            </a:endParaRPr>
          </a:p>
        </p:txBody>
      </p:sp>
      <p:sp>
        <p:nvSpPr>
          <p:cNvPr id="14" name="object 14"/>
          <p:cNvSpPr txBox="1"/>
          <p:nvPr/>
        </p:nvSpPr>
        <p:spPr>
          <a:xfrm>
            <a:off x="556361" y="3231260"/>
            <a:ext cx="7167880"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0000"/>
                </a:solidFill>
                <a:latin typeface="Tahoma"/>
                <a:cs typeface="Tahoma"/>
              </a:rPr>
              <a:t>principi</a:t>
            </a:r>
            <a:r>
              <a:rPr sz="1800" spc="5" dirty="0">
                <a:solidFill>
                  <a:srgbClr val="FF0000"/>
                </a:solidFill>
                <a:latin typeface="Tahoma"/>
                <a:cs typeface="Tahoma"/>
              </a:rPr>
              <a:t> </a:t>
            </a:r>
            <a:r>
              <a:rPr sz="1800" dirty="0">
                <a:solidFill>
                  <a:srgbClr val="FF0000"/>
                </a:solidFill>
                <a:latin typeface="Tahoma"/>
                <a:cs typeface="Tahoma"/>
              </a:rPr>
              <a:t>di</a:t>
            </a:r>
            <a:r>
              <a:rPr sz="1800" spc="-5" dirty="0">
                <a:solidFill>
                  <a:srgbClr val="FF0000"/>
                </a:solidFill>
                <a:latin typeface="Tahoma"/>
                <a:cs typeface="Tahoma"/>
              </a:rPr>
              <a:t> </a:t>
            </a:r>
            <a:r>
              <a:rPr sz="1800" spc="-10" dirty="0">
                <a:solidFill>
                  <a:srgbClr val="FF0000"/>
                </a:solidFill>
                <a:latin typeface="Tahoma"/>
                <a:cs typeface="Tahoma"/>
              </a:rPr>
              <a:t>corretta</a:t>
            </a:r>
            <a:r>
              <a:rPr sz="1800" spc="20" dirty="0">
                <a:solidFill>
                  <a:srgbClr val="FF0000"/>
                </a:solidFill>
                <a:latin typeface="Tahoma"/>
                <a:cs typeface="Tahoma"/>
              </a:rPr>
              <a:t> </a:t>
            </a:r>
            <a:r>
              <a:rPr sz="1800" spc="-5" dirty="0">
                <a:solidFill>
                  <a:srgbClr val="FF0000"/>
                </a:solidFill>
                <a:latin typeface="Tahoma"/>
                <a:cs typeface="Tahoma"/>
              </a:rPr>
              <a:t>gestione</a:t>
            </a:r>
            <a:r>
              <a:rPr sz="1800" spc="5" dirty="0">
                <a:solidFill>
                  <a:srgbClr val="FF0000"/>
                </a:solidFill>
                <a:latin typeface="Tahoma"/>
                <a:cs typeface="Tahoma"/>
              </a:rPr>
              <a:t> </a:t>
            </a:r>
            <a:r>
              <a:rPr sz="1800" spc="-5" dirty="0">
                <a:solidFill>
                  <a:srgbClr val="FF0000"/>
                </a:solidFill>
                <a:latin typeface="Tahoma"/>
                <a:cs typeface="Tahoma"/>
              </a:rPr>
              <a:t>delle</a:t>
            </a:r>
            <a:r>
              <a:rPr sz="1800" spc="30" dirty="0">
                <a:solidFill>
                  <a:srgbClr val="FF0000"/>
                </a:solidFill>
                <a:latin typeface="Tahoma"/>
                <a:cs typeface="Tahoma"/>
              </a:rPr>
              <a:t> </a:t>
            </a:r>
            <a:r>
              <a:rPr sz="1800" spc="-5" dirty="0">
                <a:solidFill>
                  <a:srgbClr val="FF0000"/>
                </a:solidFill>
                <a:latin typeface="Tahoma"/>
                <a:cs typeface="Tahoma"/>
              </a:rPr>
              <a:t>società</a:t>
            </a:r>
            <a:r>
              <a:rPr sz="1800" spc="5" dirty="0">
                <a:solidFill>
                  <a:srgbClr val="FF0000"/>
                </a:solidFill>
                <a:latin typeface="Tahoma"/>
                <a:cs typeface="Tahoma"/>
              </a:rPr>
              <a:t> </a:t>
            </a:r>
            <a:r>
              <a:rPr sz="1800" dirty="0">
                <a:solidFill>
                  <a:srgbClr val="FF0000"/>
                </a:solidFill>
                <a:latin typeface="Tahoma"/>
                <a:cs typeface="Tahoma"/>
              </a:rPr>
              <a:t>medesime,</a:t>
            </a:r>
            <a:r>
              <a:rPr sz="1800" spc="25" dirty="0">
                <a:solidFill>
                  <a:srgbClr val="FF0000"/>
                </a:solidFill>
                <a:latin typeface="Tahoma"/>
                <a:cs typeface="Tahoma"/>
              </a:rPr>
              <a:t> </a:t>
            </a:r>
            <a:r>
              <a:rPr sz="1800" spc="-5" dirty="0">
                <a:solidFill>
                  <a:srgbClr val="FF0000"/>
                </a:solidFill>
                <a:latin typeface="Tahoma"/>
                <a:cs typeface="Tahoma"/>
              </a:rPr>
              <a:t>sono</a:t>
            </a:r>
            <a:r>
              <a:rPr sz="1800" spc="-15" dirty="0">
                <a:solidFill>
                  <a:srgbClr val="FF0000"/>
                </a:solidFill>
                <a:latin typeface="Tahoma"/>
                <a:cs typeface="Tahoma"/>
              </a:rPr>
              <a:t> </a:t>
            </a:r>
            <a:r>
              <a:rPr sz="1800" spc="-10" dirty="0">
                <a:solidFill>
                  <a:srgbClr val="FF0000"/>
                </a:solidFill>
                <a:latin typeface="Tahoma"/>
                <a:cs typeface="Tahoma"/>
              </a:rPr>
              <a:t>direttamente</a:t>
            </a:r>
            <a:endParaRPr sz="1800" dirty="0">
              <a:solidFill>
                <a:srgbClr val="FF0000"/>
              </a:solidFill>
              <a:latin typeface="Tahoma"/>
              <a:cs typeface="Tahoma"/>
            </a:endParaRPr>
          </a:p>
        </p:txBody>
      </p:sp>
      <p:sp>
        <p:nvSpPr>
          <p:cNvPr id="15" name="object 15"/>
          <p:cNvSpPr txBox="1"/>
          <p:nvPr/>
        </p:nvSpPr>
        <p:spPr>
          <a:xfrm>
            <a:off x="556361" y="3505580"/>
            <a:ext cx="1210945" cy="299720"/>
          </a:xfrm>
          <a:prstGeom prst="rect">
            <a:avLst/>
          </a:prstGeom>
        </p:spPr>
        <p:txBody>
          <a:bodyPr vert="horz" wrap="square" lIns="0" tIns="12700" rIns="0" bIns="0" rtlCol="0">
            <a:spAutoFit/>
          </a:bodyPr>
          <a:lstStyle/>
          <a:p>
            <a:pPr marL="12700">
              <a:lnSpc>
                <a:spcPct val="100000"/>
              </a:lnSpc>
              <a:spcBef>
                <a:spcPts val="100"/>
              </a:spcBef>
            </a:pPr>
            <a:r>
              <a:rPr sz="1800" spc="-15" dirty="0">
                <a:solidFill>
                  <a:srgbClr val="FF0000"/>
                </a:solidFill>
                <a:latin typeface="Tahoma"/>
                <a:cs typeface="Tahoma"/>
              </a:rPr>
              <a:t>r</a:t>
            </a:r>
            <a:r>
              <a:rPr sz="1800" spc="-5" dirty="0">
                <a:solidFill>
                  <a:srgbClr val="FF0000"/>
                </a:solidFill>
                <a:latin typeface="Tahoma"/>
                <a:cs typeface="Tahoma"/>
              </a:rPr>
              <a:t>esponsa</a:t>
            </a:r>
            <a:r>
              <a:rPr sz="1800" dirty="0">
                <a:solidFill>
                  <a:srgbClr val="FF0000"/>
                </a:solidFill>
                <a:latin typeface="Tahoma"/>
                <a:cs typeface="Tahoma"/>
              </a:rPr>
              <a:t>bi</a:t>
            </a:r>
            <a:r>
              <a:rPr sz="1800" spc="-10" dirty="0">
                <a:solidFill>
                  <a:srgbClr val="FF0000"/>
                </a:solidFill>
                <a:latin typeface="Tahoma"/>
                <a:cs typeface="Tahoma"/>
              </a:rPr>
              <a:t>l</a:t>
            </a:r>
            <a:r>
              <a:rPr sz="1800" dirty="0">
                <a:solidFill>
                  <a:srgbClr val="FF0000"/>
                </a:solidFill>
                <a:latin typeface="Tahoma"/>
                <a:cs typeface="Tahoma"/>
              </a:rPr>
              <a:t>i</a:t>
            </a:r>
            <a:endParaRPr sz="1800">
              <a:solidFill>
                <a:srgbClr val="FF0000"/>
              </a:solidFill>
              <a:latin typeface="Tahoma"/>
              <a:cs typeface="Tahoma"/>
            </a:endParaRPr>
          </a:p>
        </p:txBody>
      </p:sp>
      <p:sp>
        <p:nvSpPr>
          <p:cNvPr id="16" name="object 16"/>
          <p:cNvSpPr txBox="1"/>
          <p:nvPr/>
        </p:nvSpPr>
        <p:spPr>
          <a:xfrm>
            <a:off x="1827910" y="3517391"/>
            <a:ext cx="2156460" cy="276225"/>
          </a:xfrm>
          <a:prstGeom prst="rect">
            <a:avLst/>
          </a:prstGeom>
          <a:solidFill>
            <a:srgbClr val="99FF33"/>
          </a:solidFill>
        </p:spPr>
        <p:txBody>
          <a:bodyPr vert="horz" wrap="square" lIns="0" tIns="635" rIns="0" bIns="0" rtlCol="0">
            <a:spAutoFit/>
          </a:bodyPr>
          <a:lstStyle/>
          <a:p>
            <a:pPr>
              <a:lnSpc>
                <a:spcPct val="100000"/>
              </a:lnSpc>
              <a:spcBef>
                <a:spcPts val="5"/>
              </a:spcBef>
            </a:pPr>
            <a:r>
              <a:rPr sz="1800" dirty="0">
                <a:solidFill>
                  <a:srgbClr val="FF0000"/>
                </a:solidFill>
                <a:latin typeface="Tahoma"/>
                <a:cs typeface="Tahoma"/>
              </a:rPr>
              <a:t>nei</a:t>
            </a:r>
            <a:r>
              <a:rPr sz="1800" spc="-35" dirty="0">
                <a:solidFill>
                  <a:srgbClr val="FF0000"/>
                </a:solidFill>
                <a:latin typeface="Tahoma"/>
                <a:cs typeface="Tahoma"/>
              </a:rPr>
              <a:t> </a:t>
            </a:r>
            <a:r>
              <a:rPr sz="1800" spc="-5" dirty="0">
                <a:solidFill>
                  <a:srgbClr val="FF0000"/>
                </a:solidFill>
                <a:latin typeface="Tahoma"/>
                <a:cs typeface="Tahoma"/>
              </a:rPr>
              <a:t>confronti</a:t>
            </a:r>
            <a:r>
              <a:rPr sz="1800" spc="-30" dirty="0">
                <a:solidFill>
                  <a:srgbClr val="FF0000"/>
                </a:solidFill>
                <a:latin typeface="Tahoma"/>
                <a:cs typeface="Tahoma"/>
              </a:rPr>
              <a:t> </a:t>
            </a:r>
            <a:r>
              <a:rPr sz="1800" dirty="0">
                <a:solidFill>
                  <a:srgbClr val="FF0000"/>
                </a:solidFill>
                <a:latin typeface="Tahoma"/>
                <a:cs typeface="Tahoma"/>
              </a:rPr>
              <a:t>dei</a:t>
            </a:r>
            <a:r>
              <a:rPr sz="1800" spc="-15" dirty="0">
                <a:solidFill>
                  <a:srgbClr val="FF0000"/>
                </a:solidFill>
                <a:latin typeface="Tahoma"/>
                <a:cs typeface="Tahoma"/>
              </a:rPr>
              <a:t> </a:t>
            </a:r>
            <a:r>
              <a:rPr sz="1800" spc="-5" dirty="0">
                <a:solidFill>
                  <a:srgbClr val="FF0000"/>
                </a:solidFill>
                <a:latin typeface="Tahoma"/>
                <a:cs typeface="Tahoma"/>
              </a:rPr>
              <a:t>soci</a:t>
            </a:r>
            <a:endParaRPr sz="1800">
              <a:solidFill>
                <a:srgbClr val="FF0000"/>
              </a:solidFill>
              <a:latin typeface="Tahoma"/>
              <a:cs typeface="Tahoma"/>
            </a:endParaRPr>
          </a:p>
        </p:txBody>
      </p:sp>
      <p:sp>
        <p:nvSpPr>
          <p:cNvPr id="17" name="object 17"/>
          <p:cNvSpPr txBox="1"/>
          <p:nvPr/>
        </p:nvSpPr>
        <p:spPr>
          <a:xfrm>
            <a:off x="3972305" y="3505580"/>
            <a:ext cx="4008120"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latin typeface="Tahoma"/>
                <a:cs typeface="Tahoma"/>
              </a:rPr>
              <a:t>di</a:t>
            </a:r>
            <a:r>
              <a:rPr sz="1800" spc="-15" dirty="0">
                <a:solidFill>
                  <a:srgbClr val="FF0000"/>
                </a:solidFill>
                <a:latin typeface="Tahoma"/>
                <a:cs typeface="Tahoma"/>
              </a:rPr>
              <a:t> </a:t>
            </a:r>
            <a:r>
              <a:rPr sz="1800" dirty="0">
                <a:solidFill>
                  <a:srgbClr val="FF0000"/>
                </a:solidFill>
                <a:latin typeface="Tahoma"/>
                <a:cs typeface="Tahoma"/>
              </a:rPr>
              <a:t>queste</a:t>
            </a:r>
            <a:r>
              <a:rPr sz="1800" spc="-15" dirty="0">
                <a:solidFill>
                  <a:srgbClr val="FF0000"/>
                </a:solidFill>
                <a:latin typeface="Tahoma"/>
                <a:cs typeface="Tahoma"/>
              </a:rPr>
              <a:t> </a:t>
            </a:r>
            <a:r>
              <a:rPr sz="1800" dirty="0">
                <a:solidFill>
                  <a:srgbClr val="FF0000"/>
                </a:solidFill>
                <a:latin typeface="Tahoma"/>
                <a:cs typeface="Tahoma"/>
              </a:rPr>
              <a:t>per</a:t>
            </a:r>
            <a:r>
              <a:rPr sz="1800" spc="-5" dirty="0">
                <a:solidFill>
                  <a:srgbClr val="FF0000"/>
                </a:solidFill>
                <a:latin typeface="Tahoma"/>
                <a:cs typeface="Tahoma"/>
              </a:rPr>
              <a:t> </a:t>
            </a:r>
            <a:r>
              <a:rPr sz="1800" dirty="0">
                <a:solidFill>
                  <a:srgbClr val="FF0000"/>
                </a:solidFill>
                <a:latin typeface="Tahoma"/>
                <a:cs typeface="Tahoma"/>
              </a:rPr>
              <a:t>il</a:t>
            </a:r>
            <a:r>
              <a:rPr sz="1800" spc="-25" dirty="0">
                <a:solidFill>
                  <a:srgbClr val="FF0000"/>
                </a:solidFill>
                <a:latin typeface="Tahoma"/>
                <a:cs typeface="Tahoma"/>
              </a:rPr>
              <a:t> </a:t>
            </a:r>
            <a:r>
              <a:rPr sz="1800" spc="-5" dirty="0">
                <a:solidFill>
                  <a:srgbClr val="FF0000"/>
                </a:solidFill>
                <a:latin typeface="Tahoma"/>
                <a:cs typeface="Tahoma"/>
              </a:rPr>
              <a:t>pregiudizio</a:t>
            </a:r>
            <a:r>
              <a:rPr sz="1800" dirty="0">
                <a:solidFill>
                  <a:srgbClr val="FF0000"/>
                </a:solidFill>
                <a:latin typeface="Tahoma"/>
                <a:cs typeface="Tahoma"/>
              </a:rPr>
              <a:t> </a:t>
            </a:r>
            <a:r>
              <a:rPr sz="1800" spc="-5" dirty="0">
                <a:solidFill>
                  <a:srgbClr val="FF0000"/>
                </a:solidFill>
                <a:latin typeface="Tahoma"/>
                <a:cs typeface="Tahoma"/>
              </a:rPr>
              <a:t>arrecato</a:t>
            </a:r>
            <a:r>
              <a:rPr sz="1800" spc="-10" dirty="0">
                <a:solidFill>
                  <a:srgbClr val="FF0000"/>
                </a:solidFill>
                <a:latin typeface="Tahoma"/>
                <a:cs typeface="Tahoma"/>
              </a:rPr>
              <a:t> </a:t>
            </a:r>
            <a:r>
              <a:rPr sz="1800" dirty="0">
                <a:solidFill>
                  <a:srgbClr val="FF0000"/>
                </a:solidFill>
                <a:latin typeface="Tahoma"/>
                <a:cs typeface="Tahoma"/>
              </a:rPr>
              <a:t>alla</a:t>
            </a:r>
            <a:endParaRPr sz="1800">
              <a:solidFill>
                <a:srgbClr val="FF0000"/>
              </a:solidFill>
              <a:latin typeface="Tahoma"/>
              <a:cs typeface="Tahoma"/>
            </a:endParaRPr>
          </a:p>
        </p:txBody>
      </p:sp>
      <p:sp>
        <p:nvSpPr>
          <p:cNvPr id="18" name="object 18"/>
          <p:cNvSpPr txBox="1"/>
          <p:nvPr/>
        </p:nvSpPr>
        <p:spPr>
          <a:xfrm>
            <a:off x="556361" y="3779901"/>
            <a:ext cx="583755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FF0000"/>
                </a:solidFill>
                <a:latin typeface="Tahoma"/>
                <a:cs typeface="Tahoma"/>
              </a:rPr>
              <a:t>redditività</a:t>
            </a:r>
            <a:r>
              <a:rPr sz="1800" spc="25" dirty="0">
                <a:solidFill>
                  <a:srgbClr val="FF0000"/>
                </a:solidFill>
                <a:latin typeface="Tahoma"/>
                <a:cs typeface="Tahoma"/>
              </a:rPr>
              <a:t> </a:t>
            </a:r>
            <a:r>
              <a:rPr sz="1800" dirty="0">
                <a:solidFill>
                  <a:srgbClr val="FF0000"/>
                </a:solidFill>
                <a:latin typeface="Tahoma"/>
                <a:cs typeface="Tahoma"/>
              </a:rPr>
              <a:t>e al</a:t>
            </a:r>
            <a:r>
              <a:rPr sz="1800" spc="5" dirty="0">
                <a:solidFill>
                  <a:srgbClr val="FF0000"/>
                </a:solidFill>
                <a:latin typeface="Tahoma"/>
                <a:cs typeface="Tahoma"/>
              </a:rPr>
              <a:t> </a:t>
            </a:r>
            <a:r>
              <a:rPr sz="1800" spc="-10" dirty="0">
                <a:solidFill>
                  <a:srgbClr val="FF0000"/>
                </a:solidFill>
                <a:latin typeface="Tahoma"/>
                <a:cs typeface="Tahoma"/>
              </a:rPr>
              <a:t>valore</a:t>
            </a:r>
            <a:r>
              <a:rPr sz="1800" spc="25" dirty="0">
                <a:solidFill>
                  <a:srgbClr val="FF0000"/>
                </a:solidFill>
                <a:latin typeface="Tahoma"/>
                <a:cs typeface="Tahoma"/>
              </a:rPr>
              <a:t> </a:t>
            </a:r>
            <a:r>
              <a:rPr sz="1800" spc="-5" dirty="0">
                <a:solidFill>
                  <a:srgbClr val="FF0000"/>
                </a:solidFill>
                <a:latin typeface="Tahoma"/>
                <a:cs typeface="Tahoma"/>
              </a:rPr>
              <a:t>della</a:t>
            </a:r>
            <a:r>
              <a:rPr sz="1800" spc="30" dirty="0">
                <a:solidFill>
                  <a:srgbClr val="FF0000"/>
                </a:solidFill>
                <a:latin typeface="Tahoma"/>
                <a:cs typeface="Tahoma"/>
              </a:rPr>
              <a:t> </a:t>
            </a:r>
            <a:r>
              <a:rPr sz="1800" spc="-5" dirty="0">
                <a:solidFill>
                  <a:srgbClr val="FF0000"/>
                </a:solidFill>
                <a:latin typeface="Tahoma"/>
                <a:cs typeface="Tahoma"/>
              </a:rPr>
              <a:t>partecipazione</a:t>
            </a:r>
            <a:r>
              <a:rPr sz="1800" spc="20" dirty="0">
                <a:solidFill>
                  <a:srgbClr val="FF0000"/>
                </a:solidFill>
                <a:latin typeface="Tahoma"/>
                <a:cs typeface="Tahoma"/>
              </a:rPr>
              <a:t> </a:t>
            </a:r>
            <a:r>
              <a:rPr sz="1800" spc="-5" dirty="0">
                <a:solidFill>
                  <a:srgbClr val="FF0000"/>
                </a:solidFill>
                <a:latin typeface="Tahoma"/>
                <a:cs typeface="Tahoma"/>
              </a:rPr>
              <a:t>sociale,</a:t>
            </a:r>
            <a:r>
              <a:rPr sz="1800" spc="5" dirty="0">
                <a:solidFill>
                  <a:srgbClr val="FF0000"/>
                </a:solidFill>
                <a:latin typeface="Tahoma"/>
                <a:cs typeface="Tahoma"/>
              </a:rPr>
              <a:t> </a:t>
            </a:r>
            <a:r>
              <a:rPr sz="1800" dirty="0">
                <a:solidFill>
                  <a:srgbClr val="FF0000"/>
                </a:solidFill>
                <a:latin typeface="Tahoma"/>
                <a:cs typeface="Tahoma"/>
              </a:rPr>
              <a:t>nonché</a:t>
            </a:r>
            <a:endParaRPr sz="1800">
              <a:solidFill>
                <a:srgbClr val="FF0000"/>
              </a:solidFill>
              <a:latin typeface="Tahoma"/>
              <a:cs typeface="Tahoma"/>
            </a:endParaRPr>
          </a:p>
        </p:txBody>
      </p:sp>
      <p:sp>
        <p:nvSpPr>
          <p:cNvPr id="19" name="object 19"/>
          <p:cNvSpPr txBox="1"/>
          <p:nvPr/>
        </p:nvSpPr>
        <p:spPr>
          <a:xfrm>
            <a:off x="6450203" y="3791711"/>
            <a:ext cx="1702435" cy="276225"/>
          </a:xfrm>
          <a:prstGeom prst="rect">
            <a:avLst/>
          </a:prstGeom>
          <a:solidFill>
            <a:srgbClr val="99FF33"/>
          </a:solidFill>
        </p:spPr>
        <p:txBody>
          <a:bodyPr vert="horz" wrap="square" lIns="0" tIns="635" rIns="0" bIns="0" rtlCol="0">
            <a:spAutoFit/>
          </a:bodyPr>
          <a:lstStyle/>
          <a:p>
            <a:pPr marL="635">
              <a:lnSpc>
                <a:spcPct val="100000"/>
              </a:lnSpc>
              <a:spcBef>
                <a:spcPts val="5"/>
              </a:spcBef>
            </a:pPr>
            <a:r>
              <a:rPr sz="1800" dirty="0">
                <a:solidFill>
                  <a:srgbClr val="FF0000"/>
                </a:solidFill>
                <a:latin typeface="Tahoma"/>
                <a:cs typeface="Tahoma"/>
              </a:rPr>
              <a:t>nei</a:t>
            </a:r>
            <a:r>
              <a:rPr sz="1800" spc="-30" dirty="0">
                <a:solidFill>
                  <a:srgbClr val="FF0000"/>
                </a:solidFill>
                <a:latin typeface="Tahoma"/>
                <a:cs typeface="Tahoma"/>
              </a:rPr>
              <a:t> </a:t>
            </a:r>
            <a:r>
              <a:rPr sz="1800" spc="-5" dirty="0">
                <a:solidFill>
                  <a:srgbClr val="FF0000"/>
                </a:solidFill>
                <a:latin typeface="Tahoma"/>
                <a:cs typeface="Tahoma"/>
              </a:rPr>
              <a:t>confronti</a:t>
            </a:r>
            <a:r>
              <a:rPr sz="1800" spc="-40" dirty="0">
                <a:solidFill>
                  <a:srgbClr val="FF0000"/>
                </a:solidFill>
                <a:latin typeface="Tahoma"/>
                <a:cs typeface="Tahoma"/>
              </a:rPr>
              <a:t> </a:t>
            </a:r>
            <a:r>
              <a:rPr sz="1800" dirty="0">
                <a:solidFill>
                  <a:srgbClr val="FF0000"/>
                </a:solidFill>
                <a:latin typeface="Tahoma"/>
                <a:cs typeface="Tahoma"/>
              </a:rPr>
              <a:t>dei</a:t>
            </a:r>
            <a:endParaRPr sz="1800">
              <a:solidFill>
                <a:srgbClr val="FF0000"/>
              </a:solidFill>
              <a:latin typeface="Tahoma"/>
              <a:cs typeface="Tahoma"/>
            </a:endParaRPr>
          </a:p>
        </p:txBody>
      </p:sp>
      <p:sp>
        <p:nvSpPr>
          <p:cNvPr id="20" name="object 20"/>
          <p:cNvSpPr txBox="1"/>
          <p:nvPr/>
        </p:nvSpPr>
        <p:spPr>
          <a:xfrm>
            <a:off x="569048" y="4066032"/>
            <a:ext cx="1498600" cy="276225"/>
          </a:xfrm>
          <a:prstGeom prst="rect">
            <a:avLst/>
          </a:prstGeom>
          <a:solidFill>
            <a:srgbClr val="99FF33"/>
          </a:solidFill>
        </p:spPr>
        <p:txBody>
          <a:bodyPr vert="horz" wrap="square" lIns="0" tIns="1270" rIns="0" bIns="0" rtlCol="0">
            <a:spAutoFit/>
          </a:bodyPr>
          <a:lstStyle/>
          <a:p>
            <a:pPr>
              <a:lnSpc>
                <a:spcPct val="100000"/>
              </a:lnSpc>
              <a:spcBef>
                <a:spcPts val="10"/>
              </a:spcBef>
            </a:pPr>
            <a:r>
              <a:rPr sz="1800" spc="-10" dirty="0">
                <a:solidFill>
                  <a:srgbClr val="FF0000"/>
                </a:solidFill>
                <a:latin typeface="Tahoma"/>
                <a:cs typeface="Tahoma"/>
              </a:rPr>
              <a:t>creditori</a:t>
            </a:r>
            <a:r>
              <a:rPr sz="1800" spc="-5" dirty="0">
                <a:solidFill>
                  <a:srgbClr val="FF0000"/>
                </a:solidFill>
                <a:latin typeface="Tahoma"/>
                <a:cs typeface="Tahoma"/>
              </a:rPr>
              <a:t> sociali</a:t>
            </a:r>
            <a:endParaRPr sz="1800">
              <a:solidFill>
                <a:srgbClr val="FF0000"/>
              </a:solidFill>
              <a:latin typeface="Tahoma"/>
              <a:cs typeface="Tahoma"/>
            </a:endParaRPr>
          </a:p>
        </p:txBody>
      </p:sp>
      <p:sp>
        <p:nvSpPr>
          <p:cNvPr id="21" name="object 21"/>
          <p:cNvSpPr txBox="1"/>
          <p:nvPr/>
        </p:nvSpPr>
        <p:spPr>
          <a:xfrm>
            <a:off x="2127885" y="4054297"/>
            <a:ext cx="6508115"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0000"/>
                </a:solidFill>
                <a:latin typeface="Tahoma"/>
                <a:cs typeface="Tahoma"/>
              </a:rPr>
              <a:t>per</a:t>
            </a:r>
            <a:r>
              <a:rPr sz="1800" spc="10" dirty="0">
                <a:solidFill>
                  <a:srgbClr val="FF0000"/>
                </a:solidFill>
                <a:latin typeface="Tahoma"/>
                <a:cs typeface="Tahoma"/>
              </a:rPr>
              <a:t> </a:t>
            </a:r>
            <a:r>
              <a:rPr sz="1800" dirty="0">
                <a:solidFill>
                  <a:srgbClr val="FF0000"/>
                </a:solidFill>
                <a:latin typeface="Tahoma"/>
                <a:cs typeface="Tahoma"/>
              </a:rPr>
              <a:t>la</a:t>
            </a:r>
            <a:r>
              <a:rPr sz="1800" spc="5" dirty="0">
                <a:solidFill>
                  <a:srgbClr val="FF0000"/>
                </a:solidFill>
                <a:latin typeface="Tahoma"/>
                <a:cs typeface="Tahoma"/>
              </a:rPr>
              <a:t> </a:t>
            </a:r>
            <a:r>
              <a:rPr sz="1800" spc="-5" dirty="0">
                <a:solidFill>
                  <a:srgbClr val="FF0000"/>
                </a:solidFill>
                <a:latin typeface="Tahoma"/>
                <a:cs typeface="Tahoma"/>
              </a:rPr>
              <a:t>lesione</a:t>
            </a:r>
            <a:r>
              <a:rPr sz="1800" spc="5" dirty="0">
                <a:solidFill>
                  <a:srgbClr val="FF0000"/>
                </a:solidFill>
                <a:latin typeface="Tahoma"/>
                <a:cs typeface="Tahoma"/>
              </a:rPr>
              <a:t> </a:t>
            </a:r>
            <a:r>
              <a:rPr sz="1800" spc="-5" dirty="0">
                <a:solidFill>
                  <a:srgbClr val="FF0000"/>
                </a:solidFill>
                <a:latin typeface="Tahoma"/>
                <a:cs typeface="Tahoma"/>
              </a:rPr>
              <a:t>cagionata</a:t>
            </a:r>
            <a:r>
              <a:rPr sz="1800" spc="20" dirty="0">
                <a:solidFill>
                  <a:srgbClr val="FF0000"/>
                </a:solidFill>
                <a:latin typeface="Tahoma"/>
                <a:cs typeface="Tahoma"/>
              </a:rPr>
              <a:t> </a:t>
            </a:r>
            <a:r>
              <a:rPr sz="1800" dirty="0">
                <a:solidFill>
                  <a:srgbClr val="FF0000"/>
                </a:solidFill>
                <a:latin typeface="Tahoma"/>
                <a:cs typeface="Tahoma"/>
              </a:rPr>
              <a:t>all’integrità</a:t>
            </a:r>
            <a:r>
              <a:rPr sz="1800" spc="10" dirty="0">
                <a:solidFill>
                  <a:srgbClr val="FF0000"/>
                </a:solidFill>
                <a:latin typeface="Tahoma"/>
                <a:cs typeface="Tahoma"/>
              </a:rPr>
              <a:t> </a:t>
            </a:r>
            <a:r>
              <a:rPr sz="1800" dirty="0">
                <a:solidFill>
                  <a:srgbClr val="FF0000"/>
                </a:solidFill>
                <a:latin typeface="Tahoma"/>
                <a:cs typeface="Tahoma"/>
              </a:rPr>
              <a:t>del</a:t>
            </a:r>
            <a:r>
              <a:rPr sz="1800" spc="10" dirty="0">
                <a:solidFill>
                  <a:srgbClr val="FF0000"/>
                </a:solidFill>
                <a:latin typeface="Tahoma"/>
                <a:cs typeface="Tahoma"/>
              </a:rPr>
              <a:t> </a:t>
            </a:r>
            <a:r>
              <a:rPr sz="1800" spc="-5" dirty="0">
                <a:solidFill>
                  <a:srgbClr val="FF0000"/>
                </a:solidFill>
                <a:latin typeface="Tahoma"/>
                <a:cs typeface="Tahoma"/>
              </a:rPr>
              <a:t>patrimonio</a:t>
            </a:r>
            <a:r>
              <a:rPr sz="1800" spc="5" dirty="0">
                <a:solidFill>
                  <a:srgbClr val="FF0000"/>
                </a:solidFill>
                <a:latin typeface="Tahoma"/>
                <a:cs typeface="Tahoma"/>
              </a:rPr>
              <a:t> </a:t>
            </a:r>
            <a:r>
              <a:rPr sz="1800" dirty="0">
                <a:solidFill>
                  <a:srgbClr val="FF0000"/>
                </a:solidFill>
                <a:latin typeface="Tahoma"/>
                <a:cs typeface="Tahoma"/>
              </a:rPr>
              <a:t>della</a:t>
            </a:r>
            <a:r>
              <a:rPr sz="1800" spc="25" dirty="0">
                <a:solidFill>
                  <a:srgbClr val="FF0000"/>
                </a:solidFill>
                <a:latin typeface="Tahoma"/>
                <a:cs typeface="Tahoma"/>
              </a:rPr>
              <a:t> </a:t>
            </a:r>
            <a:r>
              <a:rPr sz="1800" spc="-10" dirty="0">
                <a:solidFill>
                  <a:srgbClr val="FF0000"/>
                </a:solidFill>
                <a:latin typeface="Tahoma"/>
                <a:cs typeface="Tahoma"/>
              </a:rPr>
              <a:t>società.</a:t>
            </a:r>
            <a:endParaRPr sz="1800" dirty="0">
              <a:solidFill>
                <a:srgbClr val="FF0000"/>
              </a:solidFill>
              <a:latin typeface="Tahoma"/>
              <a:cs typeface="Tahoma"/>
            </a:endParaRPr>
          </a:p>
        </p:txBody>
      </p:sp>
      <p:sp>
        <p:nvSpPr>
          <p:cNvPr id="22" name="object 22"/>
          <p:cNvSpPr txBox="1"/>
          <p:nvPr/>
        </p:nvSpPr>
        <p:spPr>
          <a:xfrm>
            <a:off x="556361" y="4603242"/>
            <a:ext cx="7837170" cy="1946275"/>
          </a:xfrm>
          <a:prstGeom prst="rect">
            <a:avLst/>
          </a:prstGeom>
        </p:spPr>
        <p:txBody>
          <a:bodyPr vert="horz" wrap="square" lIns="0" tIns="12700" rIns="0" bIns="0" rtlCol="0">
            <a:spAutoFit/>
          </a:bodyPr>
          <a:lstStyle/>
          <a:p>
            <a:pPr marL="12700" marR="5080">
              <a:lnSpc>
                <a:spcPct val="100000"/>
              </a:lnSpc>
              <a:spcBef>
                <a:spcPts val="100"/>
              </a:spcBef>
            </a:pPr>
            <a:r>
              <a:rPr sz="1800" spc="-25" dirty="0">
                <a:solidFill>
                  <a:srgbClr val="FF0000"/>
                </a:solidFill>
                <a:latin typeface="Tahoma"/>
                <a:cs typeface="Tahoma"/>
              </a:rPr>
              <a:t>Tribunale</a:t>
            </a:r>
            <a:r>
              <a:rPr sz="1800" spc="-10" dirty="0">
                <a:solidFill>
                  <a:srgbClr val="FF0000"/>
                </a:solidFill>
                <a:latin typeface="Tahoma"/>
                <a:cs typeface="Tahoma"/>
              </a:rPr>
              <a:t> </a:t>
            </a:r>
            <a:r>
              <a:rPr sz="1800" dirty="0">
                <a:solidFill>
                  <a:srgbClr val="FF0000"/>
                </a:solidFill>
                <a:latin typeface="Tahoma"/>
                <a:cs typeface="Tahoma"/>
              </a:rPr>
              <a:t>di</a:t>
            </a:r>
            <a:r>
              <a:rPr sz="1800" spc="5" dirty="0">
                <a:solidFill>
                  <a:srgbClr val="FF0000"/>
                </a:solidFill>
                <a:latin typeface="Tahoma"/>
                <a:cs typeface="Tahoma"/>
              </a:rPr>
              <a:t> </a:t>
            </a:r>
            <a:r>
              <a:rPr sz="1800" spc="-5" dirty="0">
                <a:solidFill>
                  <a:srgbClr val="FF0000"/>
                </a:solidFill>
                <a:latin typeface="Tahoma"/>
                <a:cs typeface="Tahoma"/>
              </a:rPr>
              <a:t>Napoli,</a:t>
            </a:r>
            <a:r>
              <a:rPr sz="1800" spc="30" dirty="0">
                <a:solidFill>
                  <a:srgbClr val="FF0000"/>
                </a:solidFill>
                <a:latin typeface="Tahoma"/>
                <a:cs typeface="Tahoma"/>
              </a:rPr>
              <a:t> </a:t>
            </a:r>
            <a:r>
              <a:rPr sz="1800" spc="-20" dirty="0">
                <a:solidFill>
                  <a:srgbClr val="FF0000"/>
                </a:solidFill>
                <a:latin typeface="Tahoma"/>
                <a:cs typeface="Tahoma"/>
              </a:rPr>
              <a:t>7.11.2019</a:t>
            </a:r>
            <a:r>
              <a:rPr sz="1800" spc="65" dirty="0">
                <a:solidFill>
                  <a:srgbClr val="FF0000"/>
                </a:solidFill>
                <a:latin typeface="Tahoma"/>
                <a:cs typeface="Tahoma"/>
              </a:rPr>
              <a:t> </a:t>
            </a:r>
            <a:r>
              <a:rPr sz="1800" dirty="0">
                <a:solidFill>
                  <a:srgbClr val="FF0000"/>
                </a:solidFill>
                <a:latin typeface="Tahoma"/>
                <a:cs typeface="Tahoma"/>
              </a:rPr>
              <a:t>–</a:t>
            </a:r>
            <a:r>
              <a:rPr sz="1800" spc="5" dirty="0">
                <a:solidFill>
                  <a:srgbClr val="FF0000"/>
                </a:solidFill>
                <a:latin typeface="Tahoma"/>
                <a:cs typeface="Tahoma"/>
              </a:rPr>
              <a:t> </a:t>
            </a:r>
            <a:r>
              <a:rPr sz="1800" spc="-10" dirty="0">
                <a:solidFill>
                  <a:srgbClr val="FF0000"/>
                </a:solidFill>
                <a:latin typeface="Tahoma"/>
                <a:cs typeface="Tahoma"/>
              </a:rPr>
              <a:t>Responsabilità</a:t>
            </a:r>
            <a:r>
              <a:rPr sz="1800" spc="25" dirty="0">
                <a:solidFill>
                  <a:srgbClr val="FF0000"/>
                </a:solidFill>
                <a:latin typeface="Tahoma"/>
                <a:cs typeface="Tahoma"/>
              </a:rPr>
              <a:t> </a:t>
            </a:r>
            <a:r>
              <a:rPr sz="1800" spc="-5" dirty="0">
                <a:solidFill>
                  <a:srgbClr val="FF0000"/>
                </a:solidFill>
                <a:latin typeface="Tahoma"/>
                <a:cs typeface="Tahoma"/>
              </a:rPr>
              <a:t>della</a:t>
            </a:r>
            <a:r>
              <a:rPr sz="1800" spc="35" dirty="0">
                <a:solidFill>
                  <a:srgbClr val="FF0000"/>
                </a:solidFill>
                <a:latin typeface="Tahoma"/>
                <a:cs typeface="Tahoma"/>
              </a:rPr>
              <a:t> </a:t>
            </a:r>
            <a:r>
              <a:rPr sz="1800" spc="-10" dirty="0">
                <a:solidFill>
                  <a:srgbClr val="FF0000"/>
                </a:solidFill>
                <a:latin typeface="Tahoma"/>
                <a:cs typeface="Tahoma"/>
              </a:rPr>
              <a:t>Provincia</a:t>
            </a:r>
            <a:r>
              <a:rPr sz="1800" spc="5" dirty="0">
                <a:solidFill>
                  <a:srgbClr val="FF0000"/>
                </a:solidFill>
                <a:latin typeface="Tahoma"/>
                <a:cs typeface="Tahoma"/>
              </a:rPr>
              <a:t> </a:t>
            </a:r>
            <a:r>
              <a:rPr sz="1800" dirty="0">
                <a:solidFill>
                  <a:srgbClr val="FF0000"/>
                </a:solidFill>
                <a:latin typeface="Tahoma"/>
                <a:cs typeface="Tahoma"/>
              </a:rPr>
              <a:t>di</a:t>
            </a:r>
            <a:r>
              <a:rPr sz="1800" spc="5" dirty="0">
                <a:solidFill>
                  <a:srgbClr val="FF0000"/>
                </a:solidFill>
                <a:latin typeface="Tahoma"/>
                <a:cs typeface="Tahoma"/>
              </a:rPr>
              <a:t> </a:t>
            </a:r>
            <a:r>
              <a:rPr sz="1800" dirty="0">
                <a:solidFill>
                  <a:srgbClr val="FF0000"/>
                </a:solidFill>
                <a:latin typeface="Tahoma"/>
                <a:cs typeface="Tahoma"/>
              </a:rPr>
              <a:t>Caserta</a:t>
            </a:r>
            <a:r>
              <a:rPr sz="1800" spc="10" dirty="0">
                <a:solidFill>
                  <a:srgbClr val="FF0000"/>
                </a:solidFill>
                <a:latin typeface="Tahoma"/>
                <a:cs typeface="Tahoma"/>
              </a:rPr>
              <a:t> </a:t>
            </a:r>
            <a:r>
              <a:rPr sz="1800" dirty="0">
                <a:solidFill>
                  <a:srgbClr val="FF0000"/>
                </a:solidFill>
                <a:latin typeface="Tahoma"/>
                <a:cs typeface="Tahoma"/>
              </a:rPr>
              <a:t>per </a:t>
            </a:r>
            <a:r>
              <a:rPr sz="1800" spc="5" dirty="0">
                <a:solidFill>
                  <a:srgbClr val="FF0000"/>
                </a:solidFill>
                <a:latin typeface="Tahoma"/>
                <a:cs typeface="Tahoma"/>
              </a:rPr>
              <a:t> </a:t>
            </a:r>
            <a:r>
              <a:rPr sz="1800" dirty="0">
                <a:solidFill>
                  <a:srgbClr val="FF0000"/>
                </a:solidFill>
                <a:latin typeface="Tahoma"/>
                <a:cs typeface="Tahoma"/>
              </a:rPr>
              <a:t>abuso</a:t>
            </a:r>
            <a:r>
              <a:rPr sz="1800" spc="-15" dirty="0">
                <a:solidFill>
                  <a:srgbClr val="FF0000"/>
                </a:solidFill>
                <a:latin typeface="Tahoma"/>
                <a:cs typeface="Tahoma"/>
              </a:rPr>
              <a:t> </a:t>
            </a:r>
            <a:r>
              <a:rPr sz="1800" dirty="0">
                <a:solidFill>
                  <a:srgbClr val="FF0000"/>
                </a:solidFill>
                <a:latin typeface="Tahoma"/>
                <a:cs typeface="Tahoma"/>
              </a:rPr>
              <a:t>di</a:t>
            </a:r>
            <a:r>
              <a:rPr sz="1800" spc="10" dirty="0">
                <a:solidFill>
                  <a:srgbClr val="FF0000"/>
                </a:solidFill>
                <a:latin typeface="Tahoma"/>
                <a:cs typeface="Tahoma"/>
              </a:rPr>
              <a:t> </a:t>
            </a:r>
            <a:r>
              <a:rPr sz="1800" spc="-10" dirty="0">
                <a:solidFill>
                  <a:srgbClr val="FF0000"/>
                </a:solidFill>
                <a:latin typeface="Tahoma"/>
                <a:cs typeface="Tahoma"/>
              </a:rPr>
              <a:t>eterodirezione</a:t>
            </a:r>
            <a:r>
              <a:rPr sz="1800" spc="45" dirty="0">
                <a:solidFill>
                  <a:srgbClr val="FF0000"/>
                </a:solidFill>
                <a:latin typeface="Tahoma"/>
                <a:cs typeface="Tahoma"/>
              </a:rPr>
              <a:t> </a:t>
            </a:r>
            <a:r>
              <a:rPr sz="1800" dirty="0">
                <a:solidFill>
                  <a:srgbClr val="FF0000"/>
                </a:solidFill>
                <a:latin typeface="Tahoma"/>
                <a:cs typeface="Tahoma"/>
              </a:rPr>
              <a:t>–</a:t>
            </a:r>
            <a:r>
              <a:rPr sz="1800" spc="10" dirty="0">
                <a:solidFill>
                  <a:srgbClr val="FF0000"/>
                </a:solidFill>
                <a:latin typeface="Tahoma"/>
                <a:cs typeface="Tahoma"/>
              </a:rPr>
              <a:t> </a:t>
            </a:r>
            <a:r>
              <a:rPr sz="1800" spc="-5" dirty="0">
                <a:solidFill>
                  <a:srgbClr val="FF0000"/>
                </a:solidFill>
                <a:latin typeface="Tahoma"/>
                <a:cs typeface="Tahoma"/>
              </a:rPr>
              <a:t>partecipazione</a:t>
            </a:r>
            <a:r>
              <a:rPr sz="1800" spc="20" dirty="0">
                <a:solidFill>
                  <a:srgbClr val="FF0000"/>
                </a:solidFill>
                <a:latin typeface="Tahoma"/>
                <a:cs typeface="Tahoma"/>
              </a:rPr>
              <a:t> </a:t>
            </a:r>
            <a:r>
              <a:rPr sz="1800" dirty="0">
                <a:solidFill>
                  <a:srgbClr val="FF0000"/>
                </a:solidFill>
                <a:latin typeface="Tahoma"/>
                <a:cs typeface="Tahoma"/>
              </a:rPr>
              <a:t>del</a:t>
            </a:r>
            <a:r>
              <a:rPr sz="1800" spc="20" dirty="0">
                <a:solidFill>
                  <a:srgbClr val="FF0000"/>
                </a:solidFill>
                <a:latin typeface="Tahoma"/>
                <a:cs typeface="Tahoma"/>
              </a:rPr>
              <a:t> </a:t>
            </a:r>
            <a:r>
              <a:rPr sz="1800" spc="-5" dirty="0">
                <a:solidFill>
                  <a:srgbClr val="FF0000"/>
                </a:solidFill>
                <a:latin typeface="Tahoma"/>
                <a:cs typeface="Tahoma"/>
              </a:rPr>
              <a:t>34,1%</a:t>
            </a:r>
            <a:r>
              <a:rPr sz="1800" spc="20" dirty="0">
                <a:solidFill>
                  <a:srgbClr val="FF0000"/>
                </a:solidFill>
                <a:latin typeface="Tahoma"/>
                <a:cs typeface="Tahoma"/>
              </a:rPr>
              <a:t> </a:t>
            </a:r>
            <a:r>
              <a:rPr sz="1800" spc="-5" dirty="0">
                <a:solidFill>
                  <a:srgbClr val="FF0000"/>
                </a:solidFill>
                <a:latin typeface="Tahoma"/>
                <a:cs typeface="Tahoma"/>
              </a:rPr>
              <a:t>ed</a:t>
            </a:r>
            <a:r>
              <a:rPr sz="1800" spc="15" dirty="0">
                <a:solidFill>
                  <a:srgbClr val="FF0000"/>
                </a:solidFill>
                <a:latin typeface="Tahoma"/>
                <a:cs typeface="Tahoma"/>
              </a:rPr>
              <a:t> </a:t>
            </a:r>
            <a:r>
              <a:rPr sz="1800" dirty="0">
                <a:solidFill>
                  <a:srgbClr val="FF0000"/>
                </a:solidFill>
                <a:latin typeface="Tahoma"/>
                <a:cs typeface="Tahoma"/>
              </a:rPr>
              <a:t>influenza</a:t>
            </a:r>
            <a:r>
              <a:rPr sz="1800" spc="-10" dirty="0">
                <a:solidFill>
                  <a:srgbClr val="FF0000"/>
                </a:solidFill>
                <a:latin typeface="Tahoma"/>
                <a:cs typeface="Tahoma"/>
              </a:rPr>
              <a:t> </a:t>
            </a:r>
            <a:r>
              <a:rPr sz="1800" spc="-5" dirty="0">
                <a:solidFill>
                  <a:srgbClr val="FF0000"/>
                </a:solidFill>
                <a:latin typeface="Tahoma"/>
                <a:cs typeface="Tahoma"/>
              </a:rPr>
              <a:t>dominante</a:t>
            </a:r>
            <a:r>
              <a:rPr sz="1800" spc="5" dirty="0">
                <a:solidFill>
                  <a:srgbClr val="FF0000"/>
                </a:solidFill>
                <a:latin typeface="Tahoma"/>
                <a:cs typeface="Tahoma"/>
              </a:rPr>
              <a:t> </a:t>
            </a:r>
            <a:r>
              <a:rPr sz="1800" dirty="0">
                <a:solidFill>
                  <a:srgbClr val="FF0000"/>
                </a:solidFill>
                <a:latin typeface="Tahoma"/>
                <a:cs typeface="Tahoma"/>
              </a:rPr>
              <a:t>- </a:t>
            </a:r>
            <a:r>
              <a:rPr sz="1800" spc="-545" dirty="0">
                <a:solidFill>
                  <a:srgbClr val="FF0000"/>
                </a:solidFill>
                <a:latin typeface="Tahoma"/>
                <a:cs typeface="Tahoma"/>
              </a:rPr>
              <a:t> </a:t>
            </a:r>
            <a:r>
              <a:rPr sz="1800" spc="-5" dirty="0">
                <a:solidFill>
                  <a:srgbClr val="FF0000"/>
                </a:solidFill>
                <a:latin typeface="Tahoma"/>
                <a:cs typeface="Tahoma"/>
              </a:rPr>
              <a:t>Norma</a:t>
            </a:r>
            <a:r>
              <a:rPr sz="1800" spc="-15" dirty="0">
                <a:solidFill>
                  <a:srgbClr val="FF0000"/>
                </a:solidFill>
                <a:latin typeface="Tahoma"/>
                <a:cs typeface="Tahoma"/>
              </a:rPr>
              <a:t> </a:t>
            </a:r>
            <a:r>
              <a:rPr sz="1800" dirty="0">
                <a:solidFill>
                  <a:srgbClr val="FF0000"/>
                </a:solidFill>
                <a:latin typeface="Tahoma"/>
                <a:cs typeface="Tahoma"/>
              </a:rPr>
              <a:t>di</a:t>
            </a:r>
            <a:r>
              <a:rPr sz="1800" spc="5" dirty="0">
                <a:solidFill>
                  <a:srgbClr val="FF0000"/>
                </a:solidFill>
                <a:latin typeface="Tahoma"/>
                <a:cs typeface="Tahoma"/>
              </a:rPr>
              <a:t> </a:t>
            </a:r>
            <a:r>
              <a:rPr sz="1800" spc="-5" dirty="0">
                <a:solidFill>
                  <a:srgbClr val="FF0000"/>
                </a:solidFill>
                <a:latin typeface="Tahoma"/>
                <a:cs typeface="Tahoma"/>
              </a:rPr>
              <a:t>interpretazione</a:t>
            </a:r>
            <a:r>
              <a:rPr sz="1800" spc="10" dirty="0">
                <a:solidFill>
                  <a:srgbClr val="FF0000"/>
                </a:solidFill>
                <a:latin typeface="Tahoma"/>
                <a:cs typeface="Tahoma"/>
              </a:rPr>
              <a:t> </a:t>
            </a:r>
            <a:r>
              <a:rPr sz="1800" spc="-5" dirty="0">
                <a:solidFill>
                  <a:srgbClr val="FF0000"/>
                </a:solidFill>
                <a:latin typeface="Tahoma"/>
                <a:cs typeface="Tahoma"/>
              </a:rPr>
              <a:t>autentica</a:t>
            </a:r>
            <a:r>
              <a:rPr sz="1800" spc="-15" dirty="0">
                <a:solidFill>
                  <a:srgbClr val="FF0000"/>
                </a:solidFill>
                <a:latin typeface="Tahoma"/>
                <a:cs typeface="Tahoma"/>
              </a:rPr>
              <a:t> </a:t>
            </a:r>
            <a:r>
              <a:rPr sz="1800" dirty="0">
                <a:solidFill>
                  <a:srgbClr val="FF0000"/>
                </a:solidFill>
                <a:latin typeface="Tahoma"/>
                <a:cs typeface="Tahoma"/>
              </a:rPr>
              <a:t>(L.</a:t>
            </a:r>
            <a:r>
              <a:rPr sz="1800" spc="-5" dirty="0">
                <a:solidFill>
                  <a:srgbClr val="FF0000"/>
                </a:solidFill>
                <a:latin typeface="Tahoma"/>
                <a:cs typeface="Tahoma"/>
              </a:rPr>
              <a:t> </a:t>
            </a:r>
            <a:r>
              <a:rPr sz="1800" dirty="0">
                <a:solidFill>
                  <a:srgbClr val="FF0000"/>
                </a:solidFill>
                <a:latin typeface="Tahoma"/>
                <a:cs typeface="Tahoma"/>
              </a:rPr>
              <a:t>102/2009,</a:t>
            </a:r>
            <a:r>
              <a:rPr sz="1800" spc="35" dirty="0">
                <a:solidFill>
                  <a:srgbClr val="FF0000"/>
                </a:solidFill>
                <a:latin typeface="Tahoma"/>
                <a:cs typeface="Tahoma"/>
              </a:rPr>
              <a:t> </a:t>
            </a:r>
            <a:r>
              <a:rPr sz="1800" dirty="0">
                <a:solidFill>
                  <a:srgbClr val="FF0000"/>
                </a:solidFill>
                <a:latin typeface="Tahoma"/>
                <a:cs typeface="Tahoma"/>
              </a:rPr>
              <a:t>art. 19,</a:t>
            </a:r>
            <a:r>
              <a:rPr sz="1800" spc="5" dirty="0">
                <a:solidFill>
                  <a:srgbClr val="FF0000"/>
                </a:solidFill>
                <a:latin typeface="Tahoma"/>
                <a:cs typeface="Tahoma"/>
              </a:rPr>
              <a:t> </a:t>
            </a:r>
            <a:r>
              <a:rPr sz="1800" spc="-10" dirty="0">
                <a:solidFill>
                  <a:srgbClr val="FF0000"/>
                </a:solidFill>
                <a:latin typeface="Tahoma"/>
                <a:cs typeface="Tahoma"/>
              </a:rPr>
              <a:t>co.</a:t>
            </a:r>
            <a:r>
              <a:rPr sz="1800" dirty="0">
                <a:solidFill>
                  <a:srgbClr val="FF0000"/>
                </a:solidFill>
                <a:latin typeface="Tahoma"/>
                <a:cs typeface="Tahoma"/>
              </a:rPr>
              <a:t> 6: </a:t>
            </a:r>
            <a:r>
              <a:rPr sz="1800" spc="-5" dirty="0">
                <a:solidFill>
                  <a:srgbClr val="FF0000"/>
                </a:solidFill>
                <a:latin typeface="Tahoma"/>
                <a:cs typeface="Tahoma"/>
              </a:rPr>
              <a:t>«per</a:t>
            </a:r>
            <a:r>
              <a:rPr sz="1800" spc="5" dirty="0">
                <a:solidFill>
                  <a:srgbClr val="FF0000"/>
                </a:solidFill>
                <a:latin typeface="Tahoma"/>
                <a:cs typeface="Tahoma"/>
              </a:rPr>
              <a:t> </a:t>
            </a:r>
            <a:r>
              <a:rPr sz="1800" spc="-5" dirty="0">
                <a:solidFill>
                  <a:srgbClr val="FF0000"/>
                </a:solidFill>
                <a:latin typeface="Tahoma"/>
                <a:cs typeface="Tahoma"/>
              </a:rPr>
              <a:t>enti si </a:t>
            </a:r>
            <a:r>
              <a:rPr sz="1800" dirty="0">
                <a:solidFill>
                  <a:srgbClr val="FF0000"/>
                </a:solidFill>
                <a:latin typeface="Tahoma"/>
                <a:cs typeface="Tahoma"/>
              </a:rPr>
              <a:t> intendono</a:t>
            </a:r>
            <a:r>
              <a:rPr sz="1800" spc="-25" dirty="0">
                <a:solidFill>
                  <a:srgbClr val="FF0000"/>
                </a:solidFill>
                <a:latin typeface="Tahoma"/>
                <a:cs typeface="Tahoma"/>
              </a:rPr>
              <a:t> </a:t>
            </a:r>
            <a:r>
              <a:rPr sz="1800" spc="-10" dirty="0">
                <a:solidFill>
                  <a:srgbClr val="FF0000"/>
                </a:solidFill>
                <a:latin typeface="Tahoma"/>
                <a:cs typeface="Tahoma"/>
              </a:rPr>
              <a:t>soggetti</a:t>
            </a:r>
            <a:r>
              <a:rPr sz="1800" dirty="0">
                <a:solidFill>
                  <a:srgbClr val="FF0000"/>
                </a:solidFill>
                <a:latin typeface="Tahoma"/>
                <a:cs typeface="Tahoma"/>
              </a:rPr>
              <a:t> </a:t>
            </a:r>
            <a:r>
              <a:rPr sz="1800" spc="-5" dirty="0">
                <a:solidFill>
                  <a:srgbClr val="FF0000"/>
                </a:solidFill>
                <a:latin typeface="Tahoma"/>
                <a:cs typeface="Tahoma"/>
              </a:rPr>
              <a:t>diversi</a:t>
            </a:r>
            <a:r>
              <a:rPr sz="1800" spc="10" dirty="0">
                <a:solidFill>
                  <a:srgbClr val="FF0000"/>
                </a:solidFill>
                <a:latin typeface="Tahoma"/>
                <a:cs typeface="Tahoma"/>
              </a:rPr>
              <a:t> </a:t>
            </a:r>
            <a:r>
              <a:rPr sz="1800" dirty="0">
                <a:solidFill>
                  <a:srgbClr val="FF0000"/>
                </a:solidFill>
                <a:latin typeface="Tahoma"/>
                <a:cs typeface="Tahoma"/>
              </a:rPr>
              <a:t>dallo</a:t>
            </a:r>
            <a:r>
              <a:rPr sz="1800" spc="10" dirty="0">
                <a:solidFill>
                  <a:srgbClr val="FF0000"/>
                </a:solidFill>
                <a:latin typeface="Tahoma"/>
                <a:cs typeface="Tahoma"/>
              </a:rPr>
              <a:t> </a:t>
            </a:r>
            <a:r>
              <a:rPr sz="1800" spc="-10" dirty="0">
                <a:solidFill>
                  <a:srgbClr val="FF0000"/>
                </a:solidFill>
                <a:latin typeface="Tahoma"/>
                <a:cs typeface="Tahoma"/>
              </a:rPr>
              <a:t>Stato,</a:t>
            </a:r>
            <a:r>
              <a:rPr sz="1800" dirty="0">
                <a:solidFill>
                  <a:srgbClr val="FF0000"/>
                </a:solidFill>
                <a:latin typeface="Tahoma"/>
                <a:cs typeface="Tahoma"/>
              </a:rPr>
              <a:t> </a:t>
            </a:r>
            <a:r>
              <a:rPr sz="1800" spc="-5" dirty="0">
                <a:solidFill>
                  <a:srgbClr val="FF0000"/>
                </a:solidFill>
                <a:latin typeface="Tahoma"/>
                <a:cs typeface="Tahoma"/>
              </a:rPr>
              <a:t>che</a:t>
            </a:r>
            <a:r>
              <a:rPr sz="1800" dirty="0">
                <a:solidFill>
                  <a:srgbClr val="FF0000"/>
                </a:solidFill>
                <a:latin typeface="Tahoma"/>
                <a:cs typeface="Tahoma"/>
              </a:rPr>
              <a:t> detengono</a:t>
            </a:r>
            <a:r>
              <a:rPr sz="1800" spc="-10" dirty="0">
                <a:solidFill>
                  <a:srgbClr val="FF0000"/>
                </a:solidFill>
                <a:latin typeface="Tahoma"/>
                <a:cs typeface="Tahoma"/>
              </a:rPr>
              <a:t> </a:t>
            </a:r>
            <a:r>
              <a:rPr sz="1800" dirty="0">
                <a:solidFill>
                  <a:srgbClr val="FF0000"/>
                </a:solidFill>
                <a:latin typeface="Tahoma"/>
                <a:cs typeface="Tahoma"/>
              </a:rPr>
              <a:t>la</a:t>
            </a:r>
            <a:r>
              <a:rPr sz="1800" spc="15" dirty="0">
                <a:solidFill>
                  <a:srgbClr val="FF0000"/>
                </a:solidFill>
                <a:latin typeface="Tahoma"/>
                <a:cs typeface="Tahoma"/>
              </a:rPr>
              <a:t> </a:t>
            </a:r>
            <a:r>
              <a:rPr sz="1800" spc="-5" dirty="0">
                <a:solidFill>
                  <a:srgbClr val="FF0000"/>
                </a:solidFill>
                <a:latin typeface="Tahoma"/>
                <a:cs typeface="Tahoma"/>
              </a:rPr>
              <a:t>partecipazione</a:t>
            </a:r>
            <a:r>
              <a:rPr sz="1800" spc="15" dirty="0">
                <a:solidFill>
                  <a:srgbClr val="FF0000"/>
                </a:solidFill>
                <a:latin typeface="Tahoma"/>
                <a:cs typeface="Tahoma"/>
              </a:rPr>
              <a:t> </a:t>
            </a:r>
            <a:r>
              <a:rPr sz="1800" dirty="0">
                <a:solidFill>
                  <a:srgbClr val="FF0000"/>
                </a:solidFill>
                <a:latin typeface="Tahoma"/>
                <a:cs typeface="Tahoma"/>
              </a:rPr>
              <a:t>… per </a:t>
            </a:r>
            <a:r>
              <a:rPr sz="1800" spc="-545" dirty="0">
                <a:solidFill>
                  <a:srgbClr val="FF0000"/>
                </a:solidFill>
                <a:latin typeface="Tahoma"/>
                <a:cs typeface="Tahoma"/>
              </a:rPr>
              <a:t> </a:t>
            </a:r>
            <a:r>
              <a:rPr sz="1800" b="1" spc="-5" dirty="0">
                <a:solidFill>
                  <a:srgbClr val="FF0000"/>
                </a:solidFill>
                <a:latin typeface="Tahoma"/>
                <a:cs typeface="Tahoma"/>
              </a:rPr>
              <a:t>finalità di natura </a:t>
            </a:r>
            <a:r>
              <a:rPr sz="1800" b="1" dirty="0">
                <a:solidFill>
                  <a:srgbClr val="FF0000"/>
                </a:solidFill>
                <a:latin typeface="Tahoma"/>
                <a:cs typeface="Tahoma"/>
              </a:rPr>
              <a:t>economica o </a:t>
            </a:r>
            <a:r>
              <a:rPr sz="1800" b="1" spc="-5" dirty="0">
                <a:solidFill>
                  <a:srgbClr val="FF0000"/>
                </a:solidFill>
                <a:latin typeface="Tahoma"/>
                <a:cs typeface="Tahoma"/>
              </a:rPr>
              <a:t>finanziaria</a:t>
            </a:r>
            <a:r>
              <a:rPr sz="1800" spc="-5" dirty="0">
                <a:solidFill>
                  <a:srgbClr val="FF0000"/>
                </a:solidFill>
                <a:latin typeface="Tahoma"/>
                <a:cs typeface="Tahoma"/>
              </a:rPr>
              <a:t>») </a:t>
            </a:r>
            <a:r>
              <a:rPr sz="1800" dirty="0">
                <a:solidFill>
                  <a:srgbClr val="FF0000"/>
                </a:solidFill>
                <a:latin typeface="Tahoma"/>
                <a:cs typeface="Tahoma"/>
              </a:rPr>
              <a:t>– </a:t>
            </a:r>
            <a:r>
              <a:rPr sz="1800" spc="-5" dirty="0">
                <a:solidFill>
                  <a:srgbClr val="FF0000"/>
                </a:solidFill>
                <a:latin typeface="Tahoma"/>
                <a:cs typeface="Tahoma"/>
              </a:rPr>
              <a:t>autorizzazione </a:t>
            </a:r>
            <a:r>
              <a:rPr sz="1800" dirty="0">
                <a:solidFill>
                  <a:srgbClr val="FF0000"/>
                </a:solidFill>
                <a:latin typeface="Tahoma"/>
                <a:cs typeface="Tahoma"/>
              </a:rPr>
              <a:t>piu’ </a:t>
            </a:r>
            <a:r>
              <a:rPr sz="1800" spc="-10" dirty="0">
                <a:solidFill>
                  <a:srgbClr val="FF0000"/>
                </a:solidFill>
                <a:latin typeface="Tahoma"/>
                <a:cs typeface="Tahoma"/>
              </a:rPr>
              <a:t>volte </a:t>
            </a:r>
            <a:r>
              <a:rPr sz="1800" spc="-5" dirty="0">
                <a:solidFill>
                  <a:srgbClr val="FF0000"/>
                </a:solidFill>
                <a:latin typeface="Tahoma"/>
                <a:cs typeface="Tahoma"/>
              </a:rPr>
              <a:t> prorogata</a:t>
            </a:r>
            <a:r>
              <a:rPr sz="1800" spc="5" dirty="0">
                <a:solidFill>
                  <a:srgbClr val="FF0000"/>
                </a:solidFill>
                <a:latin typeface="Tahoma"/>
                <a:cs typeface="Tahoma"/>
              </a:rPr>
              <a:t> </a:t>
            </a:r>
            <a:r>
              <a:rPr sz="1800" spc="-5" dirty="0">
                <a:solidFill>
                  <a:srgbClr val="FF0000"/>
                </a:solidFill>
                <a:latin typeface="Tahoma"/>
                <a:cs typeface="Tahoma"/>
              </a:rPr>
              <a:t>all’esercizio</a:t>
            </a:r>
            <a:r>
              <a:rPr sz="1800" spc="15" dirty="0">
                <a:solidFill>
                  <a:srgbClr val="FF0000"/>
                </a:solidFill>
                <a:latin typeface="Tahoma"/>
                <a:cs typeface="Tahoma"/>
              </a:rPr>
              <a:t> </a:t>
            </a:r>
            <a:r>
              <a:rPr sz="1800" spc="-5" dirty="0">
                <a:solidFill>
                  <a:srgbClr val="FF0000"/>
                </a:solidFill>
                <a:latin typeface="Tahoma"/>
                <a:cs typeface="Tahoma"/>
              </a:rPr>
              <a:t>provvisorio</a:t>
            </a:r>
            <a:r>
              <a:rPr sz="1800" spc="10" dirty="0">
                <a:solidFill>
                  <a:srgbClr val="FF0000"/>
                </a:solidFill>
                <a:latin typeface="Tahoma"/>
                <a:cs typeface="Tahoma"/>
              </a:rPr>
              <a:t> </a:t>
            </a:r>
            <a:r>
              <a:rPr sz="1800" dirty="0">
                <a:solidFill>
                  <a:srgbClr val="FF0000"/>
                </a:solidFill>
                <a:latin typeface="Tahoma"/>
                <a:cs typeface="Tahoma"/>
              </a:rPr>
              <a:t>(4 anni)</a:t>
            </a:r>
            <a:r>
              <a:rPr sz="1800" spc="-20" dirty="0">
                <a:solidFill>
                  <a:srgbClr val="FF0000"/>
                </a:solidFill>
                <a:latin typeface="Tahoma"/>
                <a:cs typeface="Tahoma"/>
              </a:rPr>
              <a:t> </a:t>
            </a:r>
            <a:r>
              <a:rPr sz="1800" dirty="0">
                <a:solidFill>
                  <a:srgbClr val="FF0000"/>
                </a:solidFill>
                <a:latin typeface="Tahoma"/>
                <a:cs typeface="Tahoma"/>
              </a:rPr>
              <a:t>nonostante</a:t>
            </a:r>
            <a:r>
              <a:rPr sz="1800" spc="-10" dirty="0">
                <a:solidFill>
                  <a:srgbClr val="FF0000"/>
                </a:solidFill>
                <a:latin typeface="Tahoma"/>
                <a:cs typeface="Tahoma"/>
              </a:rPr>
              <a:t> </a:t>
            </a:r>
            <a:r>
              <a:rPr sz="1800" dirty="0">
                <a:solidFill>
                  <a:srgbClr val="FF0000"/>
                </a:solidFill>
                <a:latin typeface="Tahoma"/>
                <a:cs typeface="Tahoma"/>
              </a:rPr>
              <a:t>le </a:t>
            </a:r>
            <a:r>
              <a:rPr sz="1800" spc="-5" dirty="0">
                <a:solidFill>
                  <a:srgbClr val="FF0000"/>
                </a:solidFill>
                <a:latin typeface="Tahoma"/>
                <a:cs typeface="Tahoma"/>
              </a:rPr>
              <a:t>continue</a:t>
            </a:r>
            <a:r>
              <a:rPr sz="1800" spc="-10" dirty="0">
                <a:solidFill>
                  <a:srgbClr val="FF0000"/>
                </a:solidFill>
                <a:latin typeface="Tahoma"/>
                <a:cs typeface="Tahoma"/>
              </a:rPr>
              <a:t> </a:t>
            </a:r>
            <a:r>
              <a:rPr sz="1800" spc="-5" dirty="0">
                <a:solidFill>
                  <a:srgbClr val="FF0000"/>
                </a:solidFill>
                <a:latin typeface="Tahoma"/>
                <a:cs typeface="Tahoma"/>
              </a:rPr>
              <a:t>perdite </a:t>
            </a:r>
            <a:r>
              <a:rPr sz="1800" dirty="0">
                <a:solidFill>
                  <a:srgbClr val="FF0000"/>
                </a:solidFill>
                <a:latin typeface="Tahoma"/>
                <a:cs typeface="Tahoma"/>
              </a:rPr>
              <a:t> </a:t>
            </a:r>
            <a:r>
              <a:rPr sz="1800" spc="-5" dirty="0">
                <a:solidFill>
                  <a:srgbClr val="FF0000"/>
                </a:solidFill>
                <a:latin typeface="Tahoma"/>
                <a:cs typeface="Tahoma"/>
              </a:rPr>
              <a:t>(società</a:t>
            </a:r>
            <a:r>
              <a:rPr sz="1800" spc="-10" dirty="0">
                <a:solidFill>
                  <a:srgbClr val="FF0000"/>
                </a:solidFill>
                <a:latin typeface="Tahoma"/>
                <a:cs typeface="Tahoma"/>
              </a:rPr>
              <a:t> </a:t>
            </a:r>
            <a:r>
              <a:rPr sz="1800" dirty="0">
                <a:solidFill>
                  <a:srgbClr val="FF0000"/>
                </a:solidFill>
                <a:latin typeface="Tahoma"/>
                <a:cs typeface="Tahoma"/>
              </a:rPr>
              <a:t>di </a:t>
            </a:r>
            <a:r>
              <a:rPr sz="1800" spc="-5" dirty="0">
                <a:solidFill>
                  <a:srgbClr val="FF0000"/>
                </a:solidFill>
                <a:latin typeface="Tahoma"/>
                <a:cs typeface="Tahoma"/>
              </a:rPr>
              <a:t>trasporti</a:t>
            </a:r>
            <a:r>
              <a:rPr sz="1800" spc="15" dirty="0">
                <a:solidFill>
                  <a:srgbClr val="FF0000"/>
                </a:solidFill>
                <a:latin typeface="Tahoma"/>
                <a:cs typeface="Tahoma"/>
              </a:rPr>
              <a:t> </a:t>
            </a:r>
            <a:r>
              <a:rPr sz="1800" spc="-5" dirty="0">
                <a:solidFill>
                  <a:srgbClr val="FF0000"/>
                </a:solidFill>
                <a:latin typeface="Tahoma"/>
                <a:cs typeface="Tahoma"/>
              </a:rPr>
              <a:t>pubblici).</a:t>
            </a:r>
            <a:endParaRPr sz="1800">
              <a:solidFill>
                <a:srgbClr val="FF0000"/>
              </a:solidFill>
              <a:latin typeface="Tahoma"/>
              <a:cs typeface="Tahoma"/>
            </a:endParaRPr>
          </a:p>
        </p:txBody>
      </p:sp>
      <p:pic>
        <p:nvPicPr>
          <p:cNvPr id="23" name="Picture 2" descr="Risultato immagine per INRL">
            <a:extLst>
              <a:ext uri="{FF2B5EF4-FFF2-40B4-BE49-F238E27FC236}">
                <a16:creationId xmlns:a16="http://schemas.microsoft.com/office/drawing/2014/main" id="{E1882406-436E-4273-BE4B-A62DAAF307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CC13CD-D0FD-453F-8749-27C64BB64754}"/>
              </a:ext>
            </a:extLst>
          </p:cNvPr>
          <p:cNvSpPr>
            <a:spLocks noGrp="1"/>
          </p:cNvSpPr>
          <p:nvPr>
            <p:ph type="title"/>
          </p:nvPr>
        </p:nvSpPr>
        <p:spPr/>
        <p:txBody>
          <a:bodyPr anchor="ctr"/>
          <a:lstStyle/>
          <a:p>
            <a:pPr algn="ctr"/>
            <a:r>
              <a:rPr lang="it-IT" dirty="0">
                <a:solidFill>
                  <a:srgbClr val="FF0000"/>
                </a:solidFill>
              </a:rPr>
              <a:t>Grazie per l’attenzione</a:t>
            </a:r>
          </a:p>
        </p:txBody>
      </p:sp>
      <p:sp>
        <p:nvSpPr>
          <p:cNvPr id="3" name="Segnaposto testo 2">
            <a:extLst>
              <a:ext uri="{FF2B5EF4-FFF2-40B4-BE49-F238E27FC236}">
                <a16:creationId xmlns:a16="http://schemas.microsoft.com/office/drawing/2014/main" id="{3DB9D661-7903-4BDD-9A69-5BD1948A89C0}"/>
              </a:ext>
            </a:extLst>
          </p:cNvPr>
          <p:cNvSpPr>
            <a:spLocks noGrp="1"/>
          </p:cNvSpPr>
          <p:nvPr>
            <p:ph type="body" idx="1"/>
          </p:nvPr>
        </p:nvSpPr>
        <p:spPr/>
        <p:txBody>
          <a:bodyPr anchor="ctr">
            <a:normAutofit/>
          </a:bodyPr>
          <a:lstStyle/>
          <a:p>
            <a:pPr algn="ctr"/>
            <a:r>
              <a:rPr lang="it-IT" sz="4400" dirty="0">
                <a:solidFill>
                  <a:srgbClr val="FF0000"/>
                </a:solidFill>
              </a:rPr>
              <a:t>Ulderico Izzo</a:t>
            </a:r>
          </a:p>
        </p:txBody>
      </p:sp>
      <p:pic>
        <p:nvPicPr>
          <p:cNvPr id="4" name="Picture 2" descr="Risultato immagine per INRL">
            <a:extLst>
              <a:ext uri="{FF2B5EF4-FFF2-40B4-BE49-F238E27FC236}">
                <a16:creationId xmlns:a16="http://schemas.microsoft.com/office/drawing/2014/main" id="{ED4A5601-7F0C-4045-82C3-24E26EF81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8"/>
            <a:ext cx="852597" cy="991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341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D02EF-386A-4B45-8A43-F29CC6B51FDC}"/>
              </a:ext>
            </a:extLst>
          </p:cNvPr>
          <p:cNvSpPr>
            <a:spLocks noGrp="1"/>
          </p:cNvSpPr>
          <p:nvPr>
            <p:ph type="title"/>
          </p:nvPr>
        </p:nvSpPr>
        <p:spPr/>
        <p:txBody>
          <a:bodyPr>
            <a:normAutofit fontScale="90000"/>
          </a:bodyPr>
          <a:lstStyle/>
          <a:p>
            <a:pPr algn="ctr"/>
            <a:br>
              <a:rPr lang="it-IT" sz="3600" spc="-5" dirty="0">
                <a:solidFill>
                  <a:srgbClr val="FF0000"/>
                </a:solidFill>
                <a:cs typeface="Times New Roman"/>
              </a:rPr>
            </a:br>
            <a:r>
              <a:rPr lang="it-IT" sz="3600" spc="-5" dirty="0">
                <a:solidFill>
                  <a:srgbClr val="FF0000"/>
                </a:solidFill>
                <a:cs typeface="Times New Roman"/>
              </a:rPr>
              <a:t>DEFINIZIONE </a:t>
            </a:r>
            <a:r>
              <a:rPr lang="it-IT" sz="3600" dirty="0">
                <a:solidFill>
                  <a:srgbClr val="FF0000"/>
                </a:solidFill>
                <a:cs typeface="Times New Roman"/>
              </a:rPr>
              <a:t>E</a:t>
            </a:r>
            <a:r>
              <a:rPr lang="it-IT" sz="3600" spc="-5" dirty="0">
                <a:solidFill>
                  <a:srgbClr val="FF0000"/>
                </a:solidFill>
                <a:cs typeface="Times New Roman"/>
              </a:rPr>
              <a:t> PRINCIPIO</a:t>
            </a:r>
            <a:r>
              <a:rPr lang="it-IT" sz="3600" spc="10" dirty="0">
                <a:solidFill>
                  <a:srgbClr val="FF0000"/>
                </a:solidFill>
                <a:cs typeface="Times New Roman"/>
              </a:rPr>
              <a:t> </a:t>
            </a:r>
            <a:r>
              <a:rPr lang="it-IT" sz="3600" spc="-5" dirty="0">
                <a:solidFill>
                  <a:srgbClr val="FF0000"/>
                </a:solidFill>
                <a:cs typeface="Times New Roman"/>
              </a:rPr>
              <a:t>DELLA </a:t>
            </a:r>
            <a:r>
              <a:rPr lang="it-IT" sz="3600" spc="-585" dirty="0">
                <a:solidFill>
                  <a:srgbClr val="FF0000"/>
                </a:solidFill>
                <a:cs typeface="Times New Roman"/>
              </a:rPr>
              <a:t> </a:t>
            </a:r>
            <a:br>
              <a:rPr lang="it-IT" sz="3600" spc="-585" dirty="0">
                <a:solidFill>
                  <a:srgbClr val="FF0000"/>
                </a:solidFill>
                <a:cs typeface="Times New Roman"/>
              </a:rPr>
            </a:br>
            <a:r>
              <a:rPr lang="it-IT" sz="3600" spc="-5" dirty="0">
                <a:solidFill>
                  <a:srgbClr val="FF0000"/>
                </a:solidFill>
                <a:cs typeface="Times New Roman"/>
              </a:rPr>
              <a:t>COMPETENZA</a:t>
            </a:r>
            <a:r>
              <a:rPr lang="it-IT" sz="3600" spc="-135" dirty="0">
                <a:solidFill>
                  <a:srgbClr val="FF0000"/>
                </a:solidFill>
                <a:cs typeface="Times New Roman"/>
              </a:rPr>
              <a:t> </a:t>
            </a:r>
            <a:r>
              <a:rPr lang="it-IT" sz="3600" spc="-5" dirty="0">
                <a:solidFill>
                  <a:srgbClr val="FF0000"/>
                </a:solidFill>
                <a:cs typeface="Times New Roman"/>
              </a:rPr>
              <a:t>FINANZIARIA</a:t>
            </a:r>
            <a:br>
              <a:rPr lang="it-IT" sz="4400" dirty="0">
                <a:latin typeface="Times New Roman"/>
                <a:cs typeface="Times New Roman"/>
              </a:rPr>
            </a:br>
            <a:endParaRPr lang="it-IT" dirty="0"/>
          </a:p>
        </p:txBody>
      </p:sp>
      <p:sp>
        <p:nvSpPr>
          <p:cNvPr id="3" name="Segnaposto contenuto 2">
            <a:extLst>
              <a:ext uri="{FF2B5EF4-FFF2-40B4-BE49-F238E27FC236}">
                <a16:creationId xmlns:a16="http://schemas.microsoft.com/office/drawing/2014/main" id="{E30FB05D-8E99-45EF-A473-7D08D44576CB}"/>
              </a:ext>
            </a:extLst>
          </p:cNvPr>
          <p:cNvSpPr>
            <a:spLocks noGrp="1"/>
          </p:cNvSpPr>
          <p:nvPr>
            <p:ph idx="1"/>
          </p:nvPr>
        </p:nvSpPr>
        <p:spPr>
          <a:xfrm>
            <a:off x="381000" y="1737519"/>
            <a:ext cx="8382000" cy="4351338"/>
          </a:xfrm>
        </p:spPr>
        <p:txBody>
          <a:bodyPr>
            <a:normAutofit/>
          </a:bodyPr>
          <a:lstStyle/>
          <a:p>
            <a:pPr marL="0" indent="0" algn="just">
              <a:lnSpc>
                <a:spcPct val="150000"/>
              </a:lnSpc>
              <a:buNone/>
            </a:pPr>
            <a:r>
              <a:rPr lang="it-IT" sz="3200" b="0" i="0" dirty="0">
                <a:solidFill>
                  <a:srgbClr val="FF0000"/>
                </a:solidFill>
                <a:effectLst/>
                <a:latin typeface="+mj-lt"/>
              </a:rPr>
              <a:t>Il nuovo principio si preoccupa in ogni caso di prevedere, al momento della progettazione dell'opera, di aver predisposto la copertura finanziaria per tutto l'investimento, pur senza  registrare nello stesso anno l'impegno di spesa.</a:t>
            </a:r>
            <a:endParaRPr lang="it-IT" sz="3200" dirty="0">
              <a:solidFill>
                <a:srgbClr val="FF0000"/>
              </a:solidFill>
              <a:latin typeface="+mj-lt"/>
            </a:endParaRPr>
          </a:p>
        </p:txBody>
      </p:sp>
      <p:pic>
        <p:nvPicPr>
          <p:cNvPr id="2050" name="Picture 2" descr="Risultato immagine per INRL">
            <a:extLst>
              <a:ext uri="{FF2B5EF4-FFF2-40B4-BE49-F238E27FC236}">
                <a16:creationId xmlns:a16="http://schemas.microsoft.com/office/drawing/2014/main" id="{52B3707B-216A-4E63-BAD2-E06702FCAB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5407"/>
            <a:ext cx="1180258" cy="1372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714085"/>
      </p:ext>
    </p:extLst>
  </p:cSld>
  <p:clrMapOvr>
    <a:masterClrMapping/>
  </p:clrMapOvr>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441</TotalTime>
  <Words>7182</Words>
  <Application>Microsoft Office PowerPoint</Application>
  <PresentationFormat>Presentazione su schermo (4:3)</PresentationFormat>
  <Paragraphs>565</Paragraphs>
  <Slides>84</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84</vt:i4>
      </vt:variant>
    </vt:vector>
  </HeadingPairs>
  <TitlesOfParts>
    <vt:vector size="96" baseType="lpstr">
      <vt:lpstr>Arial</vt:lpstr>
      <vt:lpstr>Arial MT</vt:lpstr>
      <vt:lpstr>Calibri</vt:lpstr>
      <vt:lpstr>Calibri Light</vt:lpstr>
      <vt:lpstr>Franklin Gothic Medium</vt:lpstr>
      <vt:lpstr>Helvetica Neue Medium</vt:lpstr>
      <vt:lpstr>Microsoft Sans Serif</vt:lpstr>
      <vt:lpstr>Tahoma</vt:lpstr>
      <vt:lpstr>Times New Roman</vt:lpstr>
      <vt:lpstr>Verdana</vt:lpstr>
      <vt:lpstr>Wingdings</vt:lpstr>
      <vt:lpstr>Office Theme</vt:lpstr>
      <vt:lpstr>I controlli sugli organismi partecipati dagli enti locali, passando dalla contabilità economico patrimoniale</vt:lpstr>
      <vt:lpstr>Principi di vigilanza e controllo dell’organo di revisione  degli enti locali </vt:lpstr>
      <vt:lpstr>Presentazione standard di PowerPoint</vt:lpstr>
      <vt:lpstr>Gestione economico patrimoniale ex decreto legislativo n.118/2001</vt:lpstr>
      <vt:lpstr>articolo 151 T.UE.L.</vt:lpstr>
      <vt:lpstr> DEFINIZIONE E PRINCIPIO DELLA   COMPETENZA FINANZIARIA </vt:lpstr>
      <vt:lpstr> DEFINIZIONE E PRINCIPIO DELLA   COMPETENZA FINANZIARIA </vt:lpstr>
      <vt:lpstr> DEFINIZIONE E PRINCIPIO DELLA   COMPETENZA FINANZIARIA </vt:lpstr>
      <vt:lpstr> DEFINIZIONE E PRINCIPIO DELLA   COMPETENZA FINANZIARIA </vt:lpstr>
      <vt:lpstr>Presentazione standard di PowerPoint</vt:lpstr>
      <vt:lpstr>Presentazione standard di PowerPoint</vt:lpstr>
      <vt:lpstr>DEFINIZIONE E PRINCIPIO DELLA COMPETENZA ECONOMICA </vt:lpstr>
      <vt:lpstr>DEFINIZIONE E PRINCIPIO DELLA COMPETENZA ECONOMICA</vt:lpstr>
      <vt:lpstr>Presentazione standard di PowerPoint</vt:lpstr>
      <vt:lpstr>DEFINIZIONE E PRINCIPIO DELLA COMPETENZA ECONOMICA</vt:lpstr>
      <vt:lpstr>Modalità attuative</vt:lpstr>
      <vt:lpstr>Presentazione standard di PowerPoint</vt:lpstr>
      <vt:lpstr>Presentazione standard di PowerPoint</vt:lpstr>
      <vt:lpstr>Presentazione standard di PowerPoint</vt:lpstr>
      <vt:lpstr>Presentazione standard di PowerPoint</vt:lpstr>
      <vt:lpstr>IL PIANO DEI CONTI INTEGRATO</vt:lpstr>
      <vt:lpstr>Presentazione standard di PowerPoint</vt:lpstr>
      <vt:lpstr>Presentazione standard di PowerPoint</vt:lpstr>
      <vt:lpstr>Presentazione standard di PowerPoint</vt:lpstr>
      <vt:lpstr>VALENZA «PURAMENTE» CONOSCITIVA DELCONTO ECONOMICO E DEL CONTO DEL PATRIMONIO</vt:lpstr>
      <vt:lpstr>DEFINIZIONE E PRINCIPIO DELLA COMPETENZA ECONOMICA </vt:lpstr>
      <vt:lpstr>DEFINIZIONE E PRINCIPIO DELLA COMPETENZA ECONOMICA</vt:lpstr>
      <vt:lpstr>il nuovo Piano dei conti integrato,  permette la</vt:lpstr>
      <vt:lpstr>Presentazione standard di PowerPoint</vt:lpstr>
      <vt:lpstr>Presentazione standard di PowerPoint</vt:lpstr>
      <vt:lpstr>Presentazione standard di PowerPoint</vt:lpstr>
      <vt:lpstr>Presentazione standard di PowerPoint</vt:lpstr>
      <vt:lpstr>Presentazione standard di PowerPoint</vt:lpstr>
      <vt:lpstr>Altre rilevazioni (integrazione, rettifica e completamento), non rilevate in contabilità  finanziaria </vt:lpstr>
      <vt:lpstr>Altre rilevazioni</vt:lpstr>
      <vt:lpstr>DEFINIZIONE E PRINCIPIO  DELLA  COMPETENZA ECONOMICA Altre rilevazioni</vt:lpstr>
      <vt:lpstr>Presentazione standard di PowerPoint</vt:lpstr>
      <vt:lpstr>Presentazione standard di PowerPoint</vt:lpstr>
      <vt:lpstr>MEMO:</vt:lpstr>
      <vt:lpstr>FASI DELL’ENTRATA</vt:lpstr>
      <vt:lpstr>FASI DELL’ENTRATA</vt:lpstr>
      <vt:lpstr>FASI DELLA SPESA</vt:lpstr>
      <vt:lpstr>FASI DELLA SPESA</vt:lpstr>
      <vt:lpstr>FASI DELLA SPESA</vt:lpstr>
      <vt:lpstr>Residui</vt:lpstr>
      <vt:lpstr>Residui attivi</vt:lpstr>
      <vt:lpstr>RESIDUI</vt:lpstr>
      <vt:lpstr>SALDO DEL BILANCIO DI COMPETENZA</vt:lpstr>
      <vt:lpstr>RISULTATO DI AMMINISTRAZIONE</vt:lpstr>
      <vt:lpstr>Risultato di amministrazione</vt:lpstr>
      <vt:lpstr>In formule</vt:lpstr>
      <vt:lpstr>RISULTATO DI AMMINISTRAZIONE</vt:lpstr>
      <vt:lpstr>RISULTATO DI AMMINISTRAZIONE</vt:lpstr>
      <vt:lpstr>RISULTATO DI AMMINISTRAZIONE</vt:lpstr>
      <vt:lpstr>RISULTATO DI AMMINISTRAZIONE</vt:lpstr>
      <vt:lpstr>RISULTATO DI AMMINISTRAZIONE</vt:lpstr>
      <vt:lpstr>Riprendiamo il tema della misurazione del risultato  economico:</vt:lpstr>
      <vt:lpstr>Presentazione standard di PowerPoint</vt:lpstr>
      <vt:lpstr>MISURAZIONE COMPONENTI DEL RISULTATO ECONOMICO</vt:lpstr>
      <vt:lpstr>LA MISURAZIONE DEI COMPONENTI DEL  RISULTATO ECONOMICO</vt:lpstr>
      <vt:lpstr>MISURAZIONE COMPONENTI DEL RISULTATO ECONOMICO</vt:lpstr>
      <vt:lpstr> I COMPONENTI DEL CONTO ECONOMICO</vt:lpstr>
      <vt:lpstr>GLI ORGANISMI PARTECIPATI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C.D. «SOCCORSO FINANZIARIO»</vt:lpstr>
      <vt:lpstr>IL C.D. «SOCCORSO FINANZIARIO»</vt:lpstr>
      <vt:lpstr>IL C.D. «SOCCORSO FINANZIARIO»</vt:lpstr>
      <vt:lpstr>IL C.D. «SOCCORSO FINANZIARIO»</vt:lpstr>
      <vt:lpstr>APPLICABILITA’ DELLA RESPONSABILITA’ PER ABUSO DI  ETERODIREZIONE (DIREZIONE E COORDINAMENTO) EX ART. 2497 ESERCITATA DALL’ENTE LOCALE NEI CONFRONTI DISOCIETA’ CONTROLLATA? </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Alberto</dc:creator>
  <cp:lastModifiedBy>ULDERICO</cp:lastModifiedBy>
  <cp:revision>5</cp:revision>
  <dcterms:created xsi:type="dcterms:W3CDTF">2021-09-17T16:38:26Z</dcterms:created>
  <dcterms:modified xsi:type="dcterms:W3CDTF">2021-10-04T09:29:26Z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2020-11-19T00:00:00Z</vt:filetime>
  </property>
  <property fmtid="{D5CDD505-2E9C-101B-9397-08002B2CF9AE}" pid="3" name="Creator">
    <vt:lpwstr>Microsoft® Office PowerPoint® 2007</vt:lpwstr>
  </property>
  <property fmtid="{D5CDD505-2E9C-101B-9397-08002B2CF9AE}" pid="4" name="LastSaved">
    <vt:filetime>2021-09-17T00:00:00Z</vt:filetime>
  </property>
</Properties>
</file>